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8E932-F0DA-41AF-B1F7-77137B1812FC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2C92-86D5-4EB4-91A8-A1B69D9D4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89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8E932-F0DA-41AF-B1F7-77137B1812FC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2C92-86D5-4EB4-91A8-A1B69D9D4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401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8E932-F0DA-41AF-B1F7-77137B1812FC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2C92-86D5-4EB4-91A8-A1B69D9D4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552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8E932-F0DA-41AF-B1F7-77137B1812FC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2C92-86D5-4EB4-91A8-A1B69D9D4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867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8E932-F0DA-41AF-B1F7-77137B1812FC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2C92-86D5-4EB4-91A8-A1B69D9D4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90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8E932-F0DA-41AF-B1F7-77137B1812FC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2C92-86D5-4EB4-91A8-A1B69D9D4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80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8E932-F0DA-41AF-B1F7-77137B1812FC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2C92-86D5-4EB4-91A8-A1B69D9D4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248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8E932-F0DA-41AF-B1F7-77137B1812FC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2C92-86D5-4EB4-91A8-A1B69D9D4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926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8E932-F0DA-41AF-B1F7-77137B1812FC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2C92-86D5-4EB4-91A8-A1B69D9D4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56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8E932-F0DA-41AF-B1F7-77137B1812FC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2C92-86D5-4EB4-91A8-A1B69D9D4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436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8E932-F0DA-41AF-B1F7-77137B1812FC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2C92-86D5-4EB4-91A8-A1B69D9D4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38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8E932-F0DA-41AF-B1F7-77137B1812FC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42C92-86D5-4EB4-91A8-A1B69D9D4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46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052583" y="1718797"/>
            <a:ext cx="5981413" cy="2495693"/>
          </a:xfrm>
          <a:prstGeom prst="roundRect">
            <a:avLst/>
          </a:prstGeom>
          <a:noFill/>
          <a:ln w="762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>
                <a:solidFill>
                  <a:srgbClr val="FF0000"/>
                </a:solidFill>
              </a:rPr>
              <a:t>CSS</a:t>
            </a:r>
            <a:r>
              <a:rPr lang="en-US" sz="6600" b="1" dirty="0" smtClean="0"/>
              <a:t> BORDER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3461041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35696" y="466758"/>
            <a:ext cx="46113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CSS BORDER</a:t>
            </a:r>
            <a:r>
              <a:rPr lang="km-KH" sz="3200" b="1" dirty="0" smtClean="0"/>
              <a:t>​ </a:t>
            </a:r>
            <a:r>
              <a:rPr lang="en-US" sz="3200" b="1" dirty="0" smtClean="0">
                <a:solidFill>
                  <a:srgbClr val="FF0000"/>
                </a:solidFill>
              </a:rPr>
              <a:t>SHORTHAND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56858" y="4223665"/>
            <a:ext cx="2196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border: </a:t>
            </a:r>
            <a:r>
              <a:rPr lang="en-US" dirty="0" smtClean="0">
                <a:solidFill>
                  <a:srgbClr val="FF0000"/>
                </a:solidFill>
              </a:rPr>
              <a:t>3px solid red;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56858" y="2344621"/>
            <a:ext cx="19470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border-width: </a:t>
            </a:r>
            <a:r>
              <a:rPr lang="en-US" dirty="0" smtClean="0">
                <a:solidFill>
                  <a:srgbClr val="FF0000"/>
                </a:solidFill>
              </a:rPr>
              <a:t>3px;</a:t>
            </a:r>
          </a:p>
          <a:p>
            <a:r>
              <a:rPr lang="en-US" dirty="0" smtClean="0"/>
              <a:t>border-style: </a:t>
            </a:r>
            <a:r>
              <a:rPr lang="en-US" dirty="0" smtClean="0">
                <a:solidFill>
                  <a:srgbClr val="FF0000"/>
                </a:solidFill>
              </a:rPr>
              <a:t>solid;</a:t>
            </a:r>
          </a:p>
          <a:p>
            <a:r>
              <a:rPr lang="en-US" dirty="0" smtClean="0"/>
              <a:t>border-color: </a:t>
            </a:r>
            <a:r>
              <a:rPr lang="en-US" dirty="0" smtClean="0">
                <a:solidFill>
                  <a:srgbClr val="FF0000"/>
                </a:solidFill>
              </a:rPr>
              <a:t>red;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17636" y="2662872"/>
            <a:ext cx="1385059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My text here</a:t>
            </a:r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>
            <a:off x="5103929" y="2516319"/>
            <a:ext cx="107465" cy="61189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403900" y="2822265"/>
            <a:ext cx="132691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916226" y="2402878"/>
            <a:ext cx="240632" cy="2406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12" name="Oval 11"/>
          <p:cNvSpPr/>
          <p:nvPr/>
        </p:nvSpPr>
        <p:spPr>
          <a:xfrm>
            <a:off x="2916226" y="2684161"/>
            <a:ext cx="240632" cy="24063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13" name="Oval 12"/>
          <p:cNvSpPr/>
          <p:nvPr/>
        </p:nvSpPr>
        <p:spPr>
          <a:xfrm>
            <a:off x="2916226" y="2979194"/>
            <a:ext cx="240632" cy="24063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014667" y="4028264"/>
            <a:ext cx="240632" cy="2406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15" name="Oval 14"/>
          <p:cNvSpPr/>
          <p:nvPr/>
        </p:nvSpPr>
        <p:spPr>
          <a:xfrm>
            <a:off x="4542194" y="4028264"/>
            <a:ext cx="240632" cy="24063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16" name="Oval 15"/>
          <p:cNvSpPr/>
          <p:nvPr/>
        </p:nvSpPr>
        <p:spPr>
          <a:xfrm>
            <a:off x="4970762" y="4025369"/>
            <a:ext cx="240632" cy="24063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6730811" y="4266001"/>
            <a:ext cx="1385059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My text here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317075" y="4425394"/>
            <a:ext cx="132691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608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05785" y="449105"/>
            <a:ext cx="23118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CSS </a:t>
            </a:r>
            <a:r>
              <a:rPr lang="en-US" sz="3200" b="1" dirty="0" smtClean="0">
                <a:solidFill>
                  <a:srgbClr val="FF0000"/>
                </a:solidFill>
              </a:rPr>
              <a:t>BORDER</a:t>
            </a:r>
            <a:r>
              <a:rPr lang="km-KH" sz="3200" b="1" dirty="0" smtClean="0"/>
              <a:t>​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55590" y="1920477"/>
            <a:ext cx="258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border-top: </a:t>
            </a:r>
            <a:r>
              <a:rPr lang="en-US" dirty="0" smtClean="0">
                <a:solidFill>
                  <a:srgbClr val="FF0000"/>
                </a:solidFill>
              </a:rPr>
              <a:t>3px solid red;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195571" y="2001890"/>
            <a:ext cx="240632" cy="2406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12" name="Oval 11"/>
          <p:cNvSpPr/>
          <p:nvPr/>
        </p:nvSpPr>
        <p:spPr>
          <a:xfrm>
            <a:off x="2175474" y="2686759"/>
            <a:ext cx="240632" cy="24063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13" name="Oval 12"/>
          <p:cNvSpPr/>
          <p:nvPr/>
        </p:nvSpPr>
        <p:spPr>
          <a:xfrm>
            <a:off x="2193987" y="3388691"/>
            <a:ext cx="240632" cy="24063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7136448" y="1937540"/>
            <a:ext cx="1385059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My text here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557707" y="2122206"/>
            <a:ext cx="1326911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7218947" y="1920477"/>
            <a:ext cx="121690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483797" y="2622409"/>
            <a:ext cx="2962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border-bottom: </a:t>
            </a:r>
            <a:r>
              <a:rPr lang="en-US" dirty="0" smtClean="0">
                <a:solidFill>
                  <a:srgbClr val="FF0000"/>
                </a:solidFill>
              </a:rPr>
              <a:t>3px solid red;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64655" y="2639472"/>
            <a:ext cx="1385059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My text here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585914" y="2824138"/>
            <a:ext cx="1326911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275361" y="3032392"/>
            <a:ext cx="121690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512004" y="3324341"/>
            <a:ext cx="2577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border-left: </a:t>
            </a:r>
            <a:r>
              <a:rPr lang="en-US" dirty="0" smtClean="0">
                <a:solidFill>
                  <a:srgbClr val="FF0000"/>
                </a:solidFill>
              </a:rPr>
              <a:t>3px solid red;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92862" y="3341404"/>
            <a:ext cx="1385059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My text here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614121" y="3526070"/>
            <a:ext cx="1326911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7192862" y="3424567"/>
            <a:ext cx="0" cy="20300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540211" y="4026273"/>
            <a:ext cx="2702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border-right: </a:t>
            </a:r>
            <a:r>
              <a:rPr lang="en-US" dirty="0" smtClean="0">
                <a:solidFill>
                  <a:srgbClr val="FF0000"/>
                </a:solidFill>
              </a:rPr>
              <a:t>3px solid red;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21069" y="4043336"/>
            <a:ext cx="1385059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My text here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642328" y="4228002"/>
            <a:ext cx="1326911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8606128" y="4140494"/>
            <a:ext cx="0" cy="20300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175474" y="4073115"/>
            <a:ext cx="240632" cy="24063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64883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05785" y="449105"/>
            <a:ext cx="33850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CSS </a:t>
            </a:r>
            <a:r>
              <a:rPr lang="en-US" sz="3200" b="1" dirty="0" smtClean="0">
                <a:solidFill>
                  <a:srgbClr val="FF0000"/>
                </a:solidFill>
              </a:rPr>
              <a:t>BORDER STYLE</a:t>
            </a:r>
            <a:r>
              <a:rPr lang="km-KH" sz="3200" b="1" dirty="0" smtClean="0"/>
              <a:t>​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55590" y="1920477"/>
            <a:ext cx="2193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border: </a:t>
            </a:r>
            <a:r>
              <a:rPr lang="en-US" dirty="0" smtClean="0">
                <a:solidFill>
                  <a:srgbClr val="FF0000"/>
                </a:solidFill>
              </a:rPr>
              <a:t>3px solid red;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195571" y="2001890"/>
            <a:ext cx="240632" cy="2406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12" name="Oval 11"/>
          <p:cNvSpPr/>
          <p:nvPr/>
        </p:nvSpPr>
        <p:spPr>
          <a:xfrm>
            <a:off x="2175474" y="2686759"/>
            <a:ext cx="240632" cy="24063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13" name="Oval 12"/>
          <p:cNvSpPr/>
          <p:nvPr/>
        </p:nvSpPr>
        <p:spPr>
          <a:xfrm>
            <a:off x="2193987" y="3388691"/>
            <a:ext cx="240632" cy="24063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7136448" y="1937540"/>
            <a:ext cx="1385059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My text here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557707" y="2122206"/>
            <a:ext cx="1326911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483797" y="2622409"/>
            <a:ext cx="2410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border: </a:t>
            </a:r>
            <a:r>
              <a:rPr lang="en-US" dirty="0" smtClean="0">
                <a:solidFill>
                  <a:srgbClr val="FF0000"/>
                </a:solidFill>
              </a:rPr>
              <a:t>3px double red;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64655" y="2639472"/>
            <a:ext cx="1385059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My text here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585914" y="2824138"/>
            <a:ext cx="1326911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512004" y="3324341"/>
            <a:ext cx="2383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border: </a:t>
            </a:r>
            <a:r>
              <a:rPr lang="en-US" dirty="0" smtClean="0">
                <a:solidFill>
                  <a:srgbClr val="FF0000"/>
                </a:solidFill>
              </a:rPr>
              <a:t>3px dotted red;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92862" y="3341404"/>
            <a:ext cx="1385059" cy="36933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My text here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614121" y="3526070"/>
            <a:ext cx="1326911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540211" y="4026273"/>
            <a:ext cx="2435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border: </a:t>
            </a:r>
            <a:r>
              <a:rPr lang="en-US" dirty="0" smtClean="0">
                <a:solidFill>
                  <a:srgbClr val="FF0000"/>
                </a:solidFill>
              </a:rPr>
              <a:t>3px dashed red;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21069" y="4043336"/>
            <a:ext cx="1385059" cy="369332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My text here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642328" y="4228002"/>
            <a:ext cx="1326911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175474" y="4073115"/>
            <a:ext cx="240632" cy="24063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2" name="Rectangle 1"/>
          <p:cNvSpPr/>
          <p:nvPr/>
        </p:nvSpPr>
        <p:spPr>
          <a:xfrm>
            <a:off x="7122698" y="2608659"/>
            <a:ext cx="1469680" cy="4370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42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05785" y="449105"/>
            <a:ext cx="33850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CSS </a:t>
            </a:r>
            <a:r>
              <a:rPr lang="en-US" sz="3200" b="1" dirty="0" smtClean="0">
                <a:solidFill>
                  <a:srgbClr val="FF0000"/>
                </a:solidFill>
              </a:rPr>
              <a:t>BORDER STYLE</a:t>
            </a:r>
            <a:r>
              <a:rPr lang="km-KH" sz="3200" b="1" dirty="0" smtClean="0"/>
              <a:t>​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63706" y="1920477"/>
            <a:ext cx="209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border-radius: </a:t>
            </a:r>
            <a:r>
              <a:rPr lang="en-US" dirty="0" smtClean="0">
                <a:solidFill>
                  <a:srgbClr val="FF0000"/>
                </a:solidFill>
              </a:rPr>
              <a:t>10px;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7054452" y="3948260"/>
            <a:ext cx="240632" cy="2406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12" name="Oval 11"/>
          <p:cNvSpPr/>
          <p:nvPr/>
        </p:nvSpPr>
        <p:spPr>
          <a:xfrm>
            <a:off x="9624004" y="3948260"/>
            <a:ext cx="240632" cy="24063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13" name="Oval 12"/>
          <p:cNvSpPr/>
          <p:nvPr/>
        </p:nvSpPr>
        <p:spPr>
          <a:xfrm>
            <a:off x="9620037" y="4794496"/>
            <a:ext cx="240632" cy="24063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</a:t>
            </a:r>
            <a:endParaRPr lang="en-US" sz="14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804698" y="2149707"/>
            <a:ext cx="1326911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884087" y="2868951"/>
            <a:ext cx="1326911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534843" y="4560353"/>
            <a:ext cx="1326911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7025900" y="4764334"/>
            <a:ext cx="240632" cy="24063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</a:t>
            </a:r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554" y="1957432"/>
            <a:ext cx="2118054" cy="35215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011524" y="2622409"/>
            <a:ext cx="2480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border-radius: </a:t>
            </a:r>
            <a:r>
              <a:rPr lang="en-US" dirty="0" smtClean="0">
                <a:solidFill>
                  <a:srgbClr val="FF0000"/>
                </a:solidFill>
              </a:rPr>
              <a:t>40px 0px;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554" y="2599026"/>
            <a:ext cx="2404913" cy="457534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909066" y="4312439"/>
            <a:ext cx="3529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border-radius: </a:t>
            </a:r>
            <a:r>
              <a:rPr lang="en-US" dirty="0" smtClean="0">
                <a:solidFill>
                  <a:srgbClr val="FF0000"/>
                </a:solidFill>
              </a:rPr>
              <a:t>40px  0px  </a:t>
            </a:r>
            <a:r>
              <a:rPr lang="en-US" dirty="0" err="1" smtClean="0">
                <a:solidFill>
                  <a:srgbClr val="FF0000"/>
                </a:solidFill>
              </a:rPr>
              <a:t>0px</a:t>
            </a:r>
            <a:r>
              <a:rPr lang="en-US" dirty="0" smtClean="0">
                <a:solidFill>
                  <a:srgbClr val="FF0000"/>
                </a:solidFill>
              </a:rPr>
              <a:t>  40px;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4452" y="4255045"/>
            <a:ext cx="2806217" cy="509289"/>
          </a:xfrm>
          <a:prstGeom prst="rect">
            <a:avLst/>
          </a:prstGeom>
        </p:spPr>
      </p:pic>
      <p:sp>
        <p:nvSpPr>
          <p:cNvPr id="30" name="Oval 29"/>
          <p:cNvSpPr/>
          <p:nvPr/>
        </p:nvSpPr>
        <p:spPr>
          <a:xfrm>
            <a:off x="3433148" y="4068576"/>
            <a:ext cx="240632" cy="2406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31" name="Oval 30"/>
          <p:cNvSpPr/>
          <p:nvPr/>
        </p:nvSpPr>
        <p:spPr>
          <a:xfrm>
            <a:off x="3917237" y="4068576"/>
            <a:ext cx="240632" cy="24063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32" name="Oval 31"/>
          <p:cNvSpPr/>
          <p:nvPr/>
        </p:nvSpPr>
        <p:spPr>
          <a:xfrm>
            <a:off x="4401326" y="4068576"/>
            <a:ext cx="240632" cy="24063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34" name="Oval 33"/>
          <p:cNvSpPr/>
          <p:nvPr/>
        </p:nvSpPr>
        <p:spPr>
          <a:xfrm>
            <a:off x="4919910" y="4109656"/>
            <a:ext cx="240632" cy="24063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</a:t>
            </a:r>
            <a:endParaRPr lang="en-US" sz="1400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878361" y="3475112"/>
            <a:ext cx="1326911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005798" y="3228570"/>
            <a:ext cx="2480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border-radius: </a:t>
            </a:r>
            <a:r>
              <a:rPr lang="en-US" dirty="0" smtClean="0">
                <a:solidFill>
                  <a:srgbClr val="FF0000"/>
                </a:solidFill>
              </a:rPr>
              <a:t>0px 40px;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2846" y="3298090"/>
            <a:ext cx="2141762" cy="36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644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156</Words>
  <Application>Microsoft Office PowerPoint</Application>
  <PresentationFormat>Widescreen</PresentationFormat>
  <Paragraphs>53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DaunPenh</vt:lpstr>
      <vt:lpstr>Office Theme</vt:lpstr>
      <vt:lpstr>CSS BORDER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BORDER</dc:title>
  <dc:creator>Rady.Y</dc:creator>
  <cp:lastModifiedBy>Rady.Y</cp:lastModifiedBy>
  <cp:revision>6</cp:revision>
  <dcterms:created xsi:type="dcterms:W3CDTF">2024-07-18T13:00:34Z</dcterms:created>
  <dcterms:modified xsi:type="dcterms:W3CDTF">2024-07-18T13:43:29Z</dcterms:modified>
</cp:coreProperties>
</file>