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8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A843-69A1-4700-974B-DD897A468D4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B1C6-67F9-42B4-B717-7E798F42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inkedIn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96" y="682831"/>
            <a:ext cx="6036504" cy="51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1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58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zza Hut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48" y="997765"/>
            <a:ext cx="5937111" cy="5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ca-Cola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3" y="1461052"/>
            <a:ext cx="725714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ca col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7" y="2918032"/>
            <a:ext cx="1658040" cy="165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8" y="3836504"/>
            <a:ext cx="11741064" cy="2355574"/>
          </a:xfrm>
          <a:prstGeom prst="rect">
            <a:avLst/>
          </a:prstGeom>
        </p:spPr>
      </p:pic>
      <p:pic>
        <p:nvPicPr>
          <p:cNvPr id="7172" name="Picture 4" descr="cisc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30" y="426070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8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nda-motorcycle-logo-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0" y="1639956"/>
            <a:ext cx="9848579" cy="4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icrosoft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45" y="1283459"/>
            <a:ext cx="8332442" cy="52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witter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566874"/>
            <a:ext cx="7457799" cy="58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4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ibaba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52" y="1970571"/>
            <a:ext cx="6574258" cy="369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6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irbnb logo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3" y="1712153"/>
            <a:ext cx="5796107" cy="32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9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Rady.Y</dc:creator>
  <cp:lastModifiedBy>Rady.Y</cp:lastModifiedBy>
  <cp:revision>16</cp:revision>
  <dcterms:created xsi:type="dcterms:W3CDTF">2020-01-10T00:51:07Z</dcterms:created>
  <dcterms:modified xsi:type="dcterms:W3CDTF">2020-01-10T01:01:14Z</dcterms:modified>
</cp:coreProperties>
</file>