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979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9362-4CD4-4A75-B8B5-C29480917E2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7211" y="680531"/>
            <a:ext cx="2492187" cy="1575247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7211" y="1326372"/>
            <a:ext cx="2492188" cy="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827495" y="821794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4"/>
                </a:solidFill>
              </a:rPr>
              <a:t>Title</a:t>
            </a:r>
            <a:endParaRPr lang="fr-FR" sz="2500" b="1" dirty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01" y="860296"/>
            <a:ext cx="171450" cy="400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566" y="1424781"/>
            <a:ext cx="23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a show description of this card content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39134" y="863170"/>
            <a:ext cx="1266485" cy="526551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169590" y="91455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Main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5501" y="82808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13" name="Rounded Rectangle 12"/>
          <p:cNvSpPr/>
          <p:nvPr/>
        </p:nvSpPr>
        <p:spPr>
          <a:xfrm>
            <a:off x="4861836" y="1470611"/>
            <a:ext cx="1266485" cy="526551"/>
          </a:xfrm>
          <a:prstGeom prst="roundRect">
            <a:avLst>
              <a:gd name="adj" fmla="val 3824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036986" y="1532851"/>
            <a:ext cx="9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Second</a:t>
            </a:r>
            <a:endParaRPr lang="fr-FR" sz="2000" dirty="0"/>
          </a:p>
        </p:txBody>
      </p:sp>
      <p:sp>
        <p:nvSpPr>
          <p:cNvPr id="16" name="Rectangle 15"/>
          <p:cNvSpPr/>
          <p:nvPr/>
        </p:nvSpPr>
        <p:spPr>
          <a:xfrm>
            <a:off x="6789610" y="975922"/>
            <a:ext cx="686209" cy="5944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6812312" y="983746"/>
            <a:ext cx="700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595959"/>
                </a:solidFill>
              </a:rPr>
              <a:t>Edit</a:t>
            </a:r>
          </a:p>
          <a:p>
            <a:r>
              <a:rPr lang="en-US" sz="1300" dirty="0" smtClean="0">
                <a:solidFill>
                  <a:srgbClr val="595959"/>
                </a:solidFill>
              </a:rPr>
              <a:t>Delete</a:t>
            </a:r>
            <a:endParaRPr lang="fr-FR" sz="1300" dirty="0">
              <a:solidFill>
                <a:srgbClr val="5959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455" y="216573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Card panel: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4751251" y="311199"/>
            <a:ext cx="9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Buttons: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597999" y="318753"/>
            <a:ext cx="18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Contextual Menu:</a:t>
            </a:r>
            <a:endParaRPr lang="en-US" u="sng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70" y="2771572"/>
            <a:ext cx="891006" cy="8910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18871" y="2367887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Hamburger button:</a:t>
            </a:r>
            <a:endParaRPr lang="en-US" u="sng" dirty="0"/>
          </a:p>
        </p:txBody>
      </p:sp>
      <p:sp>
        <p:nvSpPr>
          <p:cNvPr id="23" name="Rectangle 22"/>
          <p:cNvSpPr/>
          <p:nvPr/>
        </p:nvSpPr>
        <p:spPr>
          <a:xfrm>
            <a:off x="485666" y="3407232"/>
            <a:ext cx="122008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794450" y="3074932"/>
            <a:ext cx="9522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 1</a:t>
            </a:r>
            <a:endParaRPr lang="fr-F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3121" y="3084067"/>
            <a:ext cx="9522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 2</a:t>
            </a:r>
            <a:endParaRPr lang="fr-F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400" y="2547912"/>
            <a:ext cx="120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Tab panel 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61012" y="4345236"/>
            <a:ext cx="204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expand</a:t>
            </a:r>
            <a:endParaRPr lang="fr-F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5455" y="380975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Expandable panel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9627736" y="3202118"/>
            <a:ext cx="1555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area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61163" y="3106080"/>
            <a:ext cx="2247730" cy="5657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19391" y="988439"/>
            <a:ext cx="1555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field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552818" y="975922"/>
            <a:ext cx="2247730" cy="2895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68605" y="311199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Input widgets :</a:t>
            </a:r>
            <a:endParaRPr lang="en-US" u="sng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17" y="5666041"/>
            <a:ext cx="454542" cy="730022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9572909" y="2653884"/>
            <a:ext cx="242735" cy="22400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52041" y="2640245"/>
            <a:ext cx="17383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Check box</a:t>
            </a:r>
            <a:endParaRPr lang="fr-FR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9611021" y="2782114"/>
            <a:ext cx="87924" cy="541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687569" y="2711187"/>
            <a:ext cx="87924" cy="1135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5400000">
            <a:off x="573868" y="4443381"/>
            <a:ext cx="120854" cy="80710"/>
          </a:xfrm>
          <a:prstGeom prst="triangle">
            <a:avLst>
              <a:gd name="adj" fmla="val 47490"/>
            </a:avLst>
          </a:prstGeom>
          <a:solidFill>
            <a:srgbClr val="979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768351" y="4331318"/>
            <a:ext cx="1337268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/>
          <p:cNvSpPr txBox="1"/>
          <p:nvPr/>
        </p:nvSpPr>
        <p:spPr>
          <a:xfrm>
            <a:off x="4682050" y="3845850"/>
            <a:ext cx="124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Search bar:</a:t>
            </a:r>
            <a:endParaRPr lang="en-US" u="sng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8794" y="4395158"/>
            <a:ext cx="284650" cy="28465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154312" y="4377842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435951" y="5390034"/>
            <a:ext cx="1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 H1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0586" y="585169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 H2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6249" y="5877481"/>
            <a:ext cx="261694" cy="2616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67183" y="5833981"/>
            <a:ext cx="305194" cy="30519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415534" y="484743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Titles :</a:t>
            </a:r>
            <a:endParaRPr lang="en-US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4640655" y="5224487"/>
            <a:ext cx="167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Usefull</a:t>
            </a:r>
            <a:r>
              <a:rPr lang="en-US" u="sng" dirty="0" smtClean="0"/>
              <a:t> buttons:</a:t>
            </a:r>
            <a:endParaRPr lang="en-US" u="sng" dirty="0"/>
          </a:p>
        </p:txBody>
      </p:sp>
      <p:sp>
        <p:nvSpPr>
          <p:cNvPr id="61" name="Rounded Rectangle 60"/>
          <p:cNvSpPr/>
          <p:nvPr/>
        </p:nvSpPr>
        <p:spPr>
          <a:xfrm>
            <a:off x="350080" y="5231624"/>
            <a:ext cx="3388448" cy="1462742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887" y="5698542"/>
            <a:ext cx="3176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Are you sure you want to remove the selected position?</a:t>
            </a:r>
            <a:endParaRPr lang="en-US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211437" y="4787495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Dialog box</a:t>
            </a:r>
            <a:endParaRPr lang="en-US" u="sng" dirty="0"/>
          </a:p>
        </p:txBody>
      </p:sp>
      <p:sp>
        <p:nvSpPr>
          <p:cNvPr id="67" name="TextBox 66"/>
          <p:cNvSpPr txBox="1"/>
          <p:nvPr/>
        </p:nvSpPr>
        <p:spPr>
          <a:xfrm>
            <a:off x="2828845" y="6310448"/>
            <a:ext cx="83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REMOVE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0047" y="6310448"/>
            <a:ext cx="13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DON’T REMOVE</a:t>
            </a:r>
            <a:endParaRPr lang="fr-FR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1188" y="529986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Remove position ?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651555" y="1382085"/>
            <a:ext cx="1555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 field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552818" y="1366683"/>
            <a:ext cx="2247730" cy="2895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9552818" y="1655613"/>
            <a:ext cx="224773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flipV="1">
            <a:off x="11487900" y="2060119"/>
            <a:ext cx="216002" cy="186208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619391" y="2013543"/>
            <a:ext cx="1555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 box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52818" y="2001026"/>
            <a:ext cx="2247730" cy="2895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9513" y="5843854"/>
            <a:ext cx="285447" cy="285447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619391" y="4025324"/>
            <a:ext cx="1555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 Picker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552818" y="4012807"/>
            <a:ext cx="2247730" cy="2895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98848" y="4068184"/>
            <a:ext cx="182999" cy="1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8664" y="878259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6923" y="2272163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UPDATE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070" y="225993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08585" y="1030908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Edit position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6918" y="154282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6917" y="1559650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8664" y="3022732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6923" y="4416636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5070" y="440440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8585" y="3175381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position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6918" y="368729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6917" y="370412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-16434"/>
            <a:ext cx="12192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- DIALOGS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41889" y="908575"/>
            <a:ext cx="4189613" cy="4228313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0148" y="4684196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8295" y="46719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1810" y="1061224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employee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48967" y="16449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8966" y="16617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8967" y="22347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8966" y="22515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8967" y="27979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48966" y="28147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8967" y="33877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8966" y="34045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41346" y="2069327"/>
            <a:ext cx="3286114" cy="131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 flipV="1">
            <a:off x="9651908" y="2890700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flipV="1">
            <a:off x="9645928" y="3470836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966" y="402933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48966" y="3988375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6879" y="4029933"/>
            <a:ext cx="306340" cy="3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68987" y="3357553"/>
            <a:ext cx="7798277" cy="47040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5808" y="1212193"/>
            <a:ext cx="7552258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6252" y="1276033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1770" y="1258717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5808" y="1999794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20773" y="1848363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926996" y="1861599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6603" y="178465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6719" y="3082484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0512" y="3476550"/>
            <a:ext cx="261694" cy="2616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2872" y="3461053"/>
            <a:ext cx="305194" cy="305194"/>
          </a:xfrm>
          <a:prstGeom prst="rect">
            <a:avLst/>
          </a:prstGeom>
        </p:spPr>
      </p:pic>
      <p:sp>
        <p:nvSpPr>
          <p:cNvPr id="23" name="Left Brace 22"/>
          <p:cNvSpPr/>
          <p:nvPr/>
        </p:nvSpPr>
        <p:spPr>
          <a:xfrm>
            <a:off x="1802402" y="1213647"/>
            <a:ext cx="2177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881" y="982283"/>
            <a:ext cx="16219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It is possible to filter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Employee by either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position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flipH="1">
            <a:off x="10102137" y="1811572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6103" y="1863719"/>
            <a:ext cx="9525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Create a NEW employee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 flipH="1">
            <a:off x="10196462" y="3275978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56096" y="3324377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On hover : display EDIT and REMOVE actions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7987" y="2658361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5580" y="265836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8909" y="263660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0174" y="263660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8685" y="308248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52502" y="306710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68241" y="3067105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16719" y="3504793"/>
            <a:ext cx="81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8685" y="3504793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2502" y="3489415"/>
            <a:ext cx="1673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8241" y="3489414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6719" y="3944613"/>
            <a:ext cx="84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Seiha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8685" y="3944613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502" y="392923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Trainer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8241" y="3929234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6719" y="4366922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28685" y="4366922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52502" y="435154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8241" y="4351543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58315" y="2623817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0946" y="3006492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0946" y="345781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80946" y="393208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80946" y="438340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-16434"/>
            <a:ext cx="12192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– TABLE VIEW 1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87175" y="2781560"/>
            <a:ext cx="9174277" cy="47040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9236" y="994479"/>
            <a:ext cx="8742500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80" y="1058319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198" y="1041003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236" y="1782080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Leave requests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47131" y="1761183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653354" y="1774419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961" y="169747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6787" y="2887872"/>
            <a:ext cx="261694" cy="2616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9147" y="2872375"/>
            <a:ext cx="305194" cy="30519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69680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2311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2311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2311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2311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-16434"/>
            <a:ext cx="12192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– TABLE VIEW 2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6880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End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19511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19511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19511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19511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5443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28074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28074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days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28074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0.5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8074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76186" y="248970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98817" y="2872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98817" y="332369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8817" y="379796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98817" y="424928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9773" y="248970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2404" y="2923120"/>
            <a:ext cx="930950" cy="237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99773" y="2872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Requested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9773" y="3374444"/>
            <a:ext cx="930950" cy="2371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99773" y="332369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Cancelled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2404" y="3856122"/>
            <a:ext cx="930950" cy="2371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722404" y="3805377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Rejected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99773" y="4307446"/>
            <a:ext cx="930950" cy="2371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699773" y="425670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Accepted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flipH="1">
            <a:off x="9964887" y="2687605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308270" y="2595410"/>
            <a:ext cx="21263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Only requests in status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“REQUESTED”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Can be removed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By employee</a:t>
            </a:r>
          </a:p>
        </p:txBody>
      </p:sp>
    </p:spTree>
    <p:extLst>
      <p:ext uri="{BB962C8B-B14F-4D97-AF65-F5344CB8AC3E}">
        <p14:creationId xmlns:p14="http://schemas.microsoft.com/office/powerpoint/2010/main" val="123101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7894901" y="2820541"/>
            <a:ext cx="942975" cy="323165"/>
          </a:xfrm>
          <a:prstGeom prst="roundRect">
            <a:avLst>
              <a:gd name="adj" fmla="val 38242"/>
            </a:avLst>
          </a:prstGeom>
          <a:solidFill>
            <a:srgbClr val="0099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789236" y="994479"/>
            <a:ext cx="9091632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80" y="1058319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198" y="1041003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236" y="1782080"/>
            <a:ext cx="496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Leave requests submitted to me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9680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2311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2311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2311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2311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-16434"/>
            <a:ext cx="272590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– TABLE 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6880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End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19511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19511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19511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19511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5443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28074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28074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days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28074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0.5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8074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76186" y="248970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98817" y="2872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98817" y="332369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8817" y="379796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98817" y="424928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6017" y="2820541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Accept</a:t>
            </a:r>
            <a:endParaRPr lang="fr-FR" sz="15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48490" y="2797213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Reject</a:t>
            </a:r>
            <a:endParaRPr lang="fr-FR" sz="1500" dirty="0"/>
          </a:p>
        </p:txBody>
      </p:sp>
      <p:sp>
        <p:nvSpPr>
          <p:cNvPr id="72" name="Rounded Rectangle 71"/>
          <p:cNvSpPr/>
          <p:nvPr/>
        </p:nvSpPr>
        <p:spPr>
          <a:xfrm>
            <a:off x="8937893" y="2812176"/>
            <a:ext cx="942975" cy="309725"/>
          </a:xfrm>
          <a:prstGeom prst="roundRect">
            <a:avLst>
              <a:gd name="adj" fmla="val 3824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ounded Rectangle 72"/>
          <p:cNvSpPr/>
          <p:nvPr/>
        </p:nvSpPr>
        <p:spPr>
          <a:xfrm>
            <a:off x="7894901" y="3782938"/>
            <a:ext cx="942975" cy="323165"/>
          </a:xfrm>
          <a:prstGeom prst="roundRect">
            <a:avLst>
              <a:gd name="adj" fmla="val 38242"/>
            </a:avLst>
          </a:prstGeom>
          <a:solidFill>
            <a:srgbClr val="0099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/>
          <p:cNvSpPr txBox="1"/>
          <p:nvPr/>
        </p:nvSpPr>
        <p:spPr>
          <a:xfrm>
            <a:off x="8026017" y="3782938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Accept</a:t>
            </a:r>
            <a:endParaRPr lang="fr-FR" sz="15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48490" y="3759610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Reject</a:t>
            </a:r>
            <a:endParaRPr lang="fr-FR" sz="1500" dirty="0"/>
          </a:p>
        </p:txBody>
      </p:sp>
      <p:sp>
        <p:nvSpPr>
          <p:cNvPr id="82" name="Rounded Rectangle 81"/>
          <p:cNvSpPr/>
          <p:nvPr/>
        </p:nvSpPr>
        <p:spPr>
          <a:xfrm>
            <a:off x="8937893" y="3774573"/>
            <a:ext cx="942975" cy="309725"/>
          </a:xfrm>
          <a:prstGeom prst="roundRect">
            <a:avLst>
              <a:gd name="adj" fmla="val 3824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/>
          <p:cNvSpPr txBox="1"/>
          <p:nvPr/>
        </p:nvSpPr>
        <p:spPr>
          <a:xfrm>
            <a:off x="7866549" y="3279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Rejected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94901" y="430445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Accepted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4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44706" y="901620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 information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40584" y="267002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-16434"/>
            <a:ext cx="12192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EXAMPLES –  SIMPLE VIEW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44706" y="1542675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06552" y="1542675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44706" y="209139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06552" y="209139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46577" y="2693390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8422" y="2693390"/>
            <a:ext cx="23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education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46577" y="3242112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08423" y="3242112"/>
            <a:ext cx="22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44706" y="439282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6552" y="439282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25/11/2019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966" y="1499355"/>
            <a:ext cx="1782333" cy="213607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44706" y="3790834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Manger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6552" y="3790834"/>
            <a:ext cx="22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309</Words>
  <Application>Microsoft Office PowerPoint</Application>
  <PresentationFormat>Widescreen</PresentationFormat>
  <Paragraphs>167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16</cp:revision>
  <dcterms:created xsi:type="dcterms:W3CDTF">2020-06-22T05:02:59Z</dcterms:created>
  <dcterms:modified xsi:type="dcterms:W3CDTF">2020-06-22T17:55:35Z</dcterms:modified>
</cp:coreProperties>
</file>