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480048" cy="2301240"/>
          </a:xfrm>
        </p:spPr>
        <p:txBody>
          <a:bodyPr>
            <a:noAutofit/>
          </a:bodyPr>
          <a:lstStyle/>
          <a:p>
            <a:pPr algn="l"/>
            <a:r>
              <a:rPr lang="ru-RU" sz="6000" dirty="0" smtClean="0"/>
              <a:t>Проект по </a:t>
            </a:r>
            <a:r>
              <a:rPr lang="en-US" sz="6000" dirty="0" err="1" smtClean="0"/>
              <a:t>pygame</a:t>
            </a:r>
            <a:r>
              <a:rPr lang="en-US" sz="6000" dirty="0" smtClean="0"/>
              <a:t>:</a:t>
            </a:r>
            <a:br>
              <a:rPr lang="en-US" sz="6000" dirty="0" smtClean="0"/>
            </a:br>
            <a:r>
              <a:rPr lang="en-US" sz="6000" dirty="0" smtClean="0"/>
              <a:t>snake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4048" y="5157192"/>
            <a:ext cx="3349210" cy="660500"/>
          </a:xfrm>
        </p:spPr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Выполнил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r>
              <a:rPr lang="ru-RU" dirty="0" smtClean="0">
                <a:solidFill>
                  <a:srgbClr val="00B0F0"/>
                </a:solidFill>
              </a:rPr>
              <a:t> Гаджиев </a:t>
            </a:r>
            <a:r>
              <a:rPr lang="ru-RU" dirty="0" err="1" smtClean="0">
                <a:solidFill>
                  <a:srgbClr val="00B0F0"/>
                </a:solidFill>
              </a:rPr>
              <a:t>Раджаб</a:t>
            </a: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4" name="Picture 2" descr="https://steamuserimages-a.akamaihd.net/ugc/946219835806282284/D1179AA95880DECCFFA1DADF06C4084941FF94F4/?imw=512&amp;amp;imh=512&amp;amp;ima=fit&amp;amp;impolicy=Letterbox&amp;amp;imcolor=%23000000&amp;amp;letterbox=tr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20688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9721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92D050"/>
                </a:solidFill>
              </a:rPr>
              <a:t>Проект помогает использовать мощности библиотеки </a:t>
            </a:r>
            <a:r>
              <a:rPr lang="en-US" dirty="0" err="1" smtClean="0">
                <a:solidFill>
                  <a:srgbClr val="92D050"/>
                </a:solidFill>
              </a:rPr>
              <a:t>PyGame</a:t>
            </a:r>
            <a:endParaRPr lang="ru-RU" dirty="0">
              <a:solidFill>
                <a:srgbClr val="92D050"/>
              </a:solidFill>
            </a:endParaRPr>
          </a:p>
        </p:txBody>
      </p:sp>
      <p:pic>
        <p:nvPicPr>
          <p:cNvPr id="4" name="Содержимое 3" descr="pygame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916832"/>
            <a:ext cx="6665252" cy="433935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362274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FF0000"/>
                </a:solidFill>
              </a:rPr>
              <a:t>Цель: </a:t>
            </a:r>
            <a:r>
              <a:rPr lang="ru-RU" sz="4800" dirty="0" smtClean="0">
                <a:solidFill>
                  <a:srgbClr val="00B0F0"/>
                </a:solidFill>
              </a:rPr>
              <a:t>Разработать проект на </a:t>
            </a:r>
            <a:r>
              <a:rPr lang="en-US" sz="4800" dirty="0" smtClean="0">
                <a:solidFill>
                  <a:srgbClr val="00B0F0"/>
                </a:solidFill>
              </a:rPr>
              <a:t>Python</a:t>
            </a:r>
            <a:r>
              <a:rPr lang="ru-RU" sz="4800" dirty="0" smtClean="0">
                <a:solidFill>
                  <a:srgbClr val="00B0F0"/>
                </a:solidFill>
              </a:rPr>
              <a:t> игру с использованием </a:t>
            </a:r>
            <a:r>
              <a:rPr lang="en-US" sz="4800" dirty="0" err="1" smtClean="0">
                <a:solidFill>
                  <a:srgbClr val="92D050"/>
                </a:solidFill>
              </a:rPr>
              <a:t>PyGame</a:t>
            </a:r>
            <a:endParaRPr lang="ru-RU" dirty="0">
              <a:solidFill>
                <a:srgbClr val="92D050"/>
              </a:solidFill>
            </a:endParaRPr>
          </a:p>
        </p:txBody>
      </p:sp>
      <p:pic>
        <p:nvPicPr>
          <p:cNvPr id="4" name="Picture 2" descr="https://steamuserimages-a.akamaihd.net/ugc/946219835806282284/D1179AA95880DECCFFA1DADF06C4084941FF94F4/?imw=512&amp;amp;imh=512&amp;amp;ima=fit&amp;amp;impolicy=Letterbox&amp;amp;imcolor=%23000000&amp;amp;letterbox=tru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140968"/>
            <a:ext cx="3148038" cy="31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.pinimg.com/originals/cd/77/a2/cd77a230fea82fb7f390facd9490b2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08920"/>
            <a:ext cx="3177729" cy="3810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8663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</a:t>
            </a:r>
            <a:r>
              <a:rPr lang="ru-RU" dirty="0" err="1" smtClean="0">
                <a:solidFill>
                  <a:srgbClr val="00B0F0"/>
                </a:solidFill>
              </a:rPr>
              <a:t>труктура</a:t>
            </a:r>
            <a:r>
              <a:rPr lang="ru-RU" dirty="0" smtClean="0">
                <a:solidFill>
                  <a:srgbClr val="00B0F0"/>
                </a:solidFill>
              </a:rPr>
              <a:t> (классы) и особенности приложения</a:t>
            </a:r>
            <a:r>
              <a:rPr lang="en-US" dirty="0" smtClean="0">
                <a:solidFill>
                  <a:srgbClr val="00B0F0"/>
                </a:solidFill>
              </a:rPr>
              <a:t>. </a:t>
            </a:r>
            <a:r>
              <a:rPr lang="ru-RU" dirty="0" smtClean="0">
                <a:solidFill>
                  <a:srgbClr val="00B0F0"/>
                </a:solidFill>
              </a:rPr>
              <a:t>Какие технологии использовались</a:t>
            </a: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4" name="Picture 4" descr="https://4.bp.blogspot.com/-Whh55WM_-4w/W47GHruSYCI/AAAAAAAAAD4/fqL-G22cvqsNenRoypGVAug7GTd0xsU5gCLcBGAs/s1600/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A9EDBA"/>
              </a:clrFrom>
              <a:clrTo>
                <a:srgbClr val="A9EDB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5122912" cy="16659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3568" y="4797152"/>
            <a:ext cx="2304256" cy="132343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EA8B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9008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EA8B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9008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EA8B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9008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ru-RU" sz="2000" dirty="0" err="1" smtClean="0">
                <a:solidFill>
                  <a:srgbClr val="F8F8F8"/>
                </a:solidFill>
                <a:latin typeface="Consolas" panose="020B0609020204030204" pitchFamily="49" charset="0"/>
              </a:rPr>
              <a:t>pygame</a:t>
            </a:r>
            <a:endParaRPr lang="en-US" altLang="ru-RU" sz="2000" dirty="0" smtClean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rgbClr val="EA8B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EA8B0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random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https://steamuserimages-a.akamaihd.net/ugc/946219835806282284/D1179AA95880DECCFFA1DADF06C4084941FF94F4/?imw=512&amp;amp;imh=512&amp;amp;ima=fit&amp;amp;impolicy=Letterbox&amp;amp;imcolor=%23000000&amp;amp;letterbox=tr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3168352" cy="368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844824"/>
            <a:ext cx="336003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2636912"/>
            <a:ext cx="3312368" cy="387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1005320" y="404664"/>
            <a:ext cx="6990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Скриншоты</a:t>
            </a:r>
            <a:r>
              <a:rPr lang="ru-RU" sz="5400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 моей </a:t>
            </a:r>
            <a:r>
              <a:rPr lang="ru-RU" sz="5400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игры</a:t>
            </a:r>
            <a:endParaRPr lang="ru-RU" sz="5400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57256" cy="172819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Выводы по работе, возможности для доработки и развития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492896"/>
            <a:ext cx="6768752" cy="2448272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Возможность </a:t>
            </a:r>
            <a:r>
              <a:rPr lang="ru-RU" dirty="0" smtClean="0"/>
              <a:t>менять локации</a:t>
            </a:r>
            <a:endParaRPr lang="ru-RU" dirty="0" smtClean="0"/>
          </a:p>
          <a:p>
            <a:r>
              <a:rPr lang="ru-RU" dirty="0" smtClean="0"/>
              <a:t>Регулировать сложность игры</a:t>
            </a:r>
            <a:endParaRPr lang="ru-RU" dirty="0" smtClean="0"/>
          </a:p>
          <a:p>
            <a:r>
              <a:rPr lang="ru-RU" dirty="0" smtClean="0"/>
              <a:t>Добавить возможность смены персонажа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 descr="https://steamuserimages-a.akamaihd.net/ugc/946219835806282284/D1179AA95880DECCFFA1DADF06C4084941FF94F4/?imw=512&amp;amp;imh=512&amp;amp;ima=fit&amp;amp;impolicy=Letterbox&amp;amp;imcolor=%23000000&amp;amp;letterbox=tr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25144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</TotalTime>
  <Words>47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Техническая</vt:lpstr>
      <vt:lpstr>Проект по pygame: snake</vt:lpstr>
      <vt:lpstr>Проект помогает использовать мощности библиотеки PyGame</vt:lpstr>
      <vt:lpstr>Цель: Разработать проект на Python игру с использованием PyGame</vt:lpstr>
      <vt:lpstr>Cтруктура (классы) и особенности приложения. Какие технологии использовались</vt:lpstr>
      <vt:lpstr>Слайд 5</vt:lpstr>
      <vt:lpstr>Выводы по работе, возможности для доработки и развития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pygame: snake</dc:title>
  <dc:creator>Ражаб</dc:creator>
  <cp:lastModifiedBy>Ражаб</cp:lastModifiedBy>
  <cp:revision>7</cp:revision>
  <dcterms:created xsi:type="dcterms:W3CDTF">2021-02-27T09:19:22Z</dcterms:created>
  <dcterms:modified xsi:type="dcterms:W3CDTF">2021-02-27T14:51:25Z</dcterms:modified>
</cp:coreProperties>
</file>