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Beetle-FX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 </a:t>
            </a:r>
            <a:r>
              <a:rPr lang="en-US" sz="2000" dirty="0" err="1"/>
              <a:t>Zabierzowie</a:t>
            </a:r>
            <a:r>
              <a:rPr lang="en-US" sz="2000" dirty="0"/>
              <a:t> </a:t>
            </a:r>
            <a:r>
              <a:rPr lang="en-US" sz="2000" dirty="0" err="1"/>
              <a:t>chrząszcz</a:t>
            </a:r>
            <a:r>
              <a:rPr lang="en-US" sz="2000" dirty="0"/>
              <a:t> </a:t>
            </a:r>
            <a:r>
              <a:rPr lang="en-US" sz="2000" dirty="0" err="1"/>
              <a:t>brzmi</a:t>
            </a:r>
            <a:r>
              <a:rPr lang="en-US" sz="2000" dirty="0"/>
              <a:t> w </a:t>
            </a:r>
            <a:r>
              <a:rPr lang="en-US" sz="2000" dirty="0" err="1"/>
              <a:t>trzcinie</a:t>
            </a:r>
            <a:endParaRPr lang="en-US" sz="2000" dirty="0"/>
          </a:p>
          <a:p>
            <a:r>
              <a:rPr lang="en-US" sz="2000" dirty="0"/>
              <a:t>(in </a:t>
            </a:r>
            <a:r>
              <a:rPr lang="en-US" sz="2000" dirty="0" err="1"/>
              <a:t>bierzów</a:t>
            </a:r>
            <a:r>
              <a:rPr lang="en-US" sz="2000" dirty="0"/>
              <a:t> cane beetle sounds)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5" y="412387"/>
            <a:ext cx="2273330" cy="3663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073" y="412387"/>
            <a:ext cx="46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9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Beetle-FX?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company that needs to </a:t>
            </a:r>
            <a:r>
              <a:rPr lang="en-US" dirty="0" err="1" smtClean="0"/>
              <a:t>maximise</a:t>
            </a:r>
            <a:r>
              <a:rPr lang="en-US" dirty="0" smtClean="0"/>
              <a:t> their income whilst ensuring the best price for their products and services to their customers.</a:t>
            </a:r>
          </a:p>
          <a:p>
            <a:r>
              <a:rPr lang="en-US" dirty="0" smtClean="0"/>
              <a:t>Beetle-FX is a tool that allows business to identify where their income originates allowing them to offer </a:t>
            </a:r>
            <a:r>
              <a:rPr lang="en-US" dirty="0" err="1" smtClean="0"/>
              <a:t>localised</a:t>
            </a:r>
            <a:r>
              <a:rPr lang="en-US" dirty="0" smtClean="0"/>
              <a:t> pricing whilst being offered the best rate of exchange into their own currency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27345" y="143511"/>
            <a:ext cx="590401" cy="951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6" y="323999"/>
            <a:ext cx="46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0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it is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904038" cy="3916363"/>
          </a:xfrm>
        </p:spPr>
        <p:txBody>
          <a:bodyPr/>
          <a:lstStyle/>
          <a:p>
            <a:r>
              <a:rPr lang="en-US" dirty="0" smtClean="0"/>
              <a:t>Internet based companies who have a overseas sales</a:t>
            </a:r>
          </a:p>
          <a:p>
            <a:r>
              <a:rPr lang="en-US" dirty="0" smtClean="0"/>
              <a:t>Larger companies who operate cross borders</a:t>
            </a:r>
          </a:p>
          <a:p>
            <a:r>
              <a:rPr lang="en-US" dirty="0" smtClean="0"/>
              <a:t>Small shops who reply on tourist trade </a:t>
            </a:r>
          </a:p>
          <a:p>
            <a:pPr lvl="1"/>
            <a:r>
              <a:rPr lang="en-US" dirty="0" smtClean="0"/>
              <a:t>Who accept credit / debit card payments </a:t>
            </a:r>
          </a:p>
          <a:p>
            <a:pPr lvl="1"/>
            <a:r>
              <a:rPr lang="en-US" dirty="0" smtClean="0"/>
              <a:t>Who have many foreign tourist customers</a:t>
            </a:r>
          </a:p>
          <a:p>
            <a:pPr lvl="1"/>
            <a:r>
              <a:rPr lang="en-US" dirty="0" smtClean="0"/>
              <a:t>who wish to price and transact multi currency pricing in store (akin to Ferry companies) without the hassle of rapidly changing exchange rates.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27345" y="143511"/>
            <a:ext cx="590401" cy="951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55" y="323999"/>
            <a:ext cx="46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 break down by area of the source </a:t>
            </a:r>
            <a:r>
              <a:rPr lang="en-US" dirty="0"/>
              <a:t>o</a:t>
            </a:r>
            <a:r>
              <a:rPr lang="en-US" dirty="0" smtClean="0"/>
              <a:t>f customer transactions</a:t>
            </a:r>
          </a:p>
          <a:p>
            <a:r>
              <a:rPr lang="en-US" dirty="0" smtClean="0"/>
              <a:t>Provides total income based on currency.</a:t>
            </a:r>
          </a:p>
          <a:p>
            <a:r>
              <a:rPr lang="en-US" dirty="0" smtClean="0"/>
              <a:t>Allows HSBC to offer propositions based upon total income by currency</a:t>
            </a:r>
          </a:p>
          <a:p>
            <a:r>
              <a:rPr lang="en-US" dirty="0" smtClean="0"/>
              <a:t>Allows the customer to benefit from higher currency exchange amounts rather than individual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27345" y="143511"/>
            <a:ext cx="590401" cy="951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5" y="323999"/>
            <a:ext cx="46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3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Propose?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see if current receipts are </a:t>
            </a:r>
            <a:r>
              <a:rPr lang="en-US" dirty="0" err="1" smtClean="0"/>
              <a:t>optimised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Offer the scheme to </a:t>
            </a:r>
            <a:r>
              <a:rPr lang="en-US" dirty="0" err="1" smtClean="0"/>
              <a:t>optimise</a:t>
            </a:r>
            <a:r>
              <a:rPr lang="en-US" dirty="0" smtClean="0"/>
              <a:t> their foreign transactions</a:t>
            </a:r>
          </a:p>
          <a:p>
            <a:r>
              <a:rPr lang="en-US" dirty="0" smtClean="0"/>
              <a:t>Offer options to open account in the foreign currency (Euro) and take payments in Euros</a:t>
            </a:r>
          </a:p>
          <a:p>
            <a:r>
              <a:rPr lang="en-US" dirty="0" smtClean="0"/>
              <a:t>Offer access to HSBC trading services, loans and credit</a:t>
            </a:r>
          </a:p>
          <a:p>
            <a:r>
              <a:rPr lang="en-US" dirty="0" smtClean="0"/>
              <a:t>Actually open the account in the foreign currency ready for trading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27345" y="143511"/>
            <a:ext cx="590401" cy="951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5" y="323999"/>
            <a:ext cx="46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transaction history to identify the location of transactions</a:t>
            </a:r>
          </a:p>
          <a:p>
            <a:r>
              <a:rPr lang="en-US" dirty="0" smtClean="0"/>
              <a:t>Totals up overall income by region  &amp; currency</a:t>
            </a:r>
          </a:p>
          <a:p>
            <a:r>
              <a:rPr lang="en-US" dirty="0" smtClean="0"/>
              <a:t>Uses FX API to work out currency exchange to offer ‘best’ value for money for exchange back to Customers currency</a:t>
            </a:r>
          </a:p>
          <a:p>
            <a:r>
              <a:rPr lang="en-US" dirty="0" err="1" smtClean="0"/>
              <a:t>Utilises</a:t>
            </a:r>
            <a:r>
              <a:rPr lang="en-US" dirty="0" smtClean="0"/>
              <a:t> the Account Opening API to open foreign currency account</a:t>
            </a:r>
          </a:p>
          <a:p>
            <a:r>
              <a:rPr lang="en-US" dirty="0" smtClean="0"/>
              <a:t>And of course the Google Maps API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27345" y="143511"/>
            <a:ext cx="590401" cy="951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5" y="323999"/>
            <a:ext cx="46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0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27345" y="143511"/>
            <a:ext cx="590401" cy="9513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2224" y="2231666"/>
            <a:ext cx="7769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Pierre DE LEUSSE</a:t>
            </a:r>
          </a:p>
          <a:p>
            <a:r>
              <a:rPr lang="en-US" sz="3600" dirty="0" err="1"/>
              <a:t>Piotr</a:t>
            </a:r>
            <a:r>
              <a:rPr lang="en-US" sz="3600" dirty="0"/>
              <a:t> MASLANKA</a:t>
            </a:r>
          </a:p>
          <a:p>
            <a:r>
              <a:rPr lang="en-US" sz="3600" dirty="0" err="1"/>
              <a:t>Przemyslaw</a:t>
            </a:r>
            <a:r>
              <a:rPr lang="en-US" sz="3600" dirty="0"/>
              <a:t> J CZAJKOWSKI</a:t>
            </a:r>
          </a:p>
          <a:p>
            <a:r>
              <a:rPr lang="en-US" sz="3600" dirty="0" err="1"/>
              <a:t>Radoslaw</a:t>
            </a:r>
            <a:r>
              <a:rPr lang="en-US" sz="3600" dirty="0"/>
              <a:t> M KAPLONIAK</a:t>
            </a:r>
          </a:p>
          <a:p>
            <a:r>
              <a:rPr lang="en-US" sz="3600" dirty="0"/>
              <a:t>Richard J COLLEY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6" y="323999"/>
            <a:ext cx="46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1786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73</TotalTime>
  <Words>329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Plaza</vt:lpstr>
      <vt:lpstr>Beetle-FX</vt:lpstr>
      <vt:lpstr>What is Beetle-FX?</vt:lpstr>
      <vt:lpstr>Who it is for?</vt:lpstr>
      <vt:lpstr>What does it do?</vt:lpstr>
      <vt:lpstr>What can we Propose?</vt:lpstr>
      <vt:lpstr>How does it do it?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</dc:title>
  <dc:creator>Richard Colley</dc:creator>
  <cp:lastModifiedBy>Richard Colley</cp:lastModifiedBy>
  <cp:revision>14</cp:revision>
  <cp:lastPrinted>2014-06-12T13:43:27Z</cp:lastPrinted>
  <dcterms:created xsi:type="dcterms:W3CDTF">2014-06-12T12:35:30Z</dcterms:created>
  <dcterms:modified xsi:type="dcterms:W3CDTF">2014-06-12T13:49:30Z</dcterms:modified>
</cp:coreProperties>
</file>