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21371-F0DB-4FEB-93E4-FEE3ECB9FED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CEDA1F-7C4D-4C84-BFE3-736EB186C7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340D-37BB-4604-AFD6-C103DCA5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Holy Quran word association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3746D-2EB4-4791-8EF7-937ED2C6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Rami Nahas</a:t>
            </a:r>
          </a:p>
        </p:txBody>
      </p:sp>
    </p:spTree>
    <p:extLst>
      <p:ext uri="{BB962C8B-B14F-4D97-AF65-F5344CB8AC3E}">
        <p14:creationId xmlns:p14="http://schemas.microsoft.com/office/powerpoint/2010/main" val="278205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643-052A-42DB-8598-5C11CAD2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English (keyword = “Moses”)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E8DD-8A9A-4913-88B1-BF2E249FB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Skip gram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ACE2-78ED-43AF-B4AF-6223CD9B6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E482A-AF7F-41BB-BD1A-388580E0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421"/>
            <a:ext cx="3610479" cy="3610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20616-44A3-4DD0-A3C3-54468B71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847" y="2701421"/>
            <a:ext cx="360095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1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7E617-90C4-4D5D-8A1B-5003D2E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D10F-4458-443C-8B51-C9A68DC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developed model for summarization of Arabic or English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15CD8-F48E-4D79-88E1-09D042B2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A8A6-DE04-4C33-8FB9-77680D6C07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This model will take the Holy Quran text in Arabic and English and transform it into a clean text using different tools. After that, a machine learning model will be used to train a model that when taking an input word, it will print the associated word with it.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106E3-644C-4F39-B541-26E8DF2C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798" y="2071438"/>
            <a:ext cx="3620005" cy="3572374"/>
          </a:xfrm>
        </p:spPr>
      </p:pic>
    </p:spTree>
    <p:extLst>
      <p:ext uri="{BB962C8B-B14F-4D97-AF65-F5344CB8AC3E}">
        <p14:creationId xmlns:p14="http://schemas.microsoft.com/office/powerpoint/2010/main" val="33759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A7070-F66B-4036-A70D-44640324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F633-EA4A-4AB4-A804-CA300D0F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Word Embedding is the process of taking a words or a phrases from the vocabulary which are mapped to vectors of real numbers.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So, we will use this concept on the Holy Quran dataset. the idea is to capture as much information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EF3B31-A9E9-40AB-87CE-65720D12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53723-A448-4673-AE6D-83F33CDB4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This is the dataset.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It has 6236 verse of the whole Quran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40158B-17BD-4F07-A662-3A4C1FFB1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3982" y="2895466"/>
            <a:ext cx="3305636" cy="1924319"/>
          </a:xfrm>
        </p:spPr>
      </p:pic>
    </p:spTree>
    <p:extLst>
      <p:ext uri="{BB962C8B-B14F-4D97-AF65-F5344CB8AC3E}">
        <p14:creationId xmlns:p14="http://schemas.microsoft.com/office/powerpoint/2010/main" val="9154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700-FAC7-475D-BD05-36AF0250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F325-FB78-4EAB-8918-F9595C942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First, we will remove the harakat (tashkeel) from the Arabic text.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CAD389-1FF6-407F-AF41-75CE53CF0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812" y="2339788"/>
            <a:ext cx="5020376" cy="3254187"/>
          </a:xfrm>
        </p:spPr>
      </p:pic>
    </p:spTree>
    <p:extLst>
      <p:ext uri="{BB962C8B-B14F-4D97-AF65-F5344CB8AC3E}">
        <p14:creationId xmlns:p14="http://schemas.microsoft.com/office/powerpoint/2010/main" val="18687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1F33-4F45-4C7E-A408-43BE3768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52C5-6EB6-49C3-9446-280F80BE8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Second, tokenize where each verse is divided into words.</a:t>
            </a:r>
          </a:p>
        </p:txBody>
      </p:sp>
      <p:pic>
        <p:nvPicPr>
          <p:cNvPr id="6" name="Content Placeholder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9164B0C-6CFE-4071-8C85-14192C851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4" y="2940825"/>
            <a:ext cx="11164824" cy="30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25F7-C1B9-4C5D-9E3E-17750A9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78F5-BBD7-4D39-B8A6-859E12B9E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Third, will remove the Arabic stop words from the text.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7D810-D5F3-4097-AEA8-444832605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51647"/>
            <a:ext cx="4937125" cy="3011956"/>
          </a:xfrm>
        </p:spPr>
      </p:pic>
    </p:spTree>
    <p:extLst>
      <p:ext uri="{BB962C8B-B14F-4D97-AF65-F5344CB8AC3E}">
        <p14:creationId xmlns:p14="http://schemas.microsoft.com/office/powerpoint/2010/main" val="335968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0027E-C728-4B59-A922-0A4DCBAA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E1107-9146-456E-8BA9-84CFBBF8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We will use word2vec model which will train our model. word2vec is a model that uses neural networks to learn word association. each word is represented as a vector.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word2vec has 2 training algorithms: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continuous bag-of-words (CBOW) or continuous skip-gram.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In the CBOW architecture, the model predicts the current word from a window of surrounding context words. The order of context words does not influence prediction (bag-of-words assumption).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In the continuous skip-gram architecture, the model uses the current word to predict the surrounding window of context words. The skip-gram architecture weighs nearby context words more heavily than more distant context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C75-F6EA-4C0C-A904-16DF3088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Arabic (keyword = “</a:t>
            </a:r>
            <a:r>
              <a:rPr lang="ar-SA" dirty="0"/>
              <a:t>موسى</a:t>
            </a:r>
            <a:r>
              <a:rPr lang="en-US" dirty="0"/>
              <a:t>”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7EEF-0B49-450C-B279-2CE4834961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Skip gram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1FBC6-F997-43F7-BE79-4C4B7A0E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C9C9-3468-4552-A71E-FBFFDF03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431"/>
            <a:ext cx="3610479" cy="3629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9FD2B-A369-4E94-9DAA-CD950C43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37" y="2547431"/>
            <a:ext cx="36771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8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310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Retrospect</vt:lpstr>
      <vt:lpstr>The Holy Quran word association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Arabic (keyword = “موسى” )</vt:lpstr>
      <vt:lpstr>Result English (keyword = “Moses”)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Holy Quran </dc:title>
  <dc:creator>rami nahas</dc:creator>
  <cp:lastModifiedBy>rami nahas</cp:lastModifiedBy>
  <cp:revision>2</cp:revision>
  <dcterms:created xsi:type="dcterms:W3CDTF">2021-11-16T04:37:40Z</dcterms:created>
  <dcterms:modified xsi:type="dcterms:W3CDTF">2021-11-16T05:31:30Z</dcterms:modified>
</cp:coreProperties>
</file>