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CEA44-CDE2-43A9-992A-C7C2E1CE8B89}" v="40" dt="2025-09-30T10:30:42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o Koikawa" userId="1458bab8-2834-49c3-8543-94f880890ce5" providerId="ADAL" clId="{5E72A17E-23E7-4E9A-A3A3-CBEC92A60511}"/>
    <pc:docChg chg="custSel addSld modSld addMainMaster modMainMaster">
      <pc:chgData name="Mitsuo Koikawa" userId="1458bab8-2834-49c3-8543-94f880890ce5" providerId="ADAL" clId="{5E72A17E-23E7-4E9A-A3A3-CBEC92A60511}" dt="2025-09-30T23:44:58.051" v="2097" actId="20577"/>
      <pc:docMkLst>
        <pc:docMk/>
      </pc:docMkLst>
      <pc:sldChg chg="addSp delSp modSp new mod modClrScheme chgLayout">
        <pc:chgData name="Mitsuo Koikawa" userId="1458bab8-2834-49c3-8543-94f880890ce5" providerId="ADAL" clId="{5E72A17E-23E7-4E9A-A3A3-CBEC92A60511}" dt="2025-09-30T10:41:33.549" v="1035" actId="20577"/>
        <pc:sldMkLst>
          <pc:docMk/>
          <pc:sldMk cId="2948702690" sldId="256"/>
        </pc:sldMkLst>
        <pc:spChg chg="add mod">
          <ac:chgData name="Mitsuo Koikawa" userId="1458bab8-2834-49c3-8543-94f880890ce5" providerId="ADAL" clId="{5E72A17E-23E7-4E9A-A3A3-CBEC92A60511}" dt="2025-09-30T10:28:01.755" v="373" actId="1076"/>
          <ac:spMkLst>
            <pc:docMk/>
            <pc:sldMk cId="2948702690" sldId="256"/>
            <ac:spMk id="2" creationId="{179FC4E1-3265-61F8-0CED-83D537628BF2}"/>
          </ac:spMkLst>
        </pc:spChg>
        <pc:spChg chg="del">
          <ac:chgData name="Mitsuo Koikawa" userId="1458bab8-2834-49c3-8543-94f880890ce5" providerId="ADAL" clId="{5E72A17E-23E7-4E9A-A3A3-CBEC92A60511}" dt="2025-09-30T10:12:20.644" v="1" actId="6264"/>
          <ac:spMkLst>
            <pc:docMk/>
            <pc:sldMk cId="2948702690" sldId="256"/>
            <ac:spMk id="2" creationId="{D7BC82B1-3734-1158-D4D9-794A72B55B75}"/>
          </ac:spMkLst>
        </pc:spChg>
        <pc:spChg chg="del">
          <ac:chgData name="Mitsuo Koikawa" userId="1458bab8-2834-49c3-8543-94f880890ce5" providerId="ADAL" clId="{5E72A17E-23E7-4E9A-A3A3-CBEC92A60511}" dt="2025-09-30T10:12:20.644" v="1" actId="6264"/>
          <ac:spMkLst>
            <pc:docMk/>
            <pc:sldMk cId="2948702690" sldId="256"/>
            <ac:spMk id="3" creationId="{59CD78B7-2385-652A-A0E5-B329B67817FF}"/>
          </ac:spMkLst>
        </pc:spChg>
        <pc:spChg chg="add mod">
          <ac:chgData name="Mitsuo Koikawa" userId="1458bab8-2834-49c3-8543-94f880890ce5" providerId="ADAL" clId="{5E72A17E-23E7-4E9A-A3A3-CBEC92A60511}" dt="2025-09-30T10:28:12.445" v="380" actId="1076"/>
          <ac:spMkLst>
            <pc:docMk/>
            <pc:sldMk cId="2948702690" sldId="256"/>
            <ac:spMk id="3" creationId="{B995EFDC-E436-BD65-B09B-912D408FB1C6}"/>
          </ac:spMkLst>
        </pc:spChg>
        <pc:spChg chg="add del mod ord">
          <ac:chgData name="Mitsuo Koikawa" userId="1458bab8-2834-49c3-8543-94f880890ce5" providerId="ADAL" clId="{5E72A17E-23E7-4E9A-A3A3-CBEC92A60511}" dt="2025-09-30T10:13:28.888" v="16" actId="700"/>
          <ac:spMkLst>
            <pc:docMk/>
            <pc:sldMk cId="2948702690" sldId="256"/>
            <ac:spMk id="4" creationId="{46AE3C59-A1E1-99F8-04F5-DB53CF113D16}"/>
          </ac:spMkLst>
        </pc:spChg>
        <pc:spChg chg="add mod">
          <ac:chgData name="Mitsuo Koikawa" userId="1458bab8-2834-49c3-8543-94f880890ce5" providerId="ADAL" clId="{5E72A17E-23E7-4E9A-A3A3-CBEC92A60511}" dt="2025-09-30T10:28:25.807" v="394" actId="1076"/>
          <ac:spMkLst>
            <pc:docMk/>
            <pc:sldMk cId="2948702690" sldId="256"/>
            <ac:spMk id="4" creationId="{7BC09CE5-571F-B520-A1BF-A18AE523A152}"/>
          </ac:spMkLst>
        </pc:spChg>
        <pc:spChg chg="add mod">
          <ac:chgData name="Mitsuo Koikawa" userId="1458bab8-2834-49c3-8543-94f880890ce5" providerId="ADAL" clId="{5E72A17E-23E7-4E9A-A3A3-CBEC92A60511}" dt="2025-09-30T10:28:37.156" v="409" actId="1076"/>
          <ac:spMkLst>
            <pc:docMk/>
            <pc:sldMk cId="2948702690" sldId="256"/>
            <ac:spMk id="5" creationId="{1A5ACD1B-E615-C07B-7A58-7B7080838737}"/>
          </ac:spMkLst>
        </pc:spChg>
        <pc:spChg chg="add del mod ord">
          <ac:chgData name="Mitsuo Koikawa" userId="1458bab8-2834-49c3-8543-94f880890ce5" providerId="ADAL" clId="{5E72A17E-23E7-4E9A-A3A3-CBEC92A60511}" dt="2025-09-30T10:13:28.888" v="16" actId="700"/>
          <ac:spMkLst>
            <pc:docMk/>
            <pc:sldMk cId="2948702690" sldId="256"/>
            <ac:spMk id="5" creationId="{1D73709D-4E3D-44A9-CE29-932793BA44CB}"/>
          </ac:spMkLst>
        </pc:spChg>
        <pc:spChg chg="add mod">
          <ac:chgData name="Mitsuo Koikawa" userId="1458bab8-2834-49c3-8543-94f880890ce5" providerId="ADAL" clId="{5E72A17E-23E7-4E9A-A3A3-CBEC92A60511}" dt="2025-09-30T10:20:34.766" v="200" actId="1076"/>
          <ac:spMkLst>
            <pc:docMk/>
            <pc:sldMk cId="2948702690" sldId="256"/>
            <ac:spMk id="6" creationId="{2E590E1D-8940-EAF6-E758-7E673DA4DDF4}"/>
          </ac:spMkLst>
        </pc:spChg>
        <pc:spChg chg="add mod">
          <ac:chgData name="Mitsuo Koikawa" userId="1458bab8-2834-49c3-8543-94f880890ce5" providerId="ADAL" clId="{5E72A17E-23E7-4E9A-A3A3-CBEC92A60511}" dt="2025-09-30T10:19:50.597" v="180" actId="164"/>
          <ac:spMkLst>
            <pc:docMk/>
            <pc:sldMk cId="2948702690" sldId="256"/>
            <ac:spMk id="7" creationId="{5E7679DA-EC1F-AF57-335E-056E43AB528A}"/>
          </ac:spMkLst>
        </pc:spChg>
        <pc:spChg chg="add mod ord">
          <ac:chgData name="Mitsuo Koikawa" userId="1458bab8-2834-49c3-8543-94f880890ce5" providerId="ADAL" clId="{5E72A17E-23E7-4E9A-A3A3-CBEC92A60511}" dt="2025-09-30T10:19:50.597" v="180" actId="164"/>
          <ac:spMkLst>
            <pc:docMk/>
            <pc:sldMk cId="2948702690" sldId="256"/>
            <ac:spMk id="8" creationId="{6BE186F6-CBF3-7FC0-A363-2037E0065870}"/>
          </ac:spMkLst>
        </pc:spChg>
        <pc:spChg chg="add mod ord">
          <ac:chgData name="Mitsuo Koikawa" userId="1458bab8-2834-49c3-8543-94f880890ce5" providerId="ADAL" clId="{5E72A17E-23E7-4E9A-A3A3-CBEC92A60511}" dt="2025-09-30T10:20:07" v="199" actId="20577"/>
          <ac:spMkLst>
            <pc:docMk/>
            <pc:sldMk cId="2948702690" sldId="256"/>
            <ac:spMk id="9" creationId="{8B2E7DB0-665F-FB4A-6E21-2BEBD39DB4A8}"/>
          </ac:spMkLst>
        </pc:spChg>
        <pc:spChg chg="add mod">
          <ac:chgData name="Mitsuo Koikawa" userId="1458bab8-2834-49c3-8543-94f880890ce5" providerId="ADAL" clId="{5E72A17E-23E7-4E9A-A3A3-CBEC92A60511}" dt="2025-09-30T10:16:41.007" v="91" actId="164"/>
          <ac:spMkLst>
            <pc:docMk/>
            <pc:sldMk cId="2948702690" sldId="256"/>
            <ac:spMk id="10" creationId="{8FC5AF20-36FD-AE63-A5EF-DC6F03622216}"/>
          </ac:spMkLst>
        </pc:spChg>
        <pc:spChg chg="add mod">
          <ac:chgData name="Mitsuo Koikawa" userId="1458bab8-2834-49c3-8543-94f880890ce5" providerId="ADAL" clId="{5E72A17E-23E7-4E9A-A3A3-CBEC92A60511}" dt="2025-09-30T10:16:41.007" v="91" actId="164"/>
          <ac:spMkLst>
            <pc:docMk/>
            <pc:sldMk cId="2948702690" sldId="256"/>
            <ac:spMk id="11" creationId="{20B0DEEE-DC38-823C-8B40-64169FF45E42}"/>
          </ac:spMkLst>
        </pc:spChg>
        <pc:spChg chg="add mod">
          <ac:chgData name="Mitsuo Koikawa" userId="1458bab8-2834-49c3-8543-94f880890ce5" providerId="ADAL" clId="{5E72A17E-23E7-4E9A-A3A3-CBEC92A60511}" dt="2025-09-30T10:19:50.597" v="180" actId="164"/>
          <ac:spMkLst>
            <pc:docMk/>
            <pc:sldMk cId="2948702690" sldId="256"/>
            <ac:spMk id="13" creationId="{931E615B-1E48-996A-CF47-B8E1AB6EAF88}"/>
          </ac:spMkLst>
        </pc:spChg>
        <pc:spChg chg="add mod">
          <ac:chgData name="Mitsuo Koikawa" userId="1458bab8-2834-49c3-8543-94f880890ce5" providerId="ADAL" clId="{5E72A17E-23E7-4E9A-A3A3-CBEC92A60511}" dt="2025-09-30T10:19:50.597" v="180" actId="164"/>
          <ac:spMkLst>
            <pc:docMk/>
            <pc:sldMk cId="2948702690" sldId="256"/>
            <ac:spMk id="14" creationId="{312EE1F8-E852-AFE0-5DDB-6D8630155B9C}"/>
          </ac:spMkLst>
        </pc:spChg>
        <pc:spChg chg="add mod">
          <ac:chgData name="Mitsuo Koikawa" userId="1458bab8-2834-49c3-8543-94f880890ce5" providerId="ADAL" clId="{5E72A17E-23E7-4E9A-A3A3-CBEC92A60511}" dt="2025-09-30T10:19:50.597" v="180" actId="164"/>
          <ac:spMkLst>
            <pc:docMk/>
            <pc:sldMk cId="2948702690" sldId="256"/>
            <ac:spMk id="15" creationId="{19A2EA40-DD4E-869D-821E-072537FB5311}"/>
          </ac:spMkLst>
        </pc:spChg>
        <pc:spChg chg="mod">
          <ac:chgData name="Mitsuo Koikawa" userId="1458bab8-2834-49c3-8543-94f880890ce5" providerId="ADAL" clId="{5E72A17E-23E7-4E9A-A3A3-CBEC92A60511}" dt="2025-09-30T10:17:37.516" v="123" actId="6549"/>
          <ac:spMkLst>
            <pc:docMk/>
            <pc:sldMk cId="2948702690" sldId="256"/>
            <ac:spMk id="17" creationId="{E53A8B68-DA92-C4CC-2D87-008CC3689ADA}"/>
          </ac:spMkLst>
        </pc:spChg>
        <pc:spChg chg="mod">
          <ac:chgData name="Mitsuo Koikawa" userId="1458bab8-2834-49c3-8543-94f880890ce5" providerId="ADAL" clId="{5E72A17E-23E7-4E9A-A3A3-CBEC92A60511}" dt="2025-09-30T10:18:14.662" v="140" actId="20577"/>
          <ac:spMkLst>
            <pc:docMk/>
            <pc:sldMk cId="2948702690" sldId="256"/>
            <ac:spMk id="18" creationId="{6458E419-7245-E849-459F-358D431A601C}"/>
          </ac:spMkLst>
        </pc:spChg>
        <pc:spChg chg="add mod">
          <ac:chgData name="Mitsuo Koikawa" userId="1458bab8-2834-49c3-8543-94f880890ce5" providerId="ADAL" clId="{5E72A17E-23E7-4E9A-A3A3-CBEC92A60511}" dt="2025-09-30T10:18:22.390" v="141" actId="164"/>
          <ac:spMkLst>
            <pc:docMk/>
            <pc:sldMk cId="2948702690" sldId="256"/>
            <ac:spMk id="19" creationId="{C346944B-2FF9-A27F-E96D-452154913C3A}"/>
          </ac:spMkLst>
        </pc:spChg>
        <pc:spChg chg="add mod">
          <ac:chgData name="Mitsuo Koikawa" userId="1458bab8-2834-49c3-8543-94f880890ce5" providerId="ADAL" clId="{5E72A17E-23E7-4E9A-A3A3-CBEC92A60511}" dt="2025-09-30T10:19:50.597" v="180" actId="164"/>
          <ac:spMkLst>
            <pc:docMk/>
            <pc:sldMk cId="2948702690" sldId="256"/>
            <ac:spMk id="21" creationId="{6608526E-B525-4FEC-8846-8FD64CB8CA7F}"/>
          </ac:spMkLst>
        </pc:spChg>
        <pc:spChg chg="add mod">
          <ac:chgData name="Mitsuo Koikawa" userId="1458bab8-2834-49c3-8543-94f880890ce5" providerId="ADAL" clId="{5E72A17E-23E7-4E9A-A3A3-CBEC92A60511}" dt="2025-09-30T10:19:50.597" v="180" actId="164"/>
          <ac:spMkLst>
            <pc:docMk/>
            <pc:sldMk cId="2948702690" sldId="256"/>
            <ac:spMk id="22" creationId="{AF3B4822-3945-2447-D23E-3B2DF055E0A2}"/>
          </ac:spMkLst>
        </pc:spChg>
        <pc:spChg chg="mod">
          <ac:chgData name="Mitsuo Koikawa" userId="1458bab8-2834-49c3-8543-94f880890ce5" providerId="ADAL" clId="{5E72A17E-23E7-4E9A-A3A3-CBEC92A60511}" dt="2025-09-30T10:19:52.359" v="181"/>
          <ac:spMkLst>
            <pc:docMk/>
            <pc:sldMk cId="2948702690" sldId="256"/>
            <ac:spMk id="25" creationId="{0754831C-A536-0EAF-D242-9DAA1F1C078A}"/>
          </ac:spMkLst>
        </pc:spChg>
        <pc:spChg chg="mod">
          <ac:chgData name="Mitsuo Koikawa" userId="1458bab8-2834-49c3-8543-94f880890ce5" providerId="ADAL" clId="{5E72A17E-23E7-4E9A-A3A3-CBEC92A60511}" dt="2025-09-30T10:19:52.359" v="181"/>
          <ac:spMkLst>
            <pc:docMk/>
            <pc:sldMk cId="2948702690" sldId="256"/>
            <ac:spMk id="26" creationId="{8F84B82A-D263-0A3B-3E03-90CA629A599D}"/>
          </ac:spMkLst>
        </pc:spChg>
        <pc:spChg chg="mod">
          <ac:chgData name="Mitsuo Koikawa" userId="1458bab8-2834-49c3-8543-94f880890ce5" providerId="ADAL" clId="{5E72A17E-23E7-4E9A-A3A3-CBEC92A60511}" dt="2025-09-30T10:19:52.359" v="181"/>
          <ac:spMkLst>
            <pc:docMk/>
            <pc:sldMk cId="2948702690" sldId="256"/>
            <ac:spMk id="27" creationId="{BB78D166-DF56-D5B2-EA88-A23C0851E4B8}"/>
          </ac:spMkLst>
        </pc:spChg>
        <pc:spChg chg="mod">
          <ac:chgData name="Mitsuo Koikawa" userId="1458bab8-2834-49c3-8543-94f880890ce5" providerId="ADAL" clId="{5E72A17E-23E7-4E9A-A3A3-CBEC92A60511}" dt="2025-09-30T10:19:52.359" v="181"/>
          <ac:spMkLst>
            <pc:docMk/>
            <pc:sldMk cId="2948702690" sldId="256"/>
            <ac:spMk id="28" creationId="{BE497816-20EA-B145-5CD7-31D0857923D1}"/>
          </ac:spMkLst>
        </pc:spChg>
        <pc:spChg chg="mod">
          <ac:chgData name="Mitsuo Koikawa" userId="1458bab8-2834-49c3-8543-94f880890ce5" providerId="ADAL" clId="{5E72A17E-23E7-4E9A-A3A3-CBEC92A60511}" dt="2025-09-30T10:19:52.359" v="181"/>
          <ac:spMkLst>
            <pc:docMk/>
            <pc:sldMk cId="2948702690" sldId="256"/>
            <ac:spMk id="29" creationId="{BC36BF22-BF72-B42A-4790-1F287793D968}"/>
          </ac:spMkLst>
        </pc:spChg>
        <pc:spChg chg="mod">
          <ac:chgData name="Mitsuo Koikawa" userId="1458bab8-2834-49c3-8543-94f880890ce5" providerId="ADAL" clId="{5E72A17E-23E7-4E9A-A3A3-CBEC92A60511}" dt="2025-09-30T10:19:52.359" v="181"/>
          <ac:spMkLst>
            <pc:docMk/>
            <pc:sldMk cId="2948702690" sldId="256"/>
            <ac:spMk id="30" creationId="{69E64A3E-D091-2F3B-B4B7-A40EE6D1A58A}"/>
          </ac:spMkLst>
        </pc:spChg>
        <pc:spChg chg="mod">
          <ac:chgData name="Mitsuo Koikawa" userId="1458bab8-2834-49c3-8543-94f880890ce5" providerId="ADAL" clId="{5E72A17E-23E7-4E9A-A3A3-CBEC92A60511}" dt="2025-09-30T10:19:52.359" v="181"/>
          <ac:spMkLst>
            <pc:docMk/>
            <pc:sldMk cId="2948702690" sldId="256"/>
            <ac:spMk id="31" creationId="{791E7F55-A4AC-88EA-68E6-7A23B4685277}"/>
          </ac:spMkLst>
        </pc:spChg>
        <pc:spChg chg="mod">
          <ac:chgData name="Mitsuo Koikawa" userId="1458bab8-2834-49c3-8543-94f880890ce5" providerId="ADAL" clId="{5E72A17E-23E7-4E9A-A3A3-CBEC92A60511}" dt="2025-09-30T10:19:52.681" v="182"/>
          <ac:spMkLst>
            <pc:docMk/>
            <pc:sldMk cId="2948702690" sldId="256"/>
            <ac:spMk id="33" creationId="{4BB2FB5D-CBB2-2700-4F67-167DC1614021}"/>
          </ac:spMkLst>
        </pc:spChg>
        <pc:spChg chg="mod">
          <ac:chgData name="Mitsuo Koikawa" userId="1458bab8-2834-49c3-8543-94f880890ce5" providerId="ADAL" clId="{5E72A17E-23E7-4E9A-A3A3-CBEC92A60511}" dt="2025-09-30T10:19:52.681" v="182"/>
          <ac:spMkLst>
            <pc:docMk/>
            <pc:sldMk cId="2948702690" sldId="256"/>
            <ac:spMk id="34" creationId="{369FC903-C722-1B39-E6FD-C499DB247565}"/>
          </ac:spMkLst>
        </pc:spChg>
        <pc:spChg chg="mod">
          <ac:chgData name="Mitsuo Koikawa" userId="1458bab8-2834-49c3-8543-94f880890ce5" providerId="ADAL" clId="{5E72A17E-23E7-4E9A-A3A3-CBEC92A60511}" dt="2025-09-30T10:19:52.681" v="182"/>
          <ac:spMkLst>
            <pc:docMk/>
            <pc:sldMk cId="2948702690" sldId="256"/>
            <ac:spMk id="35" creationId="{B27D010A-BD29-1547-2375-99C51043AC8C}"/>
          </ac:spMkLst>
        </pc:spChg>
        <pc:spChg chg="mod">
          <ac:chgData name="Mitsuo Koikawa" userId="1458bab8-2834-49c3-8543-94f880890ce5" providerId="ADAL" clId="{5E72A17E-23E7-4E9A-A3A3-CBEC92A60511}" dt="2025-09-30T10:41:29.914" v="1034" actId="20577"/>
          <ac:spMkLst>
            <pc:docMk/>
            <pc:sldMk cId="2948702690" sldId="256"/>
            <ac:spMk id="36" creationId="{2B05A377-DCC3-E41A-2309-0EBEE0650E3F}"/>
          </ac:spMkLst>
        </pc:spChg>
        <pc:spChg chg="mod">
          <ac:chgData name="Mitsuo Koikawa" userId="1458bab8-2834-49c3-8543-94f880890ce5" providerId="ADAL" clId="{5E72A17E-23E7-4E9A-A3A3-CBEC92A60511}" dt="2025-09-30T10:41:33.549" v="1035" actId="20577"/>
          <ac:spMkLst>
            <pc:docMk/>
            <pc:sldMk cId="2948702690" sldId="256"/>
            <ac:spMk id="37" creationId="{D21A99AA-6258-AA0F-2754-05058B0C44B0}"/>
          </ac:spMkLst>
        </pc:spChg>
        <pc:spChg chg="mod">
          <ac:chgData name="Mitsuo Koikawa" userId="1458bab8-2834-49c3-8543-94f880890ce5" providerId="ADAL" clId="{5E72A17E-23E7-4E9A-A3A3-CBEC92A60511}" dt="2025-09-30T10:19:52.681" v="182"/>
          <ac:spMkLst>
            <pc:docMk/>
            <pc:sldMk cId="2948702690" sldId="256"/>
            <ac:spMk id="38" creationId="{9218A971-6D80-A039-9F67-11D4DE2AF0F3}"/>
          </ac:spMkLst>
        </pc:spChg>
        <pc:spChg chg="mod">
          <ac:chgData name="Mitsuo Koikawa" userId="1458bab8-2834-49c3-8543-94f880890ce5" providerId="ADAL" clId="{5E72A17E-23E7-4E9A-A3A3-CBEC92A60511}" dt="2025-09-30T10:19:52.681" v="182"/>
          <ac:spMkLst>
            <pc:docMk/>
            <pc:sldMk cId="2948702690" sldId="256"/>
            <ac:spMk id="39" creationId="{0BC29360-8DD2-5426-75F4-15CCA95A3DDF}"/>
          </ac:spMkLst>
        </pc:spChg>
        <pc:spChg chg="add mod">
          <ac:chgData name="Mitsuo Koikawa" userId="1458bab8-2834-49c3-8543-94f880890ce5" providerId="ADAL" clId="{5E72A17E-23E7-4E9A-A3A3-CBEC92A60511}" dt="2025-09-30T10:28:52.648" v="431" actId="1076"/>
          <ac:spMkLst>
            <pc:docMk/>
            <pc:sldMk cId="2948702690" sldId="256"/>
            <ac:spMk id="40" creationId="{59F23FB4-C6F7-EB80-A3DA-7C6AFC7574C8}"/>
          </ac:spMkLst>
        </pc:spChg>
        <pc:spChg chg="add mod">
          <ac:chgData name="Mitsuo Koikawa" userId="1458bab8-2834-49c3-8543-94f880890ce5" providerId="ADAL" clId="{5E72A17E-23E7-4E9A-A3A3-CBEC92A60511}" dt="2025-09-30T10:25:21.794" v="350" actId="1076"/>
          <ac:spMkLst>
            <pc:docMk/>
            <pc:sldMk cId="2948702690" sldId="256"/>
            <ac:spMk id="42" creationId="{5F0DE461-B74F-8825-DDD8-C7239E980EDD}"/>
          </ac:spMkLst>
        </pc:spChg>
        <pc:spChg chg="add mod">
          <ac:chgData name="Mitsuo Koikawa" userId="1458bab8-2834-49c3-8543-94f880890ce5" providerId="ADAL" clId="{5E72A17E-23E7-4E9A-A3A3-CBEC92A60511}" dt="2025-09-30T10:21:40.840" v="242" actId="13822"/>
          <ac:spMkLst>
            <pc:docMk/>
            <pc:sldMk cId="2948702690" sldId="256"/>
            <ac:spMk id="43" creationId="{49BF3320-0EAD-61B3-9725-7860AD2955E7}"/>
          </ac:spMkLst>
        </pc:spChg>
        <pc:spChg chg="add mod">
          <ac:chgData name="Mitsuo Koikawa" userId="1458bab8-2834-49c3-8543-94f880890ce5" providerId="ADAL" clId="{5E72A17E-23E7-4E9A-A3A3-CBEC92A60511}" dt="2025-09-30T10:21:58.087" v="254" actId="1076"/>
          <ac:spMkLst>
            <pc:docMk/>
            <pc:sldMk cId="2948702690" sldId="256"/>
            <ac:spMk id="44" creationId="{4FF9ED24-9C14-5F19-C412-08F037967F48}"/>
          </ac:spMkLst>
        </pc:spChg>
        <pc:spChg chg="add mod">
          <ac:chgData name="Mitsuo Koikawa" userId="1458bab8-2834-49c3-8543-94f880890ce5" providerId="ADAL" clId="{5E72A17E-23E7-4E9A-A3A3-CBEC92A60511}" dt="2025-09-30T10:22:59.470" v="275" actId="1076"/>
          <ac:spMkLst>
            <pc:docMk/>
            <pc:sldMk cId="2948702690" sldId="256"/>
            <ac:spMk id="45" creationId="{40E91697-AA6A-BEE4-F7E6-76FF61DF6153}"/>
          </ac:spMkLst>
        </pc:spChg>
        <pc:spChg chg="add mod">
          <ac:chgData name="Mitsuo Koikawa" userId="1458bab8-2834-49c3-8543-94f880890ce5" providerId="ADAL" clId="{5E72A17E-23E7-4E9A-A3A3-CBEC92A60511}" dt="2025-09-30T10:23:00.700" v="276"/>
          <ac:spMkLst>
            <pc:docMk/>
            <pc:sldMk cId="2948702690" sldId="256"/>
            <ac:spMk id="46" creationId="{533F27CF-B508-7274-232C-ABB294FB5157}"/>
          </ac:spMkLst>
        </pc:spChg>
        <pc:spChg chg="add mod">
          <ac:chgData name="Mitsuo Koikawa" userId="1458bab8-2834-49c3-8543-94f880890ce5" providerId="ADAL" clId="{5E72A17E-23E7-4E9A-A3A3-CBEC92A60511}" dt="2025-09-30T10:23:00.862" v="277"/>
          <ac:spMkLst>
            <pc:docMk/>
            <pc:sldMk cId="2948702690" sldId="256"/>
            <ac:spMk id="47" creationId="{8227D5BA-466E-2EA6-CAB6-973236E1CF15}"/>
          </ac:spMkLst>
        </pc:spChg>
        <pc:spChg chg="add mod">
          <ac:chgData name="Mitsuo Koikawa" userId="1458bab8-2834-49c3-8543-94f880890ce5" providerId="ADAL" clId="{5E72A17E-23E7-4E9A-A3A3-CBEC92A60511}" dt="2025-09-30T10:23:24.526" v="288" actId="20577"/>
          <ac:spMkLst>
            <pc:docMk/>
            <pc:sldMk cId="2948702690" sldId="256"/>
            <ac:spMk id="48" creationId="{1B0DA5E8-E4A9-7394-1DC3-4E0FF54063BC}"/>
          </ac:spMkLst>
        </pc:spChg>
        <pc:spChg chg="add mod">
          <ac:chgData name="Mitsuo Koikawa" userId="1458bab8-2834-49c3-8543-94f880890ce5" providerId="ADAL" clId="{5E72A17E-23E7-4E9A-A3A3-CBEC92A60511}" dt="2025-09-30T10:24:19.880" v="321" actId="1037"/>
          <ac:spMkLst>
            <pc:docMk/>
            <pc:sldMk cId="2948702690" sldId="256"/>
            <ac:spMk id="49" creationId="{FF9C83C8-A50D-CF66-7D6A-990D387600AE}"/>
          </ac:spMkLst>
        </pc:spChg>
        <pc:spChg chg="add mod">
          <ac:chgData name="Mitsuo Koikawa" userId="1458bab8-2834-49c3-8543-94f880890ce5" providerId="ADAL" clId="{5E72A17E-23E7-4E9A-A3A3-CBEC92A60511}" dt="2025-09-30T10:24:17.735" v="320" actId="1076"/>
          <ac:spMkLst>
            <pc:docMk/>
            <pc:sldMk cId="2948702690" sldId="256"/>
            <ac:spMk id="50" creationId="{CBA44178-7234-27B3-31D6-379868FD94CB}"/>
          </ac:spMkLst>
        </pc:spChg>
        <pc:spChg chg="add del mod">
          <ac:chgData name="Mitsuo Koikawa" userId="1458bab8-2834-49c3-8543-94f880890ce5" providerId="ADAL" clId="{5E72A17E-23E7-4E9A-A3A3-CBEC92A60511}" dt="2025-09-30T10:30:42.103" v="473" actId="21"/>
          <ac:spMkLst>
            <pc:docMk/>
            <pc:sldMk cId="2948702690" sldId="256"/>
            <ac:spMk id="51" creationId="{940E2389-5933-450C-FF03-9B2796891B7E}"/>
          </ac:spMkLst>
        </pc:spChg>
        <pc:spChg chg="add del mod">
          <ac:chgData name="Mitsuo Koikawa" userId="1458bab8-2834-49c3-8543-94f880890ce5" providerId="ADAL" clId="{5E72A17E-23E7-4E9A-A3A3-CBEC92A60511}" dt="2025-09-30T10:25:03.767" v="347" actId="21"/>
          <ac:spMkLst>
            <pc:docMk/>
            <pc:sldMk cId="2948702690" sldId="256"/>
            <ac:spMk id="51" creationId="{ECA8A35B-8731-FE19-AE95-9B10201BE009}"/>
          </ac:spMkLst>
        </pc:spChg>
        <pc:spChg chg="add del mod">
          <ac:chgData name="Mitsuo Koikawa" userId="1458bab8-2834-49c3-8543-94f880890ce5" providerId="ADAL" clId="{5E72A17E-23E7-4E9A-A3A3-CBEC92A60511}" dt="2025-09-30T10:29:46.622" v="436" actId="478"/>
          <ac:spMkLst>
            <pc:docMk/>
            <pc:sldMk cId="2948702690" sldId="256"/>
            <ac:spMk id="53" creationId="{69C4DF7A-4EF9-E2DE-2C4B-00E5A9937C5F}"/>
          </ac:spMkLst>
        </pc:spChg>
        <pc:spChg chg="add mod">
          <ac:chgData name="Mitsuo Koikawa" userId="1458bab8-2834-49c3-8543-94f880890ce5" providerId="ADAL" clId="{5E72A17E-23E7-4E9A-A3A3-CBEC92A60511}" dt="2025-09-30T10:30:52.824" v="477" actId="242"/>
          <ac:spMkLst>
            <pc:docMk/>
            <pc:sldMk cId="2948702690" sldId="256"/>
            <ac:spMk id="54" creationId="{D01C86FE-4181-62C7-478C-5E92AB695497}"/>
          </ac:spMkLst>
        </pc:spChg>
        <pc:spChg chg="add mod">
          <ac:chgData name="Mitsuo Koikawa" userId="1458bab8-2834-49c3-8543-94f880890ce5" providerId="ADAL" clId="{5E72A17E-23E7-4E9A-A3A3-CBEC92A60511}" dt="2025-09-30T10:25:04.080" v="348"/>
          <ac:spMkLst>
            <pc:docMk/>
            <pc:sldMk cId="2948702690" sldId="256"/>
            <ac:spMk id="55" creationId="{ECA8A35B-8731-FE19-AE95-9B10201BE009}"/>
          </ac:spMkLst>
        </pc:spChg>
        <pc:spChg chg="add mod">
          <ac:chgData name="Mitsuo Koikawa" userId="1458bab8-2834-49c3-8543-94f880890ce5" providerId="ADAL" clId="{5E72A17E-23E7-4E9A-A3A3-CBEC92A60511}" dt="2025-09-30T10:30:58.955" v="478" actId="1076"/>
          <ac:spMkLst>
            <pc:docMk/>
            <pc:sldMk cId="2948702690" sldId="256"/>
            <ac:spMk id="59" creationId="{940E2389-5933-450C-FF03-9B2796891B7E}"/>
          </ac:spMkLst>
        </pc:spChg>
        <pc:grpChg chg="add mod">
          <ac:chgData name="Mitsuo Koikawa" userId="1458bab8-2834-49c3-8543-94f880890ce5" providerId="ADAL" clId="{5E72A17E-23E7-4E9A-A3A3-CBEC92A60511}" dt="2025-09-30T10:16:44.698" v="92" actId="1076"/>
          <ac:grpSpMkLst>
            <pc:docMk/>
            <pc:sldMk cId="2948702690" sldId="256"/>
            <ac:grpSpMk id="12" creationId="{6F3820B0-2251-33B8-A4B3-E7370C77B7F5}"/>
          </ac:grpSpMkLst>
        </pc:grpChg>
        <pc:grpChg chg="add mod">
          <ac:chgData name="Mitsuo Koikawa" userId="1458bab8-2834-49c3-8543-94f880890ce5" providerId="ADAL" clId="{5E72A17E-23E7-4E9A-A3A3-CBEC92A60511}" dt="2025-09-30T10:18:22.390" v="141" actId="164"/>
          <ac:grpSpMkLst>
            <pc:docMk/>
            <pc:sldMk cId="2948702690" sldId="256"/>
            <ac:grpSpMk id="16" creationId="{3736D873-9C64-819C-7B81-C42A886A48B8}"/>
          </ac:grpSpMkLst>
        </pc:grpChg>
        <pc:grpChg chg="add mod">
          <ac:chgData name="Mitsuo Koikawa" userId="1458bab8-2834-49c3-8543-94f880890ce5" providerId="ADAL" clId="{5E72A17E-23E7-4E9A-A3A3-CBEC92A60511}" dt="2025-09-30T10:22:00.936" v="255" actId="1076"/>
          <ac:grpSpMkLst>
            <pc:docMk/>
            <pc:sldMk cId="2948702690" sldId="256"/>
            <ac:grpSpMk id="20" creationId="{8A7A8644-EFE0-D779-3C03-5B0E17257EFD}"/>
          </ac:grpSpMkLst>
        </pc:grpChg>
        <pc:grpChg chg="add mod">
          <ac:chgData name="Mitsuo Koikawa" userId="1458bab8-2834-49c3-8543-94f880890ce5" providerId="ADAL" clId="{5E72A17E-23E7-4E9A-A3A3-CBEC92A60511}" dt="2025-09-30T10:19:50.597" v="180" actId="164"/>
          <ac:grpSpMkLst>
            <pc:docMk/>
            <pc:sldMk cId="2948702690" sldId="256"/>
            <ac:grpSpMk id="23" creationId="{B32F1383-6E19-5E97-4599-C2590EDEDB72}"/>
          </ac:grpSpMkLst>
        </pc:grpChg>
        <pc:grpChg chg="add mod">
          <ac:chgData name="Mitsuo Koikawa" userId="1458bab8-2834-49c3-8543-94f880890ce5" providerId="ADAL" clId="{5E72A17E-23E7-4E9A-A3A3-CBEC92A60511}" dt="2025-09-30T10:19:52.359" v="181"/>
          <ac:grpSpMkLst>
            <pc:docMk/>
            <pc:sldMk cId="2948702690" sldId="256"/>
            <ac:grpSpMk id="24" creationId="{FFE49C8D-150C-4E0E-756D-99D54E07F0DE}"/>
          </ac:grpSpMkLst>
        </pc:grpChg>
        <pc:grpChg chg="add mod">
          <ac:chgData name="Mitsuo Koikawa" userId="1458bab8-2834-49c3-8543-94f880890ce5" providerId="ADAL" clId="{5E72A17E-23E7-4E9A-A3A3-CBEC92A60511}" dt="2025-09-30T10:19:52.681" v="182"/>
          <ac:grpSpMkLst>
            <pc:docMk/>
            <pc:sldMk cId="2948702690" sldId="256"/>
            <ac:grpSpMk id="32" creationId="{68B24DE3-CDA2-D4A8-7384-B24BDBA78C1F}"/>
          </ac:grpSpMkLst>
        </pc:grpChg>
        <pc:cxnChg chg="add mod">
          <ac:chgData name="Mitsuo Koikawa" userId="1458bab8-2834-49c3-8543-94f880890ce5" providerId="ADAL" clId="{5E72A17E-23E7-4E9A-A3A3-CBEC92A60511}" dt="2025-09-30T10:30:19.156" v="448" actId="14100"/>
          <ac:cxnSpMkLst>
            <pc:docMk/>
            <pc:sldMk cId="2948702690" sldId="256"/>
            <ac:cxnSpMk id="41" creationId="{D25C4E06-7410-4FC9-3D66-A9098C785289}"/>
          </ac:cxnSpMkLst>
        </pc:cxnChg>
        <pc:cxnChg chg="add mod">
          <ac:chgData name="Mitsuo Koikawa" userId="1458bab8-2834-49c3-8543-94f880890ce5" providerId="ADAL" clId="{5E72A17E-23E7-4E9A-A3A3-CBEC92A60511}" dt="2025-09-30T10:25:01.874" v="346" actId="14100"/>
          <ac:cxnSpMkLst>
            <pc:docMk/>
            <pc:sldMk cId="2948702690" sldId="256"/>
            <ac:cxnSpMk id="52" creationId="{AC68BC96-D7A8-B6DD-0FBE-C5A4CB0AE11E}"/>
          </ac:cxnSpMkLst>
        </pc:cxnChg>
        <pc:cxnChg chg="add mod">
          <ac:chgData name="Mitsuo Koikawa" userId="1458bab8-2834-49c3-8543-94f880890ce5" providerId="ADAL" clId="{5E72A17E-23E7-4E9A-A3A3-CBEC92A60511}" dt="2025-09-30T10:25:46.146" v="353" actId="14100"/>
          <ac:cxnSpMkLst>
            <pc:docMk/>
            <pc:sldMk cId="2948702690" sldId="256"/>
            <ac:cxnSpMk id="57" creationId="{A646078D-ED06-2E23-7058-064CEBAB0D52}"/>
          </ac:cxnSpMkLst>
        </pc:cxnChg>
        <pc:cxnChg chg="add mod">
          <ac:chgData name="Mitsuo Koikawa" userId="1458bab8-2834-49c3-8543-94f880890ce5" providerId="ADAL" clId="{5E72A17E-23E7-4E9A-A3A3-CBEC92A60511}" dt="2025-09-30T10:25:54.455" v="356" actId="14100"/>
          <ac:cxnSpMkLst>
            <pc:docMk/>
            <pc:sldMk cId="2948702690" sldId="256"/>
            <ac:cxnSpMk id="60" creationId="{D838A3D6-3455-CDEE-AB8F-4856F88728CA}"/>
          </ac:cxnSpMkLst>
        </pc:cxnChg>
      </pc:sldChg>
      <pc:sldChg chg="addSp modSp new mod modClrScheme chgLayout">
        <pc:chgData name="Mitsuo Koikawa" userId="1458bab8-2834-49c3-8543-94f880890ce5" providerId="ADAL" clId="{5E72A17E-23E7-4E9A-A3A3-CBEC92A60511}" dt="2025-09-30T10:41:48.758" v="1058" actId="113"/>
        <pc:sldMkLst>
          <pc:docMk/>
          <pc:sldMk cId="1599375111" sldId="257"/>
        </pc:sldMkLst>
        <pc:spChg chg="add mod">
          <ac:chgData name="Mitsuo Koikawa" userId="1458bab8-2834-49c3-8543-94f880890ce5" providerId="ADAL" clId="{5E72A17E-23E7-4E9A-A3A3-CBEC92A60511}" dt="2025-09-30T10:33:03.343" v="494" actId="20577"/>
          <ac:spMkLst>
            <pc:docMk/>
            <pc:sldMk cId="1599375111" sldId="257"/>
            <ac:spMk id="2" creationId="{12DDE0A5-5521-17E5-75B6-CE5AFE2D42E2}"/>
          </ac:spMkLst>
        </pc:spChg>
        <pc:spChg chg="add mod">
          <ac:chgData name="Mitsuo Koikawa" userId="1458bab8-2834-49c3-8543-94f880890ce5" providerId="ADAL" clId="{5E72A17E-23E7-4E9A-A3A3-CBEC92A60511}" dt="2025-09-30T10:41:48.758" v="1058" actId="113"/>
          <ac:spMkLst>
            <pc:docMk/>
            <pc:sldMk cId="1599375111" sldId="257"/>
            <ac:spMk id="3" creationId="{24377B58-6253-BD0E-F5AF-148214DEC389}"/>
          </ac:spMkLst>
        </pc:spChg>
      </pc:sldChg>
      <pc:sldChg chg="modSp new mod">
        <pc:chgData name="Mitsuo Koikawa" userId="1458bab8-2834-49c3-8543-94f880890ce5" providerId="ADAL" clId="{5E72A17E-23E7-4E9A-A3A3-CBEC92A60511}" dt="2025-09-30T23:44:58.051" v="2097" actId="20577"/>
        <pc:sldMkLst>
          <pc:docMk/>
          <pc:sldMk cId="3642720039" sldId="258"/>
        </pc:sldMkLst>
        <pc:spChg chg="mod">
          <ac:chgData name="Mitsuo Koikawa" userId="1458bab8-2834-49c3-8543-94f880890ce5" providerId="ADAL" clId="{5E72A17E-23E7-4E9A-A3A3-CBEC92A60511}" dt="2025-09-30T10:42:16.293" v="1074" actId="20577"/>
          <ac:spMkLst>
            <pc:docMk/>
            <pc:sldMk cId="3642720039" sldId="258"/>
            <ac:spMk id="2" creationId="{54DFBE4D-C422-D617-7051-02404119AF82}"/>
          </ac:spMkLst>
        </pc:spChg>
        <pc:spChg chg="mod">
          <ac:chgData name="Mitsuo Koikawa" userId="1458bab8-2834-49c3-8543-94f880890ce5" providerId="ADAL" clId="{5E72A17E-23E7-4E9A-A3A3-CBEC92A60511}" dt="2025-09-30T23:44:58.051" v="2097" actId="20577"/>
          <ac:spMkLst>
            <pc:docMk/>
            <pc:sldMk cId="3642720039" sldId="258"/>
            <ac:spMk id="3" creationId="{2A93D935-F49B-FC00-B1B3-EC406D4F3BBD}"/>
          </ac:spMkLst>
        </pc:spChg>
      </pc:sldChg>
      <pc:sldMasterChg chg="addSldLayout">
        <pc:chgData name="Mitsuo Koikawa" userId="1458bab8-2834-49c3-8543-94f880890ce5" providerId="ADAL" clId="{5E72A17E-23E7-4E9A-A3A3-CBEC92A60511}" dt="2025-09-30T10:12:15.457" v="0" actId="680"/>
        <pc:sldMasterMkLst>
          <pc:docMk/>
          <pc:sldMasterMk cId="3226212913" sldId="2147483648"/>
        </pc:sldMasterMkLst>
        <pc:sldLayoutChg chg="add">
          <pc:chgData name="Mitsuo Koikawa" userId="1458bab8-2834-49c3-8543-94f880890ce5" providerId="ADAL" clId="{5E72A17E-23E7-4E9A-A3A3-CBEC92A60511}" dt="2025-09-30T10:12:15.457" v="0" actId="680"/>
          <pc:sldLayoutMkLst>
            <pc:docMk/>
            <pc:sldMasterMk cId="3226212913" sldId="2147483648"/>
            <pc:sldLayoutMk cId="3519604157" sldId="2147483649"/>
          </pc:sldLayoutMkLst>
        </pc:sldLayoutChg>
      </pc:sldMasterChg>
      <pc:sldMasterChg chg="modSp new mod addSldLayout">
        <pc:chgData name="Mitsuo Koikawa" userId="1458bab8-2834-49c3-8543-94f880890ce5" providerId="ADAL" clId="{5E72A17E-23E7-4E9A-A3A3-CBEC92A60511}" dt="2025-09-30T10:13:21.375" v="15" actId="14100"/>
        <pc:sldMasterMkLst>
          <pc:docMk/>
          <pc:sldMasterMk cId="2117372723" sldId="2147483650"/>
        </pc:sldMasterMkLst>
        <pc:spChg chg="mod">
          <ac:chgData name="Mitsuo Koikawa" userId="1458bab8-2834-49c3-8543-94f880890ce5" providerId="ADAL" clId="{5E72A17E-23E7-4E9A-A3A3-CBEC92A60511}" dt="2025-09-30T10:13:09.846" v="5" actId="14100"/>
          <ac:spMkLst>
            <pc:docMk/>
            <pc:sldMasterMk cId="2117372723" sldId="2147483650"/>
            <ac:spMk id="2" creationId="{8FE51607-B2BE-B5B1-50BD-F1952771D8F4}"/>
          </ac:spMkLst>
        </pc:spChg>
        <pc:spChg chg="mod">
          <ac:chgData name="Mitsuo Koikawa" userId="1458bab8-2834-49c3-8543-94f880890ce5" providerId="ADAL" clId="{5E72A17E-23E7-4E9A-A3A3-CBEC92A60511}" dt="2025-09-30T10:13:21.375" v="15" actId="14100"/>
          <ac:spMkLst>
            <pc:docMk/>
            <pc:sldMasterMk cId="2117372723" sldId="2147483650"/>
            <ac:spMk id="3" creationId="{46BB9C4E-2DC3-A207-DF61-974E99E06697}"/>
          </ac:spMkLst>
        </pc:spChg>
        <pc:spChg chg="mod">
          <ac:chgData name="Mitsuo Koikawa" userId="1458bab8-2834-49c3-8543-94f880890ce5" providerId="ADAL" clId="{5E72A17E-23E7-4E9A-A3A3-CBEC92A60511}" dt="2025-09-30T10:13:16.329" v="13" actId="1036"/>
          <ac:spMkLst>
            <pc:docMk/>
            <pc:sldMasterMk cId="2117372723" sldId="2147483650"/>
            <ac:spMk id="4" creationId="{F7115F91-1212-36E3-3B8B-95FD207B3EC2}"/>
          </ac:spMkLst>
        </pc:spChg>
        <pc:spChg chg="mod">
          <ac:chgData name="Mitsuo Koikawa" userId="1458bab8-2834-49c3-8543-94f880890ce5" providerId="ADAL" clId="{5E72A17E-23E7-4E9A-A3A3-CBEC92A60511}" dt="2025-09-30T10:13:16.329" v="13" actId="1036"/>
          <ac:spMkLst>
            <pc:docMk/>
            <pc:sldMasterMk cId="2117372723" sldId="2147483650"/>
            <ac:spMk id="5" creationId="{6A09DDEB-FDC6-BE85-386C-96671CE2F6DC}"/>
          </ac:spMkLst>
        </pc:spChg>
        <pc:spChg chg="mod">
          <ac:chgData name="Mitsuo Koikawa" userId="1458bab8-2834-49c3-8543-94f880890ce5" providerId="ADAL" clId="{5E72A17E-23E7-4E9A-A3A3-CBEC92A60511}" dt="2025-09-30T10:13:16.329" v="13" actId="1036"/>
          <ac:spMkLst>
            <pc:docMk/>
            <pc:sldMasterMk cId="2117372723" sldId="2147483650"/>
            <ac:spMk id="6" creationId="{CB20B455-7A93-A076-E266-ADB0186BCE51}"/>
          </ac:spMkLst>
        </pc:sp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1701705099" sldId="2147483651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304735266" sldId="2147483652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3948373358" sldId="2147483653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2148518786" sldId="2147483654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6504438" sldId="2147483655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2888572160" sldId="2147483656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3101766593" sldId="2147483657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3531541218" sldId="2147483658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2326733898" sldId="2147483659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988250179" sldId="2147483660"/>
          </pc:sldLayoutMkLst>
        </pc:sldLayoutChg>
        <pc:sldLayoutChg chg="new replId">
          <pc:chgData name="Mitsuo Koikawa" userId="1458bab8-2834-49c3-8543-94f880890ce5" providerId="ADAL" clId="{5E72A17E-23E7-4E9A-A3A3-CBEC92A60511}" dt="2025-09-30T10:12:54.720" v="2" actId="6938"/>
          <pc:sldLayoutMkLst>
            <pc:docMk/>
            <pc:sldMasterMk cId="2117372723" sldId="2147483650"/>
            <pc:sldLayoutMk cId="4232214994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40F25-1DF5-FDC9-D378-DE0237382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1C715F-4C09-B044-F34C-50C73CB4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2C4F10-6E33-32F1-3315-EB0D399F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D31BA0-1EF8-4B6C-775D-8ABB288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738C1-597D-004E-ABBD-3CA0A497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70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6562-B400-E663-C557-20B53DCC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AC544C-B37E-E430-F09B-06125C16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05710-19AD-EC30-5392-8A03B0D5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AB3B44-3D72-A19C-9F63-A10C0F33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50630-95FD-36BC-34B1-63799F76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2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C62D4F-092B-045B-90F3-033362661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8CD20E-518F-BA98-0E2E-8617C5EE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F55B5-BB67-4F3A-5C93-A4570F79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099378-CEDD-8A1F-43C3-20BB4EEC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9FE378-C6BD-7FFC-C5C4-3EAA6970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21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8D5A8-31A9-E401-BEC2-BD1EDDBF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7DFB6-84F1-AF90-B1CD-24D7C87A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C8E285-D4AE-6DC6-776C-40E71566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40B3A6-18EF-3951-2872-81046414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20F11D-7E26-5C16-C1B8-B6B3EFE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37895-C8C1-BAFF-BBA3-3FF5426C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2AE8AC-02FB-4835-5A22-D2CD24A7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9D675-AE5D-E552-D9FE-389BA9B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88ED6-AA13-10A8-5DB3-4C1D3F99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B88A4-64D7-C68C-8CA4-89AB4F61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036D3-8036-B0A0-B2DB-3337B183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C998F-668C-A92B-5642-3BB4823D1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B7F5C-948C-357F-0C07-57FAC6CA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E95A5D-EBFA-39E2-2626-09532D23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B046A4-6BF1-3AF5-D988-7F8E9B9E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D24562-DF18-35C0-1157-131CEAF1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5FA05-4FB4-14DD-02DA-A81C4B7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28E196-2D82-9ACC-0E36-8A10E318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59BBA6-E28C-3A7C-FA67-29BD29D5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A537A2-2F47-B00E-702A-F2DF24AFA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72DAFB-C056-7444-5111-CB9CDA15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F2CB8-987D-8D12-303D-3E8869F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EFAB86-0114-4BFF-CBAB-0B7E8CF7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8D0B16-6E7D-F648-2029-0C8D4F4D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6E3E1-6CCF-CCA3-515E-5603DE8B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D032CA-3EA9-DC39-2D9C-1C46F94B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C12A4F-5961-ED5D-CFC4-6D0BF26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AB6063-B135-A1D9-F848-6B5A1ECB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09F51E-64A3-5CF6-214B-91B361C4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AF1F52-287C-F306-55F8-76D5F734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F5DE4F-AFE1-BCE5-145D-CBDA0B8F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76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89ACF-F2FD-E3FB-BA6A-4C195AE3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305E0-6B2C-135D-E4CC-A27E27C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1B27C7-BBC9-6828-89B2-203A374A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5BA6FB-5158-E0B8-6D61-FF1A5AB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9DA1F9-E88F-02A4-B6AC-A2F57062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C634C5-A8E3-2F52-85B2-88284EBD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5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0E9C1-0B5F-5979-A2A9-46D6260D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C2C9D6-FF94-E9AD-7C1E-6F45E0FBF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C0DBD8-616F-4486-EB03-F42E074B0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5F31F-AD94-6375-D235-D5860AD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13C033-5275-1D6E-A631-8268F8F1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FF4465-5847-3ADE-32C3-D354DB2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E51607-B2BE-B5B1-50BD-F195277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B9C4E-2DC3-A207-DF61-974E99E06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5140"/>
            <a:ext cx="10515600" cy="51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15F91-1212-36E3-3B8B-95FD207B3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4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8E42E-3676-4809-AE33-9B4656A15D8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09DDEB-FDC6-BE85-386C-96671CE2F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4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20B455-7A93-A076-E266-ADB0186B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41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0E085-6AE3-4A4D-8590-A7E350C9D8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37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2E7DB0-665F-FB4A-6E21-2BEBD39DB4A8}"/>
              </a:ext>
            </a:extLst>
          </p:cNvPr>
          <p:cNvSpPr/>
          <p:nvPr/>
        </p:nvSpPr>
        <p:spPr>
          <a:xfrm>
            <a:off x="3751119" y="1141267"/>
            <a:ext cx="6359235" cy="470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Organization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E590E1D-8940-EAF6-E758-7E673DA4DDF4}"/>
              </a:ext>
            </a:extLst>
          </p:cNvPr>
          <p:cNvSpPr/>
          <p:nvPr/>
        </p:nvSpPr>
        <p:spPr>
          <a:xfrm>
            <a:off x="467590" y="1593274"/>
            <a:ext cx="1423555" cy="1215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Codex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F3820B0-2251-33B8-A4B3-E7370C77B7F5}"/>
              </a:ext>
            </a:extLst>
          </p:cNvPr>
          <p:cNvGrpSpPr/>
          <p:nvPr/>
        </p:nvGrpSpPr>
        <p:grpSpPr>
          <a:xfrm>
            <a:off x="10525988" y="316921"/>
            <a:ext cx="1543051" cy="1331769"/>
            <a:chOff x="1709304" y="4362449"/>
            <a:chExt cx="1543051" cy="13317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FC5AF20-36FD-AE63-A5EF-DC6F03622216}"/>
                </a:ext>
              </a:extLst>
            </p:cNvPr>
            <p:cNvSpPr/>
            <p:nvPr/>
          </p:nvSpPr>
          <p:spPr>
            <a:xfrm>
              <a:off x="1709304" y="4362449"/>
              <a:ext cx="1543051" cy="1331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 err="1"/>
                <a:t>CloudFlare</a:t>
              </a:r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0B0DEEE-DC38-823C-8B40-64169FF45E42}"/>
                </a:ext>
              </a:extLst>
            </p:cNvPr>
            <p:cNvSpPr/>
            <p:nvPr/>
          </p:nvSpPr>
          <p:spPr>
            <a:xfrm>
              <a:off x="1920587" y="4845628"/>
              <a:ext cx="1186295" cy="5888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DNS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A7A8644-EFE0-D779-3C03-5B0E17257EFD}"/>
              </a:ext>
            </a:extLst>
          </p:cNvPr>
          <p:cNvGrpSpPr/>
          <p:nvPr/>
        </p:nvGrpSpPr>
        <p:grpSpPr>
          <a:xfrm>
            <a:off x="10525987" y="3406488"/>
            <a:ext cx="1543051" cy="1331769"/>
            <a:chOff x="10668865" y="3350201"/>
            <a:chExt cx="1543051" cy="133176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736D873-9C64-819C-7B81-C42A886A48B8}"/>
                </a:ext>
              </a:extLst>
            </p:cNvPr>
            <p:cNvGrpSpPr/>
            <p:nvPr/>
          </p:nvGrpSpPr>
          <p:grpSpPr>
            <a:xfrm>
              <a:off x="10668865" y="3350201"/>
              <a:ext cx="1543051" cy="1331769"/>
              <a:chOff x="1709304" y="4362449"/>
              <a:chExt cx="1543051" cy="1331769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53A8B68-DA92-C4CC-2D87-008CC3689ADA}"/>
                  </a:ext>
                </a:extLst>
              </p:cNvPr>
              <p:cNvSpPr/>
              <p:nvPr/>
            </p:nvSpPr>
            <p:spPr>
              <a:xfrm>
                <a:off x="1709304" y="4362449"/>
                <a:ext cx="1543051" cy="13317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458E419-7245-E849-459F-358D431A601C}"/>
                  </a:ext>
                </a:extLst>
              </p:cNvPr>
              <p:cNvSpPr/>
              <p:nvPr/>
            </p:nvSpPr>
            <p:spPr>
              <a:xfrm>
                <a:off x="1887681" y="4675047"/>
                <a:ext cx="1186295" cy="9092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Browser</a:t>
                </a:r>
                <a:endParaRPr kumimoji="1" lang="ja-JP" altLang="en-US" dirty="0"/>
              </a:p>
            </p:txBody>
          </p: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346944B-2FF9-A27F-E96D-452154913C3A}"/>
                </a:ext>
              </a:extLst>
            </p:cNvPr>
            <p:cNvSpPr/>
            <p:nvPr/>
          </p:nvSpPr>
          <p:spPr>
            <a:xfrm>
              <a:off x="10847242" y="3439392"/>
              <a:ext cx="1186295" cy="1342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32F1383-6E19-5E97-4599-C2590EDEDB72}"/>
              </a:ext>
            </a:extLst>
          </p:cNvPr>
          <p:cNvGrpSpPr/>
          <p:nvPr/>
        </p:nvGrpSpPr>
        <p:grpSpPr>
          <a:xfrm>
            <a:off x="4027342" y="1546514"/>
            <a:ext cx="5420591" cy="3785755"/>
            <a:chOff x="4027342" y="1546514"/>
            <a:chExt cx="5420591" cy="378575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BE186F6-CBF3-7FC0-A363-2037E0065870}"/>
                </a:ext>
              </a:extLst>
            </p:cNvPr>
            <p:cNvSpPr/>
            <p:nvPr/>
          </p:nvSpPr>
          <p:spPr>
            <a:xfrm>
              <a:off x="4027342" y="1546514"/>
              <a:ext cx="5420591" cy="3785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/>
                <a:t>Repository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E7679DA-EC1F-AF57-335E-056E43AB528A}"/>
                </a:ext>
              </a:extLst>
            </p:cNvPr>
            <p:cNvSpPr/>
            <p:nvPr/>
          </p:nvSpPr>
          <p:spPr>
            <a:xfrm>
              <a:off x="4162426" y="20383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31E615B-1E48-996A-CF47-B8E1AB6EAF88}"/>
                </a:ext>
              </a:extLst>
            </p:cNvPr>
            <p:cNvSpPr/>
            <p:nvPr/>
          </p:nvSpPr>
          <p:spPr>
            <a:xfrm>
              <a:off x="7889296" y="2038351"/>
              <a:ext cx="1423555" cy="1790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Pages</a:t>
              </a:r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12EE1F8-E852-AFE0-5DDB-6D8630155B9C}"/>
                </a:ext>
              </a:extLst>
            </p:cNvPr>
            <p:cNvSpPr/>
            <p:nvPr/>
          </p:nvSpPr>
          <p:spPr>
            <a:xfrm>
              <a:off x="6145353" y="20383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Action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9A2EA40-DD4E-869D-821E-072537FB5311}"/>
                </a:ext>
              </a:extLst>
            </p:cNvPr>
            <p:cNvSpPr/>
            <p:nvPr/>
          </p:nvSpPr>
          <p:spPr>
            <a:xfrm>
              <a:off x="6145353" y="3545033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Model</a:t>
              </a:r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608526E-B525-4FEC-8846-8FD64CB8CA7F}"/>
                </a:ext>
              </a:extLst>
            </p:cNvPr>
            <p:cNvSpPr/>
            <p:nvPr/>
          </p:nvSpPr>
          <p:spPr>
            <a:xfrm>
              <a:off x="4314826" y="21907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F3B4822-3945-2447-D23E-3B2DF055E0A2}"/>
                </a:ext>
              </a:extLst>
            </p:cNvPr>
            <p:cNvSpPr/>
            <p:nvPr/>
          </p:nvSpPr>
          <p:spPr>
            <a:xfrm>
              <a:off x="4467226" y="23431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FE49C8D-150C-4E0E-756D-99D54E07F0DE}"/>
              </a:ext>
            </a:extLst>
          </p:cNvPr>
          <p:cNvGrpSpPr/>
          <p:nvPr/>
        </p:nvGrpSpPr>
        <p:grpSpPr>
          <a:xfrm>
            <a:off x="4179742" y="1698914"/>
            <a:ext cx="5420591" cy="3785755"/>
            <a:chOff x="4027342" y="1546514"/>
            <a:chExt cx="5420591" cy="3785755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754831C-A536-0EAF-D242-9DAA1F1C078A}"/>
                </a:ext>
              </a:extLst>
            </p:cNvPr>
            <p:cNvSpPr/>
            <p:nvPr/>
          </p:nvSpPr>
          <p:spPr>
            <a:xfrm>
              <a:off x="4027342" y="1546514"/>
              <a:ext cx="5420591" cy="3785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/>
                <a:t>Repository</a:t>
              </a:r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F84B82A-D263-0A3B-3E03-90CA629A599D}"/>
                </a:ext>
              </a:extLst>
            </p:cNvPr>
            <p:cNvSpPr/>
            <p:nvPr/>
          </p:nvSpPr>
          <p:spPr>
            <a:xfrm>
              <a:off x="4162426" y="20383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B78D166-DF56-D5B2-EA88-A23C0851E4B8}"/>
                </a:ext>
              </a:extLst>
            </p:cNvPr>
            <p:cNvSpPr/>
            <p:nvPr/>
          </p:nvSpPr>
          <p:spPr>
            <a:xfrm>
              <a:off x="7889296" y="2038351"/>
              <a:ext cx="1423555" cy="1790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Pages</a:t>
              </a:r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E497816-20EA-B145-5CD7-31D0857923D1}"/>
                </a:ext>
              </a:extLst>
            </p:cNvPr>
            <p:cNvSpPr/>
            <p:nvPr/>
          </p:nvSpPr>
          <p:spPr>
            <a:xfrm>
              <a:off x="6145353" y="20383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Action</a:t>
              </a:r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C36BF22-BF72-B42A-4790-1F287793D968}"/>
                </a:ext>
              </a:extLst>
            </p:cNvPr>
            <p:cNvSpPr/>
            <p:nvPr/>
          </p:nvSpPr>
          <p:spPr>
            <a:xfrm>
              <a:off x="6145353" y="3545033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Model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9E64A3E-D091-2F3B-B4B7-A40EE6D1A58A}"/>
                </a:ext>
              </a:extLst>
            </p:cNvPr>
            <p:cNvSpPr/>
            <p:nvPr/>
          </p:nvSpPr>
          <p:spPr>
            <a:xfrm>
              <a:off x="4314826" y="21907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91E7F55-A4AC-88EA-68E6-7A23B4685277}"/>
                </a:ext>
              </a:extLst>
            </p:cNvPr>
            <p:cNvSpPr/>
            <p:nvPr/>
          </p:nvSpPr>
          <p:spPr>
            <a:xfrm>
              <a:off x="4467226" y="23431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8B24DE3-CDA2-D4A8-7384-B24BDBA78C1F}"/>
              </a:ext>
            </a:extLst>
          </p:cNvPr>
          <p:cNvGrpSpPr/>
          <p:nvPr/>
        </p:nvGrpSpPr>
        <p:grpSpPr>
          <a:xfrm>
            <a:off x="4332142" y="1851314"/>
            <a:ext cx="5420591" cy="3785755"/>
            <a:chOff x="4027342" y="1546514"/>
            <a:chExt cx="5420591" cy="3785755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BB2FB5D-CBB2-2700-4F67-167DC1614021}"/>
                </a:ext>
              </a:extLst>
            </p:cNvPr>
            <p:cNvSpPr/>
            <p:nvPr/>
          </p:nvSpPr>
          <p:spPr>
            <a:xfrm>
              <a:off x="4027342" y="1546514"/>
              <a:ext cx="5420591" cy="3785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/>
                <a:t>Repository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69FC903-C722-1B39-E6FD-C499DB247565}"/>
                </a:ext>
              </a:extLst>
            </p:cNvPr>
            <p:cNvSpPr/>
            <p:nvPr/>
          </p:nvSpPr>
          <p:spPr>
            <a:xfrm>
              <a:off x="4162426" y="20383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27D010A-BD29-1547-2375-99C51043AC8C}"/>
                </a:ext>
              </a:extLst>
            </p:cNvPr>
            <p:cNvSpPr/>
            <p:nvPr/>
          </p:nvSpPr>
          <p:spPr>
            <a:xfrm>
              <a:off x="7889296" y="2038351"/>
              <a:ext cx="1423555" cy="1790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Pages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B05A377-DCC3-E41A-2309-0EBEE0650E3F}"/>
                </a:ext>
              </a:extLst>
            </p:cNvPr>
            <p:cNvSpPr/>
            <p:nvPr/>
          </p:nvSpPr>
          <p:spPr>
            <a:xfrm>
              <a:off x="6145353" y="20383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Actions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21A99AA-6258-AA0F-2754-05058B0C44B0}"/>
                </a:ext>
              </a:extLst>
            </p:cNvPr>
            <p:cNvSpPr/>
            <p:nvPr/>
          </p:nvSpPr>
          <p:spPr>
            <a:xfrm>
              <a:off x="6145353" y="3545033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Models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218A971-6D80-A039-9F67-11D4DE2AF0F3}"/>
                </a:ext>
              </a:extLst>
            </p:cNvPr>
            <p:cNvSpPr/>
            <p:nvPr/>
          </p:nvSpPr>
          <p:spPr>
            <a:xfrm>
              <a:off x="4314826" y="21907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BC29360-8DD2-5426-75F4-15CCA95A3DDF}"/>
                </a:ext>
              </a:extLst>
            </p:cNvPr>
            <p:cNvSpPr/>
            <p:nvPr/>
          </p:nvSpPr>
          <p:spPr>
            <a:xfrm>
              <a:off x="4467226" y="2343151"/>
              <a:ext cx="1423555" cy="1215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Branch</a:t>
              </a:r>
              <a:endParaRPr kumimoji="1" lang="ja-JP" altLang="en-US" dirty="0"/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25C4E06-7410-4FC9-3D66-A9098C785289}"/>
              </a:ext>
            </a:extLst>
          </p:cNvPr>
          <p:cNvCxnSpPr>
            <a:cxnSpLocks/>
          </p:cNvCxnSpPr>
          <p:nvPr/>
        </p:nvCxnSpPr>
        <p:spPr>
          <a:xfrm>
            <a:off x="1963882" y="2190751"/>
            <a:ext cx="1352987" cy="390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F0DE461-B74F-8825-DDD8-C7239E980EDD}"/>
              </a:ext>
            </a:extLst>
          </p:cNvPr>
          <p:cNvSpPr/>
          <p:nvPr/>
        </p:nvSpPr>
        <p:spPr>
          <a:xfrm>
            <a:off x="3163601" y="850539"/>
            <a:ext cx="1175035" cy="6208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GitHub</a:t>
            </a:r>
          </a:p>
          <a:p>
            <a:pPr algn="ctr"/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BF3320-0EAD-61B3-9725-7860AD2955E7}"/>
              </a:ext>
            </a:extLst>
          </p:cNvPr>
          <p:cNvSpPr/>
          <p:nvPr/>
        </p:nvSpPr>
        <p:spPr>
          <a:xfrm>
            <a:off x="419104" y="800100"/>
            <a:ext cx="1175035" cy="62085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OpenAI</a:t>
            </a:r>
          </a:p>
          <a:p>
            <a:pPr algn="ctr"/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FF9ED24-9C14-5F19-C412-08F037967F48}"/>
              </a:ext>
            </a:extLst>
          </p:cNvPr>
          <p:cNvSpPr/>
          <p:nvPr/>
        </p:nvSpPr>
        <p:spPr>
          <a:xfrm>
            <a:off x="10847242" y="1704112"/>
            <a:ext cx="1175035" cy="6208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CloudFlare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0E91697-AA6A-BEE4-F7E6-76FF61DF6153}"/>
              </a:ext>
            </a:extLst>
          </p:cNvPr>
          <p:cNvSpPr/>
          <p:nvPr/>
        </p:nvSpPr>
        <p:spPr>
          <a:xfrm>
            <a:off x="1620982" y="2038351"/>
            <a:ext cx="1013975" cy="4775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「環境」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33F27CF-B508-7274-232C-ABB294FB5157}"/>
              </a:ext>
            </a:extLst>
          </p:cNvPr>
          <p:cNvSpPr/>
          <p:nvPr/>
        </p:nvSpPr>
        <p:spPr>
          <a:xfrm>
            <a:off x="1773382" y="2190751"/>
            <a:ext cx="1013975" cy="4775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「環境」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227D5BA-466E-2EA6-CAB6-973236E1CF15}"/>
              </a:ext>
            </a:extLst>
          </p:cNvPr>
          <p:cNvSpPr/>
          <p:nvPr/>
        </p:nvSpPr>
        <p:spPr>
          <a:xfrm>
            <a:off x="1925782" y="2343151"/>
            <a:ext cx="1013975" cy="4775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「環境」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B0DA5E8-E4A9-7394-1DC3-4E0FF54063BC}"/>
              </a:ext>
            </a:extLst>
          </p:cNvPr>
          <p:cNvSpPr/>
          <p:nvPr/>
        </p:nvSpPr>
        <p:spPr>
          <a:xfrm>
            <a:off x="419104" y="4177150"/>
            <a:ext cx="1423555" cy="1215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VS.Code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9C83C8-A50D-CF66-7D6A-990D387600AE}"/>
              </a:ext>
            </a:extLst>
          </p:cNvPr>
          <p:cNvSpPr/>
          <p:nvPr/>
        </p:nvSpPr>
        <p:spPr>
          <a:xfrm>
            <a:off x="419104" y="3677519"/>
            <a:ext cx="1423555" cy="6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Codex CLI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BA44178-7234-27B3-31D6-379868FD94CB}"/>
              </a:ext>
            </a:extLst>
          </p:cNvPr>
          <p:cNvSpPr/>
          <p:nvPr/>
        </p:nvSpPr>
        <p:spPr>
          <a:xfrm>
            <a:off x="658091" y="5040893"/>
            <a:ext cx="1423555" cy="6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Workspace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C68BC96-D7A8-B6DD-0FBE-C5A4CB0AE11E}"/>
              </a:ext>
            </a:extLst>
          </p:cNvPr>
          <p:cNvCxnSpPr>
            <a:cxnSpLocks/>
          </p:cNvCxnSpPr>
          <p:nvPr/>
        </p:nvCxnSpPr>
        <p:spPr>
          <a:xfrm flipV="1">
            <a:off x="1895471" y="3744191"/>
            <a:ext cx="2561359" cy="88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CA8A35B-8731-FE19-AE95-9B10201BE009}"/>
              </a:ext>
            </a:extLst>
          </p:cNvPr>
          <p:cNvSpPr/>
          <p:nvPr/>
        </p:nvSpPr>
        <p:spPr>
          <a:xfrm>
            <a:off x="2145290" y="3974957"/>
            <a:ext cx="1175035" cy="6208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Git SSH</a:t>
            </a:r>
          </a:p>
          <a:p>
            <a:pPr algn="ctr"/>
            <a:r>
              <a:rPr kumimoji="1" lang="ja-JP" altLang="en-US" sz="1400" dirty="0"/>
              <a:t>設定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646078D-ED06-2E23-7058-064CEBAB0D5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659216" y="982806"/>
            <a:ext cx="866772" cy="159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838A3D6-3455-CDEE-AB8F-4856F88728C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659216" y="3591791"/>
            <a:ext cx="866771" cy="480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9FC4E1-3265-61F8-0CED-83D537628BF2}"/>
              </a:ext>
            </a:extLst>
          </p:cNvPr>
          <p:cNvSpPr txBox="1"/>
          <p:nvPr/>
        </p:nvSpPr>
        <p:spPr>
          <a:xfrm>
            <a:off x="6599410" y="3121618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自動</a:t>
            </a:r>
            <a:r>
              <a:rPr kumimoji="1" lang="en-US" altLang="ja-JP" sz="1600" b="1" dirty="0"/>
              <a:t>Build</a:t>
            </a:r>
            <a:endParaRPr kumimoji="1" lang="ja-JP" altLang="en-US" sz="1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95EFDC-E436-BD65-B09B-912D408FB1C6}"/>
              </a:ext>
            </a:extLst>
          </p:cNvPr>
          <p:cNvSpPr txBox="1"/>
          <p:nvPr/>
        </p:nvSpPr>
        <p:spPr>
          <a:xfrm>
            <a:off x="6827691" y="4633939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LLM</a:t>
            </a:r>
            <a:endParaRPr kumimoji="1" lang="ja-JP" altLang="en-US" sz="1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C09CE5-571F-B520-A1BF-A18AE523A152}"/>
              </a:ext>
            </a:extLst>
          </p:cNvPr>
          <p:cNvSpPr txBox="1"/>
          <p:nvPr/>
        </p:nvSpPr>
        <p:spPr>
          <a:xfrm>
            <a:off x="8348252" y="3397422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Web</a:t>
            </a:r>
            <a:r>
              <a:rPr kumimoji="1" lang="ja-JP" altLang="en-US" sz="1600" b="1" dirty="0"/>
              <a:t>サイト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5ACD1B-E615-C07B-7A58-7B7080838737}"/>
              </a:ext>
            </a:extLst>
          </p:cNvPr>
          <p:cNvSpPr txBox="1"/>
          <p:nvPr/>
        </p:nvSpPr>
        <p:spPr>
          <a:xfrm>
            <a:off x="4750804" y="34575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ソースコード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9F23FB4-C6F7-EB80-A3DA-7C6AFC7574C8}"/>
              </a:ext>
            </a:extLst>
          </p:cNvPr>
          <p:cNvSpPr txBox="1"/>
          <p:nvPr/>
        </p:nvSpPr>
        <p:spPr>
          <a:xfrm>
            <a:off x="583167" y="169675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プロンプト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01C86FE-4181-62C7-478C-5E92AB695497}"/>
              </a:ext>
            </a:extLst>
          </p:cNvPr>
          <p:cNvSpPr/>
          <p:nvPr/>
        </p:nvSpPr>
        <p:spPr>
          <a:xfrm>
            <a:off x="3286987" y="2343151"/>
            <a:ext cx="1423555" cy="977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Apps</a:t>
            </a:r>
          </a:p>
          <a:p>
            <a:pPr algn="ctr"/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40E2389-5933-450C-FF03-9B2796891B7E}"/>
              </a:ext>
            </a:extLst>
          </p:cNvPr>
          <p:cNvSpPr txBox="1"/>
          <p:nvPr/>
        </p:nvSpPr>
        <p:spPr>
          <a:xfrm>
            <a:off x="3257739" y="2694567"/>
            <a:ext cx="1482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ChatGPT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Connector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487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DE0A5-5521-17E5-75B6-CE5AFE2D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用語説明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377B58-6253-BD0E-F5AF-148214DE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Codex: </a:t>
            </a:r>
            <a:r>
              <a:rPr lang="en-US" altLang="ja-JP" dirty="0"/>
              <a:t>OpenAI</a:t>
            </a:r>
            <a:r>
              <a:rPr lang="ja-JP" altLang="en-US" dirty="0"/>
              <a:t>製の</a:t>
            </a:r>
            <a:r>
              <a:rPr lang="en-US" altLang="ja-JP" dirty="0"/>
              <a:t>Vibe</a:t>
            </a:r>
            <a:r>
              <a:rPr lang="ja-JP" altLang="en-US" dirty="0"/>
              <a:t> </a:t>
            </a:r>
            <a:r>
              <a:rPr lang="en-US" altLang="ja-JP" dirty="0"/>
              <a:t>Coding</a:t>
            </a:r>
            <a:r>
              <a:rPr lang="ja-JP" altLang="en-US" dirty="0"/>
              <a:t> </a:t>
            </a:r>
            <a:r>
              <a:rPr lang="en-US" altLang="ja-JP" dirty="0"/>
              <a:t>AI</a:t>
            </a:r>
            <a:r>
              <a:rPr lang="ja-JP" altLang="en-US" dirty="0"/>
              <a:t> </a:t>
            </a:r>
            <a:r>
              <a:rPr lang="en-US" altLang="ja-JP" dirty="0"/>
              <a:t>Agent</a:t>
            </a:r>
            <a:r>
              <a:rPr lang="ja-JP" altLang="en-US" dirty="0"/>
              <a:t>。</a:t>
            </a:r>
            <a:r>
              <a:rPr lang="en-US" altLang="ja-JP" dirty="0"/>
              <a:t>GitHub</a:t>
            </a:r>
            <a:r>
              <a:rPr lang="ja-JP" altLang="en-US" dirty="0"/>
              <a:t>上のソースコードしか編集できません。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「環境」</a:t>
            </a:r>
            <a:r>
              <a:rPr lang="en-US" altLang="ja-JP" dirty="0"/>
              <a:t>: Codex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r>
              <a:rPr lang="ja-JP" altLang="en-US" dirty="0"/>
              <a:t>を接続する設定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Codex CLI: </a:t>
            </a:r>
            <a:r>
              <a:rPr lang="ja-JP" altLang="en-US" dirty="0"/>
              <a:t>ローカルにあるソースコードをクラウド上の</a:t>
            </a:r>
            <a:r>
              <a:rPr lang="en-US" altLang="ja-JP" dirty="0"/>
              <a:t>LLM</a:t>
            </a:r>
            <a:r>
              <a:rPr lang="ja-JP" altLang="en-US" dirty="0"/>
              <a:t>で編集します。どんなソースコードでも編集できます。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Repository: </a:t>
            </a:r>
            <a:r>
              <a:rPr lang="ja-JP" altLang="en-US" dirty="0"/>
              <a:t>ソースコード管理の全体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Branch: </a:t>
            </a:r>
            <a:r>
              <a:rPr lang="ja-JP" altLang="en-US" dirty="0"/>
              <a:t>ソースコードのバージョン管理のグループ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Actions: </a:t>
            </a:r>
            <a:r>
              <a:rPr lang="en-US" altLang="ja-JP" dirty="0"/>
              <a:t>GitHub</a:t>
            </a:r>
            <a:r>
              <a:rPr lang="ja-JP" altLang="en-US" dirty="0"/>
              <a:t>内部の</a:t>
            </a:r>
            <a:r>
              <a:rPr lang="en-US" altLang="ja-JP" dirty="0"/>
              <a:t>Docker</a:t>
            </a:r>
            <a:r>
              <a:rPr lang="ja-JP" altLang="en-US" dirty="0"/>
              <a:t>を使った自動処理エンジン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Models:</a:t>
            </a:r>
            <a:r>
              <a:rPr lang="en-US" altLang="ja-JP" dirty="0"/>
              <a:t> GitHub</a:t>
            </a:r>
            <a:r>
              <a:rPr lang="ja-JP" altLang="en-US" dirty="0"/>
              <a:t>内部の</a:t>
            </a:r>
            <a:r>
              <a:rPr lang="en-US" altLang="ja-JP" dirty="0"/>
              <a:t>LLM</a:t>
            </a:r>
            <a:r>
              <a:rPr lang="ja-JP" altLang="en-US" dirty="0"/>
              <a:t>提供エンジン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Pages: </a:t>
            </a:r>
            <a:r>
              <a:rPr lang="ja-JP" altLang="en-US" dirty="0"/>
              <a:t>無料の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37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FBE4D-C422-D617-7051-0240411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3D935-F49B-FC00-B1B3-EC406D4F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公開したい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サイトの</a:t>
            </a:r>
            <a:r>
              <a:rPr kumimoji="1" lang="en-US" altLang="ja-JP" dirty="0"/>
              <a:t>Repository</a:t>
            </a:r>
            <a:r>
              <a:rPr lang="ja-JP" altLang="en-US" dirty="0"/>
              <a:t>を空白で作成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空のままでは</a:t>
            </a:r>
            <a:r>
              <a:rPr kumimoji="1" lang="en-US" altLang="ja-JP" dirty="0"/>
              <a:t>Codex</a:t>
            </a:r>
            <a:r>
              <a:rPr kumimoji="1" lang="ja-JP" altLang="en-US" dirty="0"/>
              <a:t>が認識できないので</a:t>
            </a:r>
            <a:r>
              <a:rPr kumimoji="1" lang="en-US" altLang="ja-JP" dirty="0" err="1"/>
              <a:t>Codespace</a:t>
            </a:r>
            <a:r>
              <a:rPr kumimoji="1" lang="ja-JP" altLang="en-US" dirty="0"/>
              <a:t>などで</a:t>
            </a:r>
            <a:r>
              <a:rPr kumimoji="1" lang="en-US" altLang="ja-JP" dirty="0"/>
              <a:t>Readme</a:t>
            </a:r>
            <a:r>
              <a:rPr kumimoji="1" lang="ja-JP" altLang="en-US" dirty="0"/>
              <a:t>などを追加して</a:t>
            </a:r>
            <a:r>
              <a:rPr kumimoji="1" lang="en-US" altLang="ja-JP" dirty="0"/>
              <a:t>Repository</a:t>
            </a:r>
            <a:r>
              <a:rPr kumimoji="1" lang="ja-JP" altLang="en-US" dirty="0"/>
              <a:t>を初期化しておく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ChatGPT</a:t>
            </a:r>
            <a:r>
              <a:rPr lang="ja-JP" altLang="en-US" dirty="0"/>
              <a:t>から</a:t>
            </a:r>
            <a:r>
              <a:rPr lang="en-US" altLang="ja-JP" dirty="0"/>
              <a:t>Codex</a:t>
            </a:r>
            <a:r>
              <a:rPr lang="ja-JP" altLang="en-US" dirty="0"/>
              <a:t>を開く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Codex</a:t>
            </a:r>
            <a:r>
              <a:rPr kumimoji="1" lang="ja-JP" altLang="en-US" dirty="0"/>
              <a:t>の設定に入って「環境」を作成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/>
              <a:t>Codex</a:t>
            </a:r>
            <a:r>
              <a:rPr kumimoji="1" lang="ja-JP" altLang="en-US" dirty="0"/>
              <a:t>の設定画面から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の設定が開かれて、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Apps</a:t>
            </a:r>
            <a:r>
              <a:rPr kumimoji="1" lang="ja-JP" altLang="en-US" dirty="0"/>
              <a:t>による接続アプリが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側にインストールされる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編集したい</a:t>
            </a:r>
            <a:r>
              <a:rPr lang="en-US" altLang="ja-JP" dirty="0"/>
              <a:t>Repository</a:t>
            </a:r>
            <a:r>
              <a:rPr lang="ja-JP" altLang="en-US" dirty="0"/>
              <a:t>や設定を「環境」として</a:t>
            </a:r>
            <a:r>
              <a:rPr lang="en-US" altLang="ja-JP" dirty="0"/>
              <a:t>Codex</a:t>
            </a:r>
            <a:r>
              <a:rPr lang="ja-JP" altLang="en-US" dirty="0"/>
              <a:t>に登録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Codex</a:t>
            </a:r>
            <a:r>
              <a:rPr kumimoji="1" lang="ja-JP" altLang="en-US" dirty="0"/>
              <a:t>のプロンプトで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 </a:t>
            </a:r>
            <a:r>
              <a:rPr kumimoji="1" lang="en-US" altLang="ja-JP" dirty="0"/>
              <a:t>Pages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サイト作成の指示出し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Repository</a:t>
            </a:r>
            <a:r>
              <a:rPr lang="ja-JP" altLang="en-US" dirty="0"/>
              <a:t>の設定に入って</a:t>
            </a:r>
            <a:r>
              <a:rPr lang="en-US" altLang="ja-JP" dirty="0"/>
              <a:t>Pages</a:t>
            </a:r>
            <a:r>
              <a:rPr lang="ja-JP" altLang="en-US" dirty="0"/>
              <a:t>で公開</a:t>
            </a:r>
            <a:r>
              <a:rPr lang="en-US" altLang="ja-JP" dirty="0"/>
              <a:t>Web</a:t>
            </a:r>
            <a:r>
              <a:rPr lang="ja-JP" altLang="en-US" dirty="0"/>
              <a:t>サイトの設定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err="1"/>
              <a:t>CloudFlare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DNS</a:t>
            </a:r>
            <a:r>
              <a:rPr kumimoji="1" lang="ja-JP" altLang="en-US" dirty="0"/>
              <a:t>を設定して、ドメイン所有者であることを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側に確認させる必要あり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ドメイン設定をしないと</a:t>
            </a:r>
            <a:r>
              <a:rPr kumimoji="1" lang="en-US" altLang="ja-JP" dirty="0"/>
              <a:t>SSL</a:t>
            </a:r>
            <a:r>
              <a:rPr lang="ja-JP" altLang="en-US" dirty="0"/>
              <a:t>有効化できない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以後、</a:t>
            </a:r>
            <a:r>
              <a:rPr kumimoji="1" lang="en-US" altLang="ja-JP" dirty="0"/>
              <a:t>Codex</a:t>
            </a:r>
            <a:r>
              <a:rPr kumimoji="1" lang="ja-JP" altLang="en-US" dirty="0"/>
              <a:t>のプロンプトを通して</a:t>
            </a:r>
            <a:r>
              <a:rPr kumimoji="1" lang="en-US" altLang="ja-JP" dirty="0"/>
              <a:t>Astro</a:t>
            </a:r>
            <a:r>
              <a:rPr kumimoji="1" lang="ja-JP" altLang="en-US" dirty="0"/>
              <a:t>などの</a:t>
            </a:r>
            <a:r>
              <a:rPr kumimoji="1" lang="en-US" altLang="ja-JP" dirty="0"/>
              <a:t>SSG</a:t>
            </a:r>
            <a:r>
              <a:rPr kumimoji="1" lang="ja-JP" altLang="en-US" dirty="0"/>
              <a:t> </a:t>
            </a:r>
            <a:r>
              <a:rPr kumimoji="1" lang="en-US" altLang="ja-JP" dirty="0"/>
              <a:t>Framework</a:t>
            </a:r>
            <a:r>
              <a:rPr kumimoji="1" lang="ja-JP" altLang="en-US" dirty="0"/>
              <a:t>などを導入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プロンプトを通して</a:t>
            </a:r>
            <a:r>
              <a:rPr lang="en-US" altLang="ja-JP" dirty="0"/>
              <a:t>SSG</a:t>
            </a:r>
            <a:r>
              <a:rPr lang="ja-JP" altLang="en-US" dirty="0"/>
              <a:t>の</a:t>
            </a:r>
            <a:r>
              <a:rPr lang="en-US" altLang="ja-JP" dirty="0"/>
              <a:t>Build</a:t>
            </a:r>
            <a:r>
              <a:rPr lang="ja-JP" altLang="en-US" dirty="0"/>
              <a:t>と</a:t>
            </a:r>
            <a:r>
              <a:rPr lang="en-US" altLang="ja-JP" dirty="0"/>
              <a:t>Deploy</a:t>
            </a:r>
            <a:r>
              <a:rPr lang="ja-JP" altLang="en-US" dirty="0"/>
              <a:t>を</a:t>
            </a:r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Actions</a:t>
            </a:r>
            <a:r>
              <a:rPr lang="ja-JP" altLang="en-US" dirty="0"/>
              <a:t>に作成させる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720039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322</Words>
  <Application>Microsoft Office PowerPoint</Application>
  <PresentationFormat>ワイド画面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デザインの設定</vt:lpstr>
      <vt:lpstr>PowerPoint プレゼンテーション</vt:lpstr>
      <vt:lpstr>用語説明</vt:lpstr>
      <vt:lpstr>作業手順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Mitsuo Koikawa</dc:creator>
  <cp:lastModifiedBy>Mitsuo Koikawa</cp:lastModifiedBy>
  <cp:revision>1</cp:revision>
  <dcterms:created xsi:type="dcterms:W3CDTF">2025-09-30T10:12:10Z</dcterms:created>
  <dcterms:modified xsi:type="dcterms:W3CDTF">2025-09-30T23:45:04Z</dcterms:modified>
</cp:coreProperties>
</file>