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6" r:id="rId4"/>
    <p:sldId id="269" r:id="rId5"/>
    <p:sldId id="264" r:id="rId6"/>
    <p:sldId id="261" r:id="rId7"/>
    <p:sldId id="262" r:id="rId8"/>
    <p:sldId id="268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ACC"/>
    <a:srgbClr val="5EEC3C"/>
    <a:srgbClr val="1D3A00"/>
    <a:srgbClr val="6C1A00"/>
    <a:srgbClr val="003296"/>
    <a:srgbClr val="E39A39"/>
    <a:srgbClr val="FFC901"/>
    <a:srgbClr val="FE9202"/>
    <a:srgbClr val="FEA402"/>
    <a:srgbClr val="D68B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65"/>
  </p:normalViewPr>
  <p:slideViewPr>
    <p:cSldViewPr>
      <p:cViewPr varScale="1">
        <p:scale>
          <a:sx n="160" d="100"/>
          <a:sy n="160" d="100"/>
        </p:scale>
        <p:origin x="568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9DC0B-439A-4283-B282-0A81E38E4B9A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FD5F7-8A08-47F0-BD34-72DA7B8DD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74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04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47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1350110"/>
            <a:ext cx="565008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2877160"/>
            <a:ext cx="5650085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4574626E-3215-4C59-A1E6-8B61DF5D75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1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1"/>
            <a:ext cx="8246070" cy="3512214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610820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044701"/>
            <a:ext cx="6108200" cy="366376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093365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80" y="164123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80" y="211363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64123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11363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A319AF-0FCC-4128-9740-8A4A650F4C8A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555" y="2419045"/>
            <a:ext cx="4123035" cy="1336168"/>
          </a:xfrm>
          <a:effectLst>
            <a:outerShdw dist="38100" sx="1000" sy="1000" algn="tl" rotWithShape="0">
              <a:prstClr val="black"/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  <a:buFont typeface="Arial" pitchFamily="34" charset="0"/>
            </a:pPr>
            <a:r>
              <a:rPr lang="en-US" sz="2000" b="1" dirty="0" err="1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Raeed</a:t>
            </a:r>
            <a:r>
              <a:rPr lang="en-US" sz="2000" b="1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Mohammed M </a:t>
            </a:r>
            <a:r>
              <a:rPr lang="en-US" sz="2000" b="1" dirty="0" err="1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Alghribi</a:t>
            </a:r>
            <a:endParaRPr lang="en-US" sz="2000" b="1"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8351" y="4379975"/>
            <a:ext cx="5955494" cy="763525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2"/>
                </a:solidFill>
              </a:rPr>
              <a:t>Tuwaiq</a:t>
            </a:r>
            <a:r>
              <a:rPr lang="en-US" dirty="0">
                <a:solidFill>
                  <a:schemeClr val="bg2"/>
                </a:solidFill>
              </a:rPr>
              <a:t>-bootcamp-project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1ECCC3C-889E-D244-95A4-3EB2BF077AE1}"/>
              </a:ext>
            </a:extLst>
          </p:cNvPr>
          <p:cNvSpPr txBox="1">
            <a:spLocks/>
          </p:cNvSpPr>
          <p:nvPr/>
        </p:nvSpPr>
        <p:spPr>
          <a:xfrm>
            <a:off x="-9149" y="1960930"/>
            <a:ext cx="5955494" cy="763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accent2"/>
                </a:solidFill>
              </a:rPr>
              <a:t>Predicting the price value of FIFA players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281175"/>
            <a:ext cx="7940660" cy="7635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Work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8246071" cy="366491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Loading data file</a:t>
            </a:r>
          </a:p>
          <a:p>
            <a:endParaRPr lang="en-US" dirty="0"/>
          </a:p>
          <a:p>
            <a:r>
              <a:rPr lang="en-US" dirty="0"/>
              <a:t>Data filtering and cleaning</a:t>
            </a:r>
          </a:p>
          <a:p>
            <a:endParaRPr lang="en-US" dirty="0"/>
          </a:p>
          <a:p>
            <a:r>
              <a:rPr lang="en-US" dirty="0"/>
              <a:t>Handling categorical features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3B41-1D02-AB4C-8BE2-31743D842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correlation between target and all other features </a:t>
            </a:r>
            <a:endParaRPr lang="en-SA" dirty="0">
              <a:solidFill>
                <a:schemeClr val="accent2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0EE5F2-BEDE-0649-97FA-CE486E5ED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5" y="1044575"/>
            <a:ext cx="6810020" cy="409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138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0718-C82E-1747-BE81-5EF57CC76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6108200" cy="57264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correlation between target and final features </a:t>
            </a:r>
            <a:endParaRPr lang="en-SA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38DB62-4ADA-A243-B45C-89B6B6BFD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1995"/>
            <a:ext cx="6251755" cy="4251505"/>
          </a:xfrm>
        </p:spPr>
      </p:pic>
    </p:spTree>
    <p:extLst>
      <p:ext uri="{BB962C8B-B14F-4D97-AF65-F5344CB8AC3E}">
        <p14:creationId xmlns:p14="http://schemas.microsoft.com/office/powerpoint/2010/main" val="2767098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629EC-DE88-4548-B94D-B31A3E1DC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A" sz="3200" dirty="0">
                <a:solidFill>
                  <a:schemeClr val="accent2"/>
                </a:solidFill>
              </a:rPr>
              <a:t>Sum Up player postions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6399B9-027C-F44C-893F-6DD627ABB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50" y="1350110"/>
            <a:ext cx="5344675" cy="3793390"/>
          </a:xfrm>
        </p:spPr>
      </p:pic>
    </p:spTree>
    <p:extLst>
      <p:ext uri="{BB962C8B-B14F-4D97-AF65-F5344CB8AC3E}">
        <p14:creationId xmlns:p14="http://schemas.microsoft.com/office/powerpoint/2010/main" val="2861132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7304C9-AD3C-E849-AAE7-8B019E4B83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50" y="1808225"/>
            <a:ext cx="9153150" cy="3335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5ACC15-147E-0844-8392-D56CBE5186DB}"/>
              </a:ext>
            </a:extLst>
          </p:cNvPr>
          <p:cNvSpPr txBox="1"/>
          <p:nvPr/>
        </p:nvSpPr>
        <p:spPr>
          <a:xfrm>
            <a:off x="448965" y="281175"/>
            <a:ext cx="4291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dirty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Predicting player overall </a:t>
            </a:r>
            <a:endParaRPr lang="en-SA" sz="3200" dirty="0">
              <a:solidFill>
                <a:schemeClr val="accent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861499-BC98-C943-98A5-DC7B08E68786}"/>
              </a:ext>
            </a:extLst>
          </p:cNvPr>
          <p:cNvSpPr txBox="1"/>
          <p:nvPr/>
        </p:nvSpPr>
        <p:spPr>
          <a:xfrm>
            <a:off x="5798599" y="3335275"/>
            <a:ext cx="3150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r2 score: 0.9423670034257592 </a:t>
            </a:r>
          </a:p>
          <a:p>
            <a:r>
              <a:rPr lang="en-US" dirty="0"/>
              <a:t>RMSE : 1.6858125893701004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349697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1C89255-DE93-C341-A474-181D497A7D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" y="1655520"/>
            <a:ext cx="9142408" cy="34879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993BF0-0D40-434D-B881-609A973459E3}"/>
              </a:ext>
            </a:extLst>
          </p:cNvPr>
          <p:cNvSpPr txBox="1"/>
          <p:nvPr/>
        </p:nvSpPr>
        <p:spPr>
          <a:xfrm>
            <a:off x="5640935" y="2248584"/>
            <a:ext cx="3150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r2 score: 0.7851041044554063 </a:t>
            </a:r>
          </a:p>
          <a:p>
            <a:r>
              <a:rPr lang="en-US" dirty="0"/>
              <a:t>RMSE : 2619163.5620737183</a:t>
            </a:r>
            <a:endParaRPr lang="en-S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FF37C5-67A1-5E49-A569-A2B10E7F3BF3}"/>
              </a:ext>
            </a:extLst>
          </p:cNvPr>
          <p:cNvSpPr txBox="1"/>
          <p:nvPr/>
        </p:nvSpPr>
        <p:spPr>
          <a:xfrm>
            <a:off x="448965" y="281175"/>
            <a:ext cx="4001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dirty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Predicting player price </a:t>
            </a:r>
            <a:endParaRPr lang="en-SA" sz="3200" dirty="0">
              <a:solidFill>
                <a:schemeClr val="accent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0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555" y="2419045"/>
            <a:ext cx="4123035" cy="1336168"/>
          </a:xfrm>
          <a:effectLst>
            <a:outerShdw dist="38100" sx="1000" sy="1000" algn="tl" rotWithShape="0">
              <a:prstClr val="black"/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  <a:buFont typeface="Arial" pitchFamily="34" charset="0"/>
            </a:pPr>
            <a:r>
              <a:rPr lang="en-US" sz="2000" b="1" dirty="0" err="1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Raeed</a:t>
            </a:r>
            <a:r>
              <a:rPr lang="en-US" sz="2000" b="1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Mohammed M </a:t>
            </a:r>
            <a:r>
              <a:rPr lang="en-US" sz="2000" b="1" dirty="0" err="1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Alghribi</a:t>
            </a:r>
            <a:endParaRPr lang="en-US" sz="2000" b="1"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8351" y="4379975"/>
            <a:ext cx="5955494" cy="763525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2"/>
                </a:solidFill>
              </a:rPr>
              <a:t>Tuwaiq</a:t>
            </a:r>
            <a:r>
              <a:rPr lang="en-US" dirty="0">
                <a:solidFill>
                  <a:schemeClr val="bg2"/>
                </a:solidFill>
              </a:rPr>
              <a:t>-bootcamp-project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1ECCC3C-889E-D244-95A4-3EB2BF077AE1}"/>
              </a:ext>
            </a:extLst>
          </p:cNvPr>
          <p:cNvSpPr txBox="1">
            <a:spLocks/>
          </p:cNvSpPr>
          <p:nvPr/>
        </p:nvSpPr>
        <p:spPr>
          <a:xfrm>
            <a:off x="-9149" y="1960930"/>
            <a:ext cx="5955494" cy="763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accent2"/>
                </a:solidFill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339656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Macintosh PowerPoint</Application>
  <PresentationFormat>On-screen Show (16:9)</PresentationFormat>
  <Paragraphs>24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Raeed Mohammed M Alghribi</vt:lpstr>
      <vt:lpstr>Work Flow</vt:lpstr>
      <vt:lpstr>correlation between target and all other features </vt:lpstr>
      <vt:lpstr>correlation between target and final features </vt:lpstr>
      <vt:lpstr>Sum Up player postions</vt:lpstr>
      <vt:lpstr>PowerPoint Presentation</vt:lpstr>
      <vt:lpstr>PowerPoint Presentation</vt:lpstr>
      <vt:lpstr>Raeed Mohammed M Alghribi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2017-07-17T12:09:00Z</dcterms:created>
  <dcterms:modified xsi:type="dcterms:W3CDTF">2021-11-18T09:52:08Z</dcterms:modified>
</cp:coreProperties>
</file>