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9" r:id="rId5"/>
    <p:sldId id="264" r:id="rId6"/>
    <p:sldId id="261" r:id="rId7"/>
    <p:sldId id="262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>
      <p:cViewPr varScale="1">
        <p:scale>
          <a:sx n="132" d="100"/>
          <a:sy n="132" d="100"/>
        </p:scale>
        <p:origin x="168" y="6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DC0B-439A-4283-B282-0A81E38E4B9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D5F7-8A08-47F0-BD34-72DA7B8D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565008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574626E-3215-4C59-A1E6-8B61DF5D7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19AF-0FCC-4128-9740-8A4A650F4C8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419045"/>
            <a:ext cx="4123035" cy="1336168"/>
          </a:xfrm>
          <a:effectLst>
            <a:outerShdw dist="38100" sx="1000" sy="1000" algn="tl" rotWithShape="0">
              <a:prstClr val="black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2000" b="1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Raeed</a:t>
            </a:r>
            <a:r>
              <a: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Mohammed M </a:t>
            </a:r>
            <a:r>
              <a:rPr lang="en-US" sz="2000" b="1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Alghribi</a:t>
            </a:r>
            <a:endParaRPr lang="en-US" sz="2000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51" y="4379975"/>
            <a:ext cx="5955494" cy="76352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Tuwaiq</a:t>
            </a:r>
            <a:r>
              <a:rPr lang="en-US" dirty="0">
                <a:solidFill>
                  <a:schemeClr val="bg2"/>
                </a:solidFill>
              </a:rPr>
              <a:t>-bootcamp-project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ECCC3C-889E-D244-95A4-3EB2BF077AE1}"/>
              </a:ext>
            </a:extLst>
          </p:cNvPr>
          <p:cNvSpPr txBox="1">
            <a:spLocks/>
          </p:cNvSpPr>
          <p:nvPr/>
        </p:nvSpPr>
        <p:spPr>
          <a:xfrm>
            <a:off x="-9149" y="1960930"/>
            <a:ext cx="5955494" cy="7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2"/>
                </a:solidFill>
              </a:rPr>
              <a:t>Predicting the price value of FIFA players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Loading data file</a:t>
            </a:r>
          </a:p>
          <a:p>
            <a:endParaRPr lang="en-US" dirty="0"/>
          </a:p>
          <a:p>
            <a:r>
              <a:rPr lang="en-US" dirty="0"/>
              <a:t>Data filtering and cleaning</a:t>
            </a:r>
          </a:p>
          <a:p>
            <a:endParaRPr lang="en-US" dirty="0"/>
          </a:p>
          <a:p>
            <a:r>
              <a:rPr lang="en-US" dirty="0"/>
              <a:t>Handling categorical features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3B41-1D02-AB4C-8BE2-31743D84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correlation between target and all other features </a:t>
            </a:r>
            <a:endParaRPr lang="en-SA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0EE5F2-BEDE-0649-97FA-CE486E5ED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" y="1044575"/>
            <a:ext cx="6810020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0718-C82E-1747-BE81-5EF57CC7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correlation between target and some of other features </a:t>
            </a:r>
            <a:endParaRPr lang="en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5116A-CFC8-1440-B3D0-E16C19804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197406"/>
            <a:ext cx="6260905" cy="3946094"/>
          </a:xfrm>
        </p:spPr>
      </p:pic>
    </p:spTree>
    <p:extLst>
      <p:ext uri="{BB962C8B-B14F-4D97-AF65-F5344CB8AC3E}">
        <p14:creationId xmlns:p14="http://schemas.microsoft.com/office/powerpoint/2010/main" val="276709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29EC-DE88-4548-B94D-B31A3E1D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A" sz="3200" dirty="0">
                <a:solidFill>
                  <a:schemeClr val="accent2"/>
                </a:solidFill>
              </a:rPr>
              <a:t>Sum Up player postions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399B9-027C-F44C-893F-6DD627ABB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350110"/>
            <a:ext cx="5344675" cy="3793390"/>
          </a:xfrm>
        </p:spPr>
      </p:pic>
    </p:spTree>
    <p:extLst>
      <p:ext uri="{BB962C8B-B14F-4D97-AF65-F5344CB8AC3E}">
        <p14:creationId xmlns:p14="http://schemas.microsoft.com/office/powerpoint/2010/main" val="286113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304C9-AD3C-E849-AAE7-8B019E4B8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808225"/>
            <a:ext cx="9153150" cy="333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ACC15-147E-0844-8392-D56CBE5186DB}"/>
              </a:ext>
            </a:extLst>
          </p:cNvPr>
          <p:cNvSpPr txBox="1"/>
          <p:nvPr/>
        </p:nvSpPr>
        <p:spPr>
          <a:xfrm>
            <a:off x="448965" y="281175"/>
            <a:ext cx="4291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Predicting player overall </a:t>
            </a:r>
            <a:endParaRPr lang="en-SA" sz="32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61499-BC98-C943-98A5-DC7B08E68786}"/>
              </a:ext>
            </a:extLst>
          </p:cNvPr>
          <p:cNvSpPr txBox="1"/>
          <p:nvPr/>
        </p:nvSpPr>
        <p:spPr>
          <a:xfrm>
            <a:off x="5798599" y="3335275"/>
            <a:ext cx="3150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score: 0.9423670034257592 </a:t>
            </a:r>
          </a:p>
          <a:p>
            <a:r>
              <a:rPr lang="en-US" dirty="0"/>
              <a:t>RMSE : 1.6858125893701004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969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C89255-DE93-C341-A474-181D497A7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" y="1655520"/>
            <a:ext cx="9142408" cy="3487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93BF0-0D40-434D-B881-609A973459E3}"/>
              </a:ext>
            </a:extLst>
          </p:cNvPr>
          <p:cNvSpPr txBox="1"/>
          <p:nvPr/>
        </p:nvSpPr>
        <p:spPr>
          <a:xfrm>
            <a:off x="5640935" y="2248584"/>
            <a:ext cx="3150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score: 0.7851041044554063 </a:t>
            </a:r>
          </a:p>
          <a:p>
            <a:r>
              <a:rPr lang="en-US" dirty="0"/>
              <a:t>RMSE : 2619163.5620737183</a:t>
            </a:r>
            <a:endParaRPr lang="en-S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F37C5-67A1-5E49-A569-A2B10E7F3BF3}"/>
              </a:ext>
            </a:extLst>
          </p:cNvPr>
          <p:cNvSpPr txBox="1"/>
          <p:nvPr/>
        </p:nvSpPr>
        <p:spPr>
          <a:xfrm>
            <a:off x="448965" y="281175"/>
            <a:ext cx="400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Predicting player price </a:t>
            </a:r>
            <a:endParaRPr lang="en-SA" sz="32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419045"/>
            <a:ext cx="4123035" cy="1336168"/>
          </a:xfrm>
          <a:effectLst>
            <a:outerShdw dist="38100" sx="1000" sy="1000" algn="tl" rotWithShape="0">
              <a:prstClr val="black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2000" b="1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Raeed</a:t>
            </a:r>
            <a:r>
              <a: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Mohammed M </a:t>
            </a:r>
            <a:r>
              <a:rPr lang="en-US" sz="2000" b="1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Alghribi</a:t>
            </a:r>
            <a:endParaRPr lang="en-US" sz="2000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51" y="4379975"/>
            <a:ext cx="5955494" cy="76352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Tuwaiq</a:t>
            </a:r>
            <a:r>
              <a:rPr lang="en-US" dirty="0">
                <a:solidFill>
                  <a:schemeClr val="bg2"/>
                </a:solidFill>
              </a:rPr>
              <a:t>-bootcamp-project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ECCC3C-889E-D244-95A4-3EB2BF077AE1}"/>
              </a:ext>
            </a:extLst>
          </p:cNvPr>
          <p:cNvSpPr txBox="1">
            <a:spLocks/>
          </p:cNvSpPr>
          <p:nvPr/>
        </p:nvSpPr>
        <p:spPr>
          <a:xfrm>
            <a:off x="-9149" y="1960930"/>
            <a:ext cx="5955494" cy="7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2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33965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On-screen Show (16:9)</PresentationFormat>
  <Paragraphs>24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Raeed Mohammed M Alghribi</vt:lpstr>
      <vt:lpstr>Work Flow</vt:lpstr>
      <vt:lpstr>correlation between target and all other features </vt:lpstr>
      <vt:lpstr>correlation between target and some of other features </vt:lpstr>
      <vt:lpstr>Sum Up player postions</vt:lpstr>
      <vt:lpstr>PowerPoint Presentation</vt:lpstr>
      <vt:lpstr>PowerPoint Presentation</vt:lpstr>
      <vt:lpstr>Raeed Mohammed M Alghribi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2017-07-17T12:09:00Z</dcterms:created>
  <dcterms:modified xsi:type="dcterms:W3CDTF">2021-11-18T05:59:07Z</dcterms:modified>
</cp:coreProperties>
</file>