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12/8/2020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92500" lnSpcReduction="20000"/>
          </a:bodyPr>
          <a:lstStyle/>
          <a:p>
            <a:r>
              <a:rPr lang="en-US" sz="2800" dirty="0"/>
              <a:t>Section – E</a:t>
            </a:r>
          </a:p>
          <a:p>
            <a:r>
              <a:rPr lang="en-US" sz="2800" dirty="0" err="1"/>
              <a:t>Raeesa</a:t>
            </a:r>
            <a:r>
              <a:rPr lang="en-US" sz="2800" dirty="0"/>
              <a:t> </a:t>
            </a:r>
            <a:r>
              <a:rPr lang="en-US" sz="2800" dirty="0" err="1"/>
              <a:t>Tanseen</a:t>
            </a:r>
            <a:r>
              <a:rPr lang="en-US" sz="2800" dirty="0"/>
              <a:t>         PES2UG19CS310</a:t>
            </a:r>
          </a:p>
          <a:p>
            <a:r>
              <a:rPr lang="en-US" sz="2800" dirty="0"/>
              <a:t>Prachi </a:t>
            </a:r>
            <a:r>
              <a:rPr lang="en-US" sz="2800" dirty="0" err="1"/>
              <a:t>Sengar</a:t>
            </a:r>
            <a:r>
              <a:rPr lang="en-US" sz="2800" dirty="0"/>
              <a:t>             PES2UG19CS285</a:t>
            </a:r>
          </a:p>
          <a:p>
            <a:r>
              <a:rPr lang="en-US" sz="2800" dirty="0" err="1"/>
              <a:t>Nithin</a:t>
            </a:r>
            <a:r>
              <a:rPr lang="en-US" sz="2800" dirty="0"/>
              <a:t> Francis Alfred  PES2UG19CS267</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015135"/>
            <a:ext cx="7086600" cy="533400"/>
          </a:xfrm>
          <a:prstGeom prst="rect">
            <a:avLst/>
          </a:prstGeom>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https://github.com/raeesatanseen/webtech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fontScale="70000" lnSpcReduction="20000"/>
          </a:bodyPr>
          <a:lstStyle/>
          <a:p>
            <a:pPr algn="ct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a:t>
            </a:r>
            <a:r>
              <a:rPr lang="en-IN" sz="4100" b="1" dirty="0">
                <a:solidFill>
                  <a:srgbClr val="00000A"/>
                </a:solidFill>
                <a:effectLst/>
                <a:latin typeface="Times New Roman" panose="02020603050405020304" pitchFamily="18" charset="0"/>
                <a:ea typeface="Noto Sans CJK SC Regular"/>
                <a:cs typeface="FreeSans"/>
              </a:rPr>
              <a:t>Event ticket selling</a:t>
            </a:r>
            <a:endParaRPr lang="en-IN" sz="4100" dirty="0">
              <a:solidFill>
                <a:srgbClr val="00000A"/>
              </a:solidFill>
              <a:effectLst/>
              <a:latin typeface="Liberation Serif"/>
              <a:ea typeface="Noto Sans CJK SC Regular"/>
              <a:cs typeface="FreeSans"/>
            </a:endParaRPr>
          </a:p>
          <a:p>
            <a:r>
              <a:rPr lang="en-IN" sz="1800" b="1" dirty="0">
                <a:solidFill>
                  <a:srgbClr val="00000A"/>
                </a:solidFill>
                <a:effectLst/>
                <a:latin typeface="Times New Roman" panose="02020603050405020304" pitchFamily="18" charset="0"/>
                <a:ea typeface="Noto Sans CJK SC Regular"/>
                <a:cs typeface="FreeSans"/>
              </a:rPr>
              <a:t> </a:t>
            </a:r>
            <a:endParaRPr lang="en-IN" sz="1800" dirty="0">
              <a:solidFill>
                <a:srgbClr val="00000A"/>
              </a:solidFill>
              <a:effectLst/>
              <a:latin typeface="Liberation Serif"/>
              <a:ea typeface="Noto Sans CJK SC Regular"/>
              <a:cs typeface="FreeSan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noProof="0" dirty="0">
                <a:ln>
                  <a:noFill/>
                </a:ln>
                <a:solidFill>
                  <a:schemeClr val="tx1"/>
                </a:solidFill>
                <a:effectLst/>
                <a:uLnTx/>
                <a:uFillTx/>
                <a:latin typeface="+mj-lt"/>
                <a:ea typeface="+mj-ea"/>
                <a:cs typeface="+mj-cs"/>
              </a:rPr>
              <a:t>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307"/>
            <a:ext cx="8229600" cy="1143000"/>
          </a:xfrm>
        </p:spPr>
        <p:txBody>
          <a:bodyPr/>
          <a:lstStyle/>
          <a:p>
            <a:r>
              <a:rPr lang="en-US" dirty="0"/>
              <a:t>Abstract</a:t>
            </a:r>
            <a:endParaRPr lang="en-GB" dirty="0"/>
          </a:p>
        </p:txBody>
      </p:sp>
      <p:sp>
        <p:nvSpPr>
          <p:cNvPr id="3" name="Content Placeholder 2"/>
          <p:cNvSpPr>
            <a:spLocks noGrp="1"/>
          </p:cNvSpPr>
          <p:nvPr>
            <p:ph idx="1"/>
          </p:nvPr>
        </p:nvSpPr>
        <p:spPr>
          <a:xfrm>
            <a:off x="477416" y="1981200"/>
            <a:ext cx="8229600" cy="4525963"/>
          </a:xfrm>
        </p:spPr>
        <p:txBody>
          <a:bodyPr/>
          <a:lstStyle/>
          <a:p>
            <a:r>
              <a:rPr lang="en-IN" sz="2000" dirty="0">
                <a:solidFill>
                  <a:srgbClr val="00000A"/>
                </a:solidFill>
                <a:effectLst/>
                <a:latin typeface="Times New Roman" panose="02020603050405020304" pitchFamily="18" charset="0"/>
                <a:ea typeface="Noto Sans CJK SC Regular"/>
                <a:cs typeface="FreeSans"/>
              </a:rPr>
              <a:t>Searching for tickets for different events is cumbersome and time consuming. Time and resources may not be available to collect information about the event and then book tickets before they are sold out. Our web application is an e-commerce platform where users can book their tickets for different events, without hassle.</a:t>
            </a:r>
            <a:endParaRPr lang="en-IN" sz="2000" dirty="0">
              <a:solidFill>
                <a:srgbClr val="00000A"/>
              </a:solidFill>
              <a:effectLst/>
              <a:latin typeface="Liberation Serif"/>
              <a:ea typeface="Noto Sans CJK SC Regular"/>
              <a:cs typeface="FreeSans"/>
            </a:endParaRPr>
          </a:p>
          <a:p>
            <a:r>
              <a:rPr lang="en-IN" sz="2000" dirty="0">
                <a:solidFill>
                  <a:srgbClr val="00000A"/>
                </a:solidFill>
                <a:effectLst/>
                <a:latin typeface="Times New Roman" panose="02020603050405020304" pitchFamily="18" charset="0"/>
                <a:ea typeface="Noto Sans CJK SC Regular"/>
                <a:cs typeface="FreeSans"/>
              </a:rPr>
              <a:t>Most events get sold out easily due to fan-following. It might be very disappointing for people to lose out on tickets for their desired events if they are unable to find a convenient way to book them. Time is of the essence. Such people can easily use this website. Even small-time events for which individual platforms cannot be made for selling tickets can use this to upload their events and sell tickets for them.</a:t>
            </a:r>
          </a:p>
          <a:p>
            <a:r>
              <a:rPr lang="en-IN" sz="2000" dirty="0">
                <a:solidFill>
                  <a:srgbClr val="00000A"/>
                </a:solidFill>
                <a:effectLst/>
                <a:latin typeface="Times New Roman" panose="02020603050405020304" pitchFamily="18" charset="0"/>
                <a:ea typeface="Noto Sans CJK SC Regular"/>
                <a:cs typeface="FreeSans"/>
              </a:rPr>
              <a:t>There will be a Log in or Register page for users,  event list page to view all the events, buy ticket page when event is chosen to buy tickets for it and payment page to buy the tickets.</a:t>
            </a:r>
            <a:endParaRPr lang="en-IN" sz="2000" dirty="0">
              <a:solidFill>
                <a:srgbClr val="00000A"/>
              </a:solidFill>
              <a:effectLst/>
              <a:latin typeface="Liberation Serif"/>
              <a:ea typeface="Noto Sans CJK SC Regular"/>
              <a:cs typeface="FreeSans"/>
            </a:endParaRPr>
          </a:p>
          <a:p>
            <a:endParaRPr lang="en-IN" sz="2000" dirty="0">
              <a:solidFill>
                <a:srgbClr val="00000A"/>
              </a:solidFill>
              <a:effectLst/>
              <a:latin typeface="Liberation Serif"/>
              <a:ea typeface="Noto Sans CJK SC Regular"/>
              <a:cs typeface="FreeSans"/>
            </a:endParaRP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lnSpcReduction="10000"/>
          </a:bodyPr>
          <a:lstStyle/>
          <a:p>
            <a:endParaRPr lang="en-US" sz="1100" b="0" dirty="0">
              <a:solidFill>
                <a:srgbClr val="9CDCFE"/>
              </a:solidFill>
              <a:effectLst/>
              <a:latin typeface="Consolas" panose="020B0609020204030204" pitchFamily="49" charset="0"/>
            </a:endParaRPr>
          </a:p>
          <a:p>
            <a:r>
              <a:rPr lang="en-US" sz="2000" dirty="0">
                <a:latin typeface="Consolas" panose="020B0609020204030204" pitchFamily="49" charset="0"/>
              </a:rPr>
              <a:t>FRONTEND DEPENDENCIES:</a:t>
            </a:r>
          </a:p>
          <a:p>
            <a:r>
              <a:rPr lang="en-US" sz="1400" b="0" dirty="0">
                <a:effectLst/>
                <a:latin typeface="Consolas" panose="020B0609020204030204" pitchFamily="49" charset="0"/>
              </a:rPr>
              <a:t>"react": "^16.9.0",</a:t>
            </a:r>
          </a:p>
          <a:p>
            <a:r>
              <a:rPr lang="en-US" sz="1400" b="0" dirty="0">
                <a:effectLst/>
                <a:latin typeface="Consolas" panose="020B0609020204030204" pitchFamily="49" charset="0"/>
              </a:rPr>
              <a:t>"react-</a:t>
            </a:r>
            <a:r>
              <a:rPr lang="en-US" sz="1400" b="0" dirty="0" err="1">
                <a:effectLst/>
                <a:latin typeface="Consolas" panose="020B0609020204030204" pitchFamily="49" charset="0"/>
              </a:rPr>
              <a:t>dom</a:t>
            </a:r>
            <a:r>
              <a:rPr lang="en-US" sz="1400" b="0" dirty="0">
                <a:effectLst/>
                <a:latin typeface="Consolas" panose="020B0609020204030204" pitchFamily="49" charset="0"/>
              </a:rPr>
              <a:t>": "^16.9.0",</a:t>
            </a:r>
          </a:p>
          <a:p>
            <a:r>
              <a:rPr lang="en-US" sz="1400" b="0" dirty="0">
                <a:effectLst/>
                <a:latin typeface="Consolas" panose="020B0609020204030204" pitchFamily="49" charset="0"/>
              </a:rPr>
              <a:t>"react-redux": "^7.1.1",</a:t>
            </a:r>
          </a:p>
          <a:p>
            <a:r>
              <a:rPr lang="en-US" sz="1400" b="0" dirty="0">
                <a:effectLst/>
                <a:latin typeface="Consolas" panose="020B0609020204030204" pitchFamily="49" charset="0"/>
              </a:rPr>
              <a:t>"react-router-</a:t>
            </a:r>
            <a:r>
              <a:rPr lang="en-US" sz="1400" b="0" dirty="0" err="1">
                <a:effectLst/>
                <a:latin typeface="Consolas" panose="020B0609020204030204" pitchFamily="49" charset="0"/>
              </a:rPr>
              <a:t>dom</a:t>
            </a:r>
            <a:r>
              <a:rPr lang="en-US" sz="1400" b="0" dirty="0">
                <a:effectLst/>
                <a:latin typeface="Consolas" panose="020B0609020204030204" pitchFamily="49" charset="0"/>
              </a:rPr>
              <a:t>": "^5.1.0",</a:t>
            </a:r>
          </a:p>
          <a:p>
            <a:r>
              <a:rPr lang="en-US" sz="1400" b="0" dirty="0">
                <a:effectLst/>
                <a:latin typeface="Consolas" panose="020B0609020204030204" pitchFamily="49" charset="0"/>
              </a:rPr>
              <a:t>"react-scripts": "3.1.2",</a:t>
            </a:r>
          </a:p>
          <a:p>
            <a:r>
              <a:rPr lang="en-US" sz="1400" b="0" dirty="0">
                <a:effectLst/>
                <a:latin typeface="Consolas" panose="020B0609020204030204" pitchFamily="49" charset="0"/>
              </a:rPr>
              <a:t>"redux": "^4.0.4",</a:t>
            </a:r>
          </a:p>
          <a:p>
            <a:r>
              <a:rPr lang="en-US" sz="1400" b="0" dirty="0">
                <a:effectLst/>
                <a:latin typeface="Consolas" panose="020B0609020204030204" pitchFamily="49" charset="0"/>
              </a:rPr>
              <a:t>"redux-</a:t>
            </a:r>
            <a:r>
              <a:rPr lang="en-US" sz="1400" b="0" dirty="0" err="1">
                <a:effectLst/>
                <a:latin typeface="Consolas" panose="020B0609020204030204" pitchFamily="49" charset="0"/>
              </a:rPr>
              <a:t>thunk</a:t>
            </a:r>
            <a:r>
              <a:rPr lang="en-US" sz="1400" b="0" dirty="0">
                <a:effectLst/>
                <a:latin typeface="Consolas" panose="020B0609020204030204" pitchFamily="49" charset="0"/>
              </a:rPr>
              <a:t>": "^2.3.0"</a:t>
            </a:r>
          </a:p>
          <a:p>
            <a:endParaRPr lang="en-IN" sz="1800" dirty="0">
              <a:solidFill>
                <a:srgbClr val="00000A"/>
              </a:solidFill>
              <a:effectLst/>
              <a:latin typeface="Liberation Serif"/>
              <a:ea typeface="Noto Sans CJK SC Regular"/>
              <a:cs typeface="FreeSans"/>
            </a:endParaRPr>
          </a:p>
          <a:p>
            <a:r>
              <a:rPr lang="en-IN" sz="1800" dirty="0">
                <a:solidFill>
                  <a:srgbClr val="00000A"/>
                </a:solidFill>
                <a:latin typeface="Consolas" panose="020B0609020204030204" pitchFamily="49" charset="0"/>
                <a:ea typeface="Noto Sans CJK SC Regular"/>
                <a:cs typeface="FreeSans"/>
              </a:rPr>
              <a:t>BACKEND DEPENDENCIES</a:t>
            </a:r>
            <a:endParaRPr lang="en-IN" sz="1800" dirty="0">
              <a:solidFill>
                <a:srgbClr val="00000A"/>
              </a:solidFill>
              <a:effectLst/>
              <a:latin typeface="Consolas" panose="020B0609020204030204" pitchFamily="49" charset="0"/>
              <a:ea typeface="Noto Sans CJK SC Regular"/>
              <a:cs typeface="FreeSans"/>
            </a:endParaRPr>
          </a:p>
          <a:p>
            <a:r>
              <a:rPr lang="en-US" sz="1400" b="0" dirty="0">
                <a:effectLst/>
                <a:latin typeface="Consolas" panose="020B0609020204030204" pitchFamily="49" charset="0"/>
              </a:rPr>
              <a:t>"</a:t>
            </a:r>
            <a:r>
              <a:rPr lang="en-US" sz="1400" b="0" dirty="0" err="1">
                <a:effectLst/>
                <a:latin typeface="Consolas" panose="020B0609020204030204" pitchFamily="49" charset="0"/>
              </a:rPr>
              <a:t>bcrypt</a:t>
            </a:r>
            <a:r>
              <a:rPr lang="en-US" sz="1400" b="0" dirty="0">
                <a:effectLst/>
                <a:latin typeface="Consolas" panose="020B0609020204030204" pitchFamily="49" charset="0"/>
              </a:rPr>
              <a:t>": "^5.0.0",</a:t>
            </a:r>
          </a:p>
          <a:p>
            <a:r>
              <a:rPr lang="en-US" sz="1400" b="0" dirty="0">
                <a:effectLst/>
                <a:latin typeface="Consolas" panose="020B0609020204030204" pitchFamily="49" charset="0"/>
              </a:rPr>
              <a:t>"</a:t>
            </a:r>
            <a:r>
              <a:rPr lang="en-US" sz="1400" b="0" dirty="0" err="1">
                <a:effectLst/>
                <a:latin typeface="Consolas" panose="020B0609020204030204" pitchFamily="49" charset="0"/>
              </a:rPr>
              <a:t>cors</a:t>
            </a:r>
            <a:r>
              <a:rPr lang="en-US" sz="1400" b="0" dirty="0">
                <a:effectLst/>
                <a:latin typeface="Consolas" panose="020B0609020204030204" pitchFamily="49" charset="0"/>
              </a:rPr>
              <a:t>": "^2.8.5",</a:t>
            </a:r>
          </a:p>
          <a:p>
            <a:r>
              <a:rPr lang="en-US" sz="1400" b="0" dirty="0">
                <a:effectLst/>
                <a:latin typeface="Consolas" panose="020B0609020204030204" pitchFamily="49" charset="0"/>
              </a:rPr>
              <a:t>"express": "^4.17.1",</a:t>
            </a:r>
          </a:p>
          <a:p>
            <a:r>
              <a:rPr lang="en-US" sz="1400" b="0" dirty="0">
                <a:effectLst/>
                <a:latin typeface="Consolas" panose="020B0609020204030204" pitchFamily="49" charset="0"/>
              </a:rPr>
              <a:t>"</a:t>
            </a:r>
            <a:r>
              <a:rPr lang="en-US" sz="1400" b="0" dirty="0" err="1">
                <a:effectLst/>
                <a:latin typeface="Consolas" panose="020B0609020204030204" pitchFamily="49" charset="0"/>
              </a:rPr>
              <a:t>jsonwebtoken</a:t>
            </a:r>
            <a:r>
              <a:rPr lang="en-US" sz="1400" b="0" dirty="0">
                <a:effectLst/>
                <a:latin typeface="Consolas" panose="020B0609020204030204" pitchFamily="49" charset="0"/>
              </a:rPr>
              <a:t>": "^8.5.1",</a:t>
            </a:r>
          </a:p>
          <a:p>
            <a:r>
              <a:rPr lang="en-US" sz="1400" b="0" dirty="0">
                <a:effectLst/>
                <a:latin typeface="Consolas" panose="020B0609020204030204" pitchFamily="49" charset="0"/>
              </a:rPr>
              <a:t>"mongoose": "^5.7.1",</a:t>
            </a:r>
          </a:p>
          <a:p>
            <a:r>
              <a:rPr lang="en-US" sz="1400" b="0" dirty="0">
                <a:effectLst/>
                <a:latin typeface="Consolas" panose="020B0609020204030204" pitchFamily="49" charset="0"/>
              </a:rPr>
              <a:t>"</a:t>
            </a:r>
            <a:r>
              <a:rPr lang="en-US" sz="1400" b="0" dirty="0" err="1">
                <a:effectLst/>
                <a:latin typeface="Consolas" panose="020B0609020204030204" pitchFamily="49" charset="0"/>
              </a:rPr>
              <a:t>nodemon</a:t>
            </a:r>
            <a:r>
              <a:rPr lang="en-US" sz="1400" b="0" dirty="0">
                <a:effectLst/>
                <a:latin typeface="Consolas" panose="020B0609020204030204" pitchFamily="49" charset="0"/>
              </a:rPr>
              <a:t>": "^1.19.2"</a:t>
            </a:r>
          </a:p>
          <a:p>
            <a:endParaRPr lang="en-IN" sz="1800" dirty="0">
              <a:solidFill>
                <a:srgbClr val="00000A"/>
              </a:solidFill>
              <a:effectLst/>
              <a:latin typeface="Liberation Serif"/>
              <a:ea typeface="Noto Sans CJK SC Regular"/>
              <a:cs typeface="Free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r>
              <a:rPr lang="en-GB" dirty="0"/>
              <a:t>All three members worked on the entire website, with Prachi focusing on frontend, </a:t>
            </a:r>
            <a:r>
              <a:rPr lang="en-GB" dirty="0" err="1"/>
              <a:t>Nithin</a:t>
            </a:r>
            <a:r>
              <a:rPr lang="en-GB" dirty="0"/>
              <a:t> focusing on the backend and </a:t>
            </a:r>
            <a:r>
              <a:rPr lang="en-GB" dirty="0" err="1"/>
              <a:t>Raeesa</a:t>
            </a:r>
            <a:r>
              <a:rPr lang="en-GB" dirty="0"/>
              <a:t> doing parts of both.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330</Words>
  <Application>Microsoft Office PowerPoint</Application>
  <PresentationFormat>On-screen Show (4:3)</PresentationFormat>
  <Paragraphs>33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Consolas</vt:lpstr>
      <vt:lpstr>Liberation Serif</vt:lpstr>
      <vt:lpstr>Times New Roman</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Raeesa Tanseen</cp:lastModifiedBy>
  <cp:revision>4</cp:revision>
  <dcterms:created xsi:type="dcterms:W3CDTF">2020-11-18T05:59:33Z</dcterms:created>
  <dcterms:modified xsi:type="dcterms:W3CDTF">2020-12-08T16:34:16Z</dcterms:modified>
</cp:coreProperties>
</file>