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9c99b41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79c99b412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9c99b4126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9c99b412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79c99b4126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body"/>
          </p:nvPr>
        </p:nvSpPr>
        <p:spPr>
          <a:xfrm>
            <a:off x="754540" y="347188"/>
            <a:ext cx="76137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0" y="-41273"/>
            <a:ext cx="9144000" cy="383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6871" y="93473"/>
            <a:ext cx="521207" cy="1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0" y="-41273"/>
            <a:ext cx="9144000" cy="383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7786" y="81574"/>
            <a:ext cx="438810" cy="17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204064" y="726063"/>
            <a:ext cx="2006100" cy="0"/>
          </a:xfrm>
          <a:prstGeom prst="straightConnector1">
            <a:avLst/>
          </a:prstGeom>
          <a:noFill/>
          <a:ln cap="flat" cmpd="sng" w="25400">
            <a:solidFill>
              <a:srgbClr val="EF6F2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2532476" y="726063"/>
            <a:ext cx="6364200" cy="0"/>
          </a:xfrm>
          <a:prstGeom prst="straightConnector1">
            <a:avLst/>
          </a:prstGeom>
          <a:noFill/>
          <a:ln cap="flat" cmpd="sng" w="12700">
            <a:solidFill>
              <a:srgbClr val="EF6F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04064" y="859361"/>
            <a:ext cx="2705824" cy="325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5661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E56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3252528" y="1424753"/>
            <a:ext cx="5644000" cy="46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204064" y="268863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2532476" y="268863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04064" y="304433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Page Content">
  <p:cSld name="Full-Page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04064" y="268863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5"/>
          <p:cNvCxnSpPr/>
          <p:nvPr/>
        </p:nvCxnSpPr>
        <p:spPr>
          <a:xfrm>
            <a:off x="2532476" y="268863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204064" y="315715"/>
            <a:ext cx="86925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204064" y="268863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2532476" y="268863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692650" y="773113"/>
            <a:ext cx="4203700" cy="336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204064" y="772915"/>
            <a:ext cx="4209186" cy="336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204064" y="497463"/>
            <a:ext cx="200606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7"/>
          <p:cNvCxnSpPr/>
          <p:nvPr/>
        </p:nvCxnSpPr>
        <p:spPr>
          <a:xfrm>
            <a:off x="2532476" y="497463"/>
            <a:ext cx="636405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0" y="4133850"/>
            <a:ext cx="9144000" cy="105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198438" y="772351"/>
            <a:ext cx="2603500" cy="5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5661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E56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198438" y="1524000"/>
            <a:ext cx="2603500" cy="26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4" type="body"/>
          </p:nvPr>
        </p:nvSpPr>
        <p:spPr>
          <a:xfrm>
            <a:off x="3000375" y="773113"/>
            <a:ext cx="5895975" cy="336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 showMasterSp="0">
  <p:cSld name="Transi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21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8"/>
          <p:cNvCxnSpPr/>
          <p:nvPr/>
        </p:nvCxnSpPr>
        <p:spPr>
          <a:xfrm>
            <a:off x="204064" y="497462"/>
            <a:ext cx="2006060" cy="0"/>
          </a:xfrm>
          <a:prstGeom prst="straightConnector1">
            <a:avLst/>
          </a:prstGeom>
          <a:noFill/>
          <a:ln cap="flat" cmpd="sng" w="25400">
            <a:solidFill>
              <a:srgbClr val="EF6F2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8"/>
          <p:cNvCxnSpPr/>
          <p:nvPr/>
        </p:nvCxnSpPr>
        <p:spPr>
          <a:xfrm>
            <a:off x="2532476" y="497462"/>
            <a:ext cx="6364052" cy="0"/>
          </a:xfrm>
          <a:prstGeom prst="straightConnector1">
            <a:avLst/>
          </a:prstGeom>
          <a:noFill/>
          <a:ln cap="flat" cmpd="sng" w="12700">
            <a:solidFill>
              <a:srgbClr val="EF6F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0" y="4133850"/>
            <a:ext cx="9144000" cy="105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204064" y="2990850"/>
            <a:ext cx="86924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825" y="227613"/>
            <a:ext cx="417144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 End Slide">
  <p:cSld name="Section Header or End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9144000" cy="5295900"/>
          </a:xfrm>
          <a:prstGeom prst="rect">
            <a:avLst/>
          </a:prstGeom>
          <a:solidFill>
            <a:srgbClr val="EF6F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9"/>
          <p:cNvCxnSpPr/>
          <p:nvPr/>
        </p:nvCxnSpPr>
        <p:spPr>
          <a:xfrm>
            <a:off x="204064" y="726062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9"/>
          <p:cNvCxnSpPr/>
          <p:nvPr/>
        </p:nvCxnSpPr>
        <p:spPr>
          <a:xfrm>
            <a:off x="2532476" y="726062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04064" y="3194050"/>
            <a:ext cx="8692464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0" y="4133850"/>
            <a:ext cx="9144000" cy="105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25" y="227613"/>
            <a:ext cx="417144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056408" y="59567"/>
            <a:ext cx="9309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 </a:t>
            </a:r>
            <a:fld id="{00000000-1234-1234-1234-123412341234}" type="slidenum">
              <a:rPr b="0" i="0" lang="en-US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83400" y="95018"/>
            <a:ext cx="1693698" cy="1012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40650" y="1566400"/>
            <a:ext cx="88104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2800">
                <a:solidFill>
                  <a:schemeClr val="dk1"/>
                </a:solidFill>
              </a:rPr>
              <a:t>Project - III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2800">
                <a:solidFill>
                  <a:schemeClr val="dk1"/>
                </a:solidFill>
              </a:rPr>
              <a:t>Confidence Intervals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63950" y="3395200"/>
            <a:ext cx="7434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Jeevan Thapa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Raees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761175" y="874000"/>
            <a:ext cx="7938600" cy="3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Introduction 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Input Data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Testing Procedure 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Confidence Intervals</a:t>
            </a:r>
            <a:endParaRPr b="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-US"/>
              <a:t>Conclusion  </a:t>
            </a:r>
            <a:endParaRPr b="0"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27875" y="21150"/>
            <a:ext cx="7551300" cy="65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761175" y="984500"/>
            <a:ext cx="79386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 sz="2000"/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127875" y="21150"/>
            <a:ext cx="7551300" cy="65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Topic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3077200" y="1081250"/>
            <a:ext cx="2705700" cy="8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81" name="Google Shape;81;p13"/>
          <p:cNvSpPr txBox="1"/>
          <p:nvPr>
            <p:ph idx="2" type="body"/>
          </p:nvPr>
        </p:nvSpPr>
        <p:spPr>
          <a:xfrm>
            <a:off x="1750053" y="2338203"/>
            <a:ext cx="5643900" cy="46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I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A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