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</p:sldMasterIdLst>
  <p:notesMasterIdLst>
    <p:notesMasterId r:id="rId41"/>
  </p:notesMasterIdLst>
  <p:sldIdLst>
    <p:sldId id="569" r:id="rId5"/>
    <p:sldId id="511" r:id="rId6"/>
    <p:sldId id="587" r:id="rId7"/>
    <p:sldId id="580" r:id="rId8"/>
    <p:sldId id="609" r:id="rId9"/>
    <p:sldId id="597" r:id="rId10"/>
    <p:sldId id="598" r:id="rId11"/>
    <p:sldId id="599" r:id="rId12"/>
    <p:sldId id="571" r:id="rId13"/>
    <p:sldId id="577" r:id="rId14"/>
    <p:sldId id="600" r:id="rId15"/>
    <p:sldId id="579" r:id="rId16"/>
    <p:sldId id="588" r:id="rId17"/>
    <p:sldId id="572" r:id="rId18"/>
    <p:sldId id="594" r:id="rId19"/>
    <p:sldId id="595" r:id="rId20"/>
    <p:sldId id="596" r:id="rId21"/>
    <p:sldId id="573" r:id="rId22"/>
    <p:sldId id="583" r:id="rId23"/>
    <p:sldId id="593" r:id="rId24"/>
    <p:sldId id="601" r:id="rId25"/>
    <p:sldId id="602" r:id="rId26"/>
    <p:sldId id="603" r:id="rId27"/>
    <p:sldId id="604" r:id="rId28"/>
    <p:sldId id="605" r:id="rId29"/>
    <p:sldId id="574" r:id="rId30"/>
    <p:sldId id="585" r:id="rId31"/>
    <p:sldId id="607" r:id="rId32"/>
    <p:sldId id="608" r:id="rId33"/>
    <p:sldId id="612" r:id="rId34"/>
    <p:sldId id="576" r:id="rId35"/>
    <p:sldId id="586" r:id="rId36"/>
    <p:sldId id="610" r:id="rId37"/>
    <p:sldId id="611" r:id="rId38"/>
    <p:sldId id="591" r:id="rId39"/>
    <p:sldId id="59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9A6148-1FFF-E242-8D39-81A5AE395851}" v="679" dt="2024-12-05T19:49:27.531"/>
    <p1510:client id="{4EFE8F35-EF03-1444-8A69-BE6A00679830}" v="2" dt="2024-12-06T09:50:48.997"/>
    <p1510:client id="{59220E75-F9E5-5F8B-44BB-D52C528DDC4E}" v="4" dt="2024-12-06T13:41:37.209"/>
    <p1510:client id="{618B989A-7A24-4C59-838C-AC17E273993E}" v="84" dt="2024-12-06T14:28:30.117"/>
    <p1510:client id="{6E841117-D656-DE53-CF88-BA42C3A2FB2E}" v="364" dt="2024-12-05T20:29:18.684"/>
    <p1510:client id="{74D5A555-FEE2-415E-8C02-CFFA12D2EB78}" v="1" dt="2024-12-06T01:03:53.661"/>
    <p1510:client id="{CF914698-B83C-E264-128D-1482A9E8CF24}" v="48" dt="2024-12-05T21:35:14.470"/>
    <p1510:client id="{EFBC8517-7740-C47C-D265-16C117927DA6}" v="7" dt="2024-12-06T02:57:29.1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Raees (RIT Student)" userId="S::mr2714@rit.edu::7831984a-10e5-41c6-b61a-ac0f8a84c1da" providerId="AD" clId="Web-{EFBC8517-7740-C47C-D265-16C117927DA6}"/>
    <pc:docChg chg="modSld">
      <pc:chgData name="Muhammad Raees (RIT Student)" userId="S::mr2714@rit.edu::7831984a-10e5-41c6-b61a-ac0f8a84c1da" providerId="AD" clId="Web-{EFBC8517-7740-C47C-D265-16C117927DA6}" dt="2024-12-06T02:57:28.029" v="5" actId="20577"/>
      <pc:docMkLst>
        <pc:docMk/>
      </pc:docMkLst>
      <pc:sldChg chg="modSp">
        <pc:chgData name="Muhammad Raees (RIT Student)" userId="S::mr2714@rit.edu::7831984a-10e5-41c6-b61a-ac0f8a84c1da" providerId="AD" clId="Web-{EFBC8517-7740-C47C-D265-16C117927DA6}" dt="2024-12-06T02:57:24.107" v="3" actId="20577"/>
        <pc:sldMkLst>
          <pc:docMk/>
          <pc:sldMk cId="251124747" sldId="610"/>
        </pc:sldMkLst>
        <pc:spChg chg="mod">
          <ac:chgData name="Muhammad Raees (RIT Student)" userId="S::mr2714@rit.edu::7831984a-10e5-41c6-b61a-ac0f8a84c1da" providerId="AD" clId="Web-{EFBC8517-7740-C47C-D265-16C117927DA6}" dt="2024-12-06T02:57:24.107" v="3" actId="20577"/>
          <ac:spMkLst>
            <pc:docMk/>
            <pc:sldMk cId="251124747" sldId="610"/>
            <ac:spMk id="2" creationId="{B8D799C0-53F6-E642-78FE-0140C1FA1D22}"/>
          </ac:spMkLst>
        </pc:spChg>
      </pc:sldChg>
      <pc:sldChg chg="modSp">
        <pc:chgData name="Muhammad Raees (RIT Student)" userId="S::mr2714@rit.edu::7831984a-10e5-41c6-b61a-ac0f8a84c1da" providerId="AD" clId="Web-{EFBC8517-7740-C47C-D265-16C117927DA6}" dt="2024-12-06T02:57:28.029" v="5" actId="20577"/>
        <pc:sldMkLst>
          <pc:docMk/>
          <pc:sldMk cId="3237436985" sldId="611"/>
        </pc:sldMkLst>
        <pc:spChg chg="mod">
          <ac:chgData name="Muhammad Raees (RIT Student)" userId="S::mr2714@rit.edu::7831984a-10e5-41c6-b61a-ac0f8a84c1da" providerId="AD" clId="Web-{EFBC8517-7740-C47C-D265-16C117927DA6}" dt="2024-12-06T02:57:28.029" v="5" actId="20577"/>
          <ac:spMkLst>
            <pc:docMk/>
            <pc:sldMk cId="3237436985" sldId="611"/>
            <ac:spMk id="2" creationId="{F1400F9F-B87E-4B9A-C0EE-5FE91487CD4A}"/>
          </ac:spMkLst>
        </pc:spChg>
      </pc:sldChg>
    </pc:docChg>
  </pc:docChgLst>
  <pc:docChgLst>
    <pc:chgData name="Muhammad Raees (RIT Student)" userId="S::mr2714@rit.edu::7831984a-10e5-41c6-b61a-ac0f8a84c1da" providerId="AD" clId="Web-{FA6BD0E9-6E29-06F6-F404-C009ED044CF1}"/>
    <pc:docChg chg="addSld delSld modSld sldOrd">
      <pc:chgData name="Muhammad Raees (RIT Student)" userId="S::mr2714@rit.edu::7831984a-10e5-41c6-b61a-ac0f8a84c1da" providerId="AD" clId="Web-{FA6BD0E9-6E29-06F6-F404-C009ED044CF1}" dt="2024-12-03T01:48:28.516" v="327" actId="20577"/>
      <pc:docMkLst>
        <pc:docMk/>
      </pc:docMkLst>
      <pc:sldChg chg="del">
        <pc:chgData name="Muhammad Raees (RIT Student)" userId="S::mr2714@rit.edu::7831984a-10e5-41c6-b61a-ac0f8a84c1da" providerId="AD" clId="Web-{FA6BD0E9-6E29-06F6-F404-C009ED044CF1}" dt="2024-12-03T01:37:26.029" v="2"/>
        <pc:sldMkLst>
          <pc:docMk/>
          <pc:sldMk cId="206016747" sldId="258"/>
        </pc:sldMkLst>
      </pc:sldChg>
      <pc:sldChg chg="del">
        <pc:chgData name="Muhammad Raees (RIT Student)" userId="S::mr2714@rit.edu::7831984a-10e5-41c6-b61a-ac0f8a84c1da" providerId="AD" clId="Web-{FA6BD0E9-6E29-06F6-F404-C009ED044CF1}" dt="2024-12-03T01:37:23.826" v="0"/>
        <pc:sldMkLst>
          <pc:docMk/>
          <pc:sldMk cId="3857370278" sldId="502"/>
        </pc:sldMkLst>
      </pc:sldChg>
      <pc:sldChg chg="modSp">
        <pc:chgData name="Muhammad Raees (RIT Student)" userId="S::mr2714@rit.edu::7831984a-10e5-41c6-b61a-ac0f8a84c1da" providerId="AD" clId="Web-{FA6BD0E9-6E29-06F6-F404-C009ED044CF1}" dt="2024-12-03T01:44:10.374" v="176" actId="20577"/>
        <pc:sldMkLst>
          <pc:docMk/>
          <pc:sldMk cId="1473906232" sldId="511"/>
        </pc:sldMkLst>
        <pc:spChg chg="mod">
          <ac:chgData name="Muhammad Raees (RIT Student)" userId="S::mr2714@rit.edu::7831984a-10e5-41c6-b61a-ac0f8a84c1da" providerId="AD" clId="Web-{FA6BD0E9-6E29-06F6-F404-C009ED044CF1}" dt="2024-12-03T01:38:36.905" v="29" actId="20577"/>
          <ac:spMkLst>
            <pc:docMk/>
            <pc:sldMk cId="1473906232" sldId="511"/>
            <ac:spMk id="2" creationId="{78EB5307-160A-F800-352E-7D74D12B5161}"/>
          </ac:spMkLst>
        </pc:spChg>
        <pc:spChg chg="mod">
          <ac:chgData name="Muhammad Raees (RIT Student)" userId="S::mr2714@rit.edu::7831984a-10e5-41c6-b61a-ac0f8a84c1da" providerId="AD" clId="Web-{FA6BD0E9-6E29-06F6-F404-C009ED044CF1}" dt="2024-12-03T01:44:10.374" v="176" actId="20577"/>
          <ac:spMkLst>
            <pc:docMk/>
            <pc:sldMk cId="1473906232" sldId="511"/>
            <ac:spMk id="3" creationId="{EC76A366-F6D3-B6BA-8AB8-1073F21FD73B}"/>
          </ac:spMkLst>
        </pc:spChg>
      </pc:sldChg>
      <pc:sldChg chg="del">
        <pc:chgData name="Muhammad Raees (RIT Student)" userId="S::mr2714@rit.edu::7831984a-10e5-41c6-b61a-ac0f8a84c1da" providerId="AD" clId="Web-{FA6BD0E9-6E29-06F6-F404-C009ED044CF1}" dt="2024-12-03T01:37:25.154" v="1"/>
        <pc:sldMkLst>
          <pc:docMk/>
          <pc:sldMk cId="3257017391" sldId="517"/>
        </pc:sldMkLst>
      </pc:sldChg>
      <pc:sldChg chg="del">
        <pc:chgData name="Muhammad Raees (RIT Student)" userId="S::mr2714@rit.edu::7831984a-10e5-41c6-b61a-ac0f8a84c1da" providerId="AD" clId="Web-{FA6BD0E9-6E29-06F6-F404-C009ED044CF1}" dt="2024-12-03T01:41:49.218" v="85"/>
        <pc:sldMkLst>
          <pc:docMk/>
          <pc:sldMk cId="3208147830" sldId="519"/>
        </pc:sldMkLst>
      </pc:sldChg>
      <pc:sldChg chg="del">
        <pc:chgData name="Muhammad Raees (RIT Student)" userId="S::mr2714@rit.edu::7831984a-10e5-41c6-b61a-ac0f8a84c1da" providerId="AD" clId="Web-{FA6BD0E9-6E29-06F6-F404-C009ED044CF1}" dt="2024-12-03T01:41:51.515" v="87"/>
        <pc:sldMkLst>
          <pc:docMk/>
          <pc:sldMk cId="3060224305" sldId="520"/>
        </pc:sldMkLst>
      </pc:sldChg>
      <pc:sldChg chg="del">
        <pc:chgData name="Muhammad Raees (RIT Student)" userId="S::mr2714@rit.edu::7831984a-10e5-41c6-b61a-ac0f8a84c1da" providerId="AD" clId="Web-{FA6BD0E9-6E29-06F6-F404-C009ED044CF1}" dt="2024-12-03T01:41:54.999" v="91"/>
        <pc:sldMkLst>
          <pc:docMk/>
          <pc:sldMk cId="3626879573" sldId="522"/>
        </pc:sldMkLst>
      </pc:sldChg>
      <pc:sldChg chg="del">
        <pc:chgData name="Muhammad Raees (RIT Student)" userId="S::mr2714@rit.edu::7831984a-10e5-41c6-b61a-ac0f8a84c1da" providerId="AD" clId="Web-{FA6BD0E9-6E29-06F6-F404-C009ED044CF1}" dt="2024-12-03T01:41:52.671" v="89"/>
        <pc:sldMkLst>
          <pc:docMk/>
          <pc:sldMk cId="1237802019" sldId="523"/>
        </pc:sldMkLst>
      </pc:sldChg>
      <pc:sldChg chg="del">
        <pc:chgData name="Muhammad Raees (RIT Student)" userId="S::mr2714@rit.edu::7831984a-10e5-41c6-b61a-ac0f8a84c1da" providerId="AD" clId="Web-{FA6BD0E9-6E29-06F6-F404-C009ED044CF1}" dt="2024-12-03T01:41:54.046" v="90"/>
        <pc:sldMkLst>
          <pc:docMk/>
          <pc:sldMk cId="2683481489" sldId="524"/>
        </pc:sldMkLst>
      </pc:sldChg>
      <pc:sldChg chg="del">
        <pc:chgData name="Muhammad Raees (RIT Student)" userId="S::mr2714@rit.edu::7831984a-10e5-41c6-b61a-ac0f8a84c1da" providerId="AD" clId="Web-{FA6BD0E9-6E29-06F6-F404-C009ED044CF1}" dt="2024-12-03T01:41:56.109" v="92"/>
        <pc:sldMkLst>
          <pc:docMk/>
          <pc:sldMk cId="539293003" sldId="525"/>
        </pc:sldMkLst>
      </pc:sldChg>
      <pc:sldChg chg="del">
        <pc:chgData name="Muhammad Raees (RIT Student)" userId="S::mr2714@rit.edu::7831984a-10e5-41c6-b61a-ac0f8a84c1da" providerId="AD" clId="Web-{FA6BD0E9-6E29-06F6-F404-C009ED044CF1}" dt="2024-12-03T01:41:48.234" v="84"/>
        <pc:sldMkLst>
          <pc:docMk/>
          <pc:sldMk cId="3445301744" sldId="541"/>
        </pc:sldMkLst>
      </pc:sldChg>
      <pc:sldChg chg="del">
        <pc:chgData name="Muhammad Raees (RIT Student)" userId="S::mr2714@rit.edu::7831984a-10e5-41c6-b61a-ac0f8a84c1da" providerId="AD" clId="Web-{FA6BD0E9-6E29-06F6-F404-C009ED044CF1}" dt="2024-12-03T01:41:52.265" v="88"/>
        <pc:sldMkLst>
          <pc:docMk/>
          <pc:sldMk cId="1537774502" sldId="542"/>
        </pc:sldMkLst>
      </pc:sldChg>
      <pc:sldChg chg="del">
        <pc:chgData name="Muhammad Raees (RIT Student)" userId="S::mr2714@rit.edu::7831984a-10e5-41c6-b61a-ac0f8a84c1da" providerId="AD" clId="Web-{FA6BD0E9-6E29-06F6-F404-C009ED044CF1}" dt="2024-12-03T01:41:50.280" v="86"/>
        <pc:sldMkLst>
          <pc:docMk/>
          <pc:sldMk cId="1062105643" sldId="549"/>
        </pc:sldMkLst>
      </pc:sldChg>
      <pc:sldChg chg="del">
        <pc:chgData name="Muhammad Raees (RIT Student)" userId="S::mr2714@rit.edu::7831984a-10e5-41c6-b61a-ac0f8a84c1da" providerId="AD" clId="Web-{FA6BD0E9-6E29-06F6-F404-C009ED044CF1}" dt="2024-12-03T01:41:56.859" v="93"/>
        <pc:sldMkLst>
          <pc:docMk/>
          <pc:sldMk cId="866311463" sldId="550"/>
        </pc:sldMkLst>
      </pc:sldChg>
      <pc:sldChg chg="del">
        <pc:chgData name="Muhammad Raees (RIT Student)" userId="S::mr2714@rit.edu::7831984a-10e5-41c6-b61a-ac0f8a84c1da" providerId="AD" clId="Web-{FA6BD0E9-6E29-06F6-F404-C009ED044CF1}" dt="2024-12-03T01:41:57.609" v="94"/>
        <pc:sldMkLst>
          <pc:docMk/>
          <pc:sldMk cId="3274722910" sldId="551"/>
        </pc:sldMkLst>
      </pc:sldChg>
      <pc:sldChg chg="del">
        <pc:chgData name="Muhammad Raees (RIT Student)" userId="S::mr2714@rit.edu::7831984a-10e5-41c6-b61a-ac0f8a84c1da" providerId="AD" clId="Web-{FA6BD0E9-6E29-06F6-F404-C009ED044CF1}" dt="2024-12-03T01:41:59.140" v="95"/>
        <pc:sldMkLst>
          <pc:docMk/>
          <pc:sldMk cId="3785734745" sldId="553"/>
        </pc:sldMkLst>
      </pc:sldChg>
      <pc:sldChg chg="del">
        <pc:chgData name="Muhammad Raees (RIT Student)" userId="S::mr2714@rit.edu::7831984a-10e5-41c6-b61a-ac0f8a84c1da" providerId="AD" clId="Web-{FA6BD0E9-6E29-06F6-F404-C009ED044CF1}" dt="2024-12-03T01:41:59.765" v="96"/>
        <pc:sldMkLst>
          <pc:docMk/>
          <pc:sldMk cId="3314688551" sldId="554"/>
        </pc:sldMkLst>
      </pc:sldChg>
      <pc:sldChg chg="del">
        <pc:chgData name="Muhammad Raees (RIT Student)" userId="S::mr2714@rit.edu::7831984a-10e5-41c6-b61a-ac0f8a84c1da" providerId="AD" clId="Web-{FA6BD0E9-6E29-06F6-F404-C009ED044CF1}" dt="2024-12-03T01:42:00.343" v="97"/>
        <pc:sldMkLst>
          <pc:docMk/>
          <pc:sldMk cId="2941737688" sldId="556"/>
        </pc:sldMkLst>
      </pc:sldChg>
      <pc:sldChg chg="del">
        <pc:chgData name="Muhammad Raees (RIT Student)" userId="S::mr2714@rit.edu::7831984a-10e5-41c6-b61a-ac0f8a84c1da" providerId="AD" clId="Web-{FA6BD0E9-6E29-06F6-F404-C009ED044CF1}" dt="2024-12-03T01:42:01.140" v="98"/>
        <pc:sldMkLst>
          <pc:docMk/>
          <pc:sldMk cId="122582529" sldId="557"/>
        </pc:sldMkLst>
      </pc:sldChg>
      <pc:sldChg chg="del">
        <pc:chgData name="Muhammad Raees (RIT Student)" userId="S::mr2714@rit.edu::7831984a-10e5-41c6-b61a-ac0f8a84c1da" providerId="AD" clId="Web-{FA6BD0E9-6E29-06F6-F404-C009ED044CF1}" dt="2024-12-03T01:42:01.624" v="99"/>
        <pc:sldMkLst>
          <pc:docMk/>
          <pc:sldMk cId="636665671" sldId="558"/>
        </pc:sldMkLst>
      </pc:sldChg>
      <pc:sldChg chg="del">
        <pc:chgData name="Muhammad Raees (RIT Student)" userId="S::mr2714@rit.edu::7831984a-10e5-41c6-b61a-ac0f8a84c1da" providerId="AD" clId="Web-{FA6BD0E9-6E29-06F6-F404-C009ED044CF1}" dt="2024-12-03T01:42:03.296" v="101"/>
        <pc:sldMkLst>
          <pc:docMk/>
          <pc:sldMk cId="3205330137" sldId="559"/>
        </pc:sldMkLst>
      </pc:sldChg>
      <pc:sldChg chg="del">
        <pc:chgData name="Muhammad Raees (RIT Student)" userId="S::mr2714@rit.edu::7831984a-10e5-41c6-b61a-ac0f8a84c1da" providerId="AD" clId="Web-{FA6BD0E9-6E29-06F6-F404-C009ED044CF1}" dt="2024-12-03T01:42:02.124" v="100"/>
        <pc:sldMkLst>
          <pc:docMk/>
          <pc:sldMk cId="1555722573" sldId="560"/>
        </pc:sldMkLst>
      </pc:sldChg>
      <pc:sldChg chg="del">
        <pc:chgData name="Muhammad Raees (RIT Student)" userId="S::mr2714@rit.edu::7831984a-10e5-41c6-b61a-ac0f8a84c1da" providerId="AD" clId="Web-{FA6BD0E9-6E29-06F6-F404-C009ED044CF1}" dt="2024-12-03T01:42:05.124" v="103"/>
        <pc:sldMkLst>
          <pc:docMk/>
          <pc:sldMk cId="1504889142" sldId="561"/>
        </pc:sldMkLst>
      </pc:sldChg>
      <pc:sldChg chg="del">
        <pc:chgData name="Muhammad Raees (RIT Student)" userId="S::mr2714@rit.edu::7831984a-10e5-41c6-b61a-ac0f8a84c1da" providerId="AD" clId="Web-{FA6BD0E9-6E29-06F6-F404-C009ED044CF1}" dt="2024-12-03T01:42:05.890" v="104"/>
        <pc:sldMkLst>
          <pc:docMk/>
          <pc:sldMk cId="2861968789" sldId="562"/>
        </pc:sldMkLst>
      </pc:sldChg>
      <pc:sldChg chg="del">
        <pc:chgData name="Muhammad Raees (RIT Student)" userId="S::mr2714@rit.edu::7831984a-10e5-41c6-b61a-ac0f8a84c1da" providerId="AD" clId="Web-{FA6BD0E9-6E29-06F6-F404-C009ED044CF1}" dt="2024-12-03T01:42:06.546" v="105"/>
        <pc:sldMkLst>
          <pc:docMk/>
          <pc:sldMk cId="3010443728" sldId="563"/>
        </pc:sldMkLst>
      </pc:sldChg>
      <pc:sldChg chg="del">
        <pc:chgData name="Muhammad Raees (RIT Student)" userId="S::mr2714@rit.edu::7831984a-10e5-41c6-b61a-ac0f8a84c1da" providerId="AD" clId="Web-{FA6BD0E9-6E29-06F6-F404-C009ED044CF1}" dt="2024-12-03T01:42:07.671" v="106"/>
        <pc:sldMkLst>
          <pc:docMk/>
          <pc:sldMk cId="565596785" sldId="565"/>
        </pc:sldMkLst>
      </pc:sldChg>
      <pc:sldChg chg="del">
        <pc:chgData name="Muhammad Raees (RIT Student)" userId="S::mr2714@rit.edu::7831984a-10e5-41c6-b61a-ac0f8a84c1da" providerId="AD" clId="Web-{FA6BD0E9-6E29-06F6-F404-C009ED044CF1}" dt="2024-12-03T01:42:08.562" v="107"/>
        <pc:sldMkLst>
          <pc:docMk/>
          <pc:sldMk cId="225994582" sldId="566"/>
        </pc:sldMkLst>
      </pc:sldChg>
      <pc:sldChg chg="modSp add del">
        <pc:chgData name="Muhammad Raees (RIT Student)" userId="S::mr2714@rit.edu::7831984a-10e5-41c6-b61a-ac0f8a84c1da" providerId="AD" clId="Web-{FA6BD0E9-6E29-06F6-F404-C009ED044CF1}" dt="2024-12-03T01:42:30.468" v="135" actId="20577"/>
        <pc:sldMkLst>
          <pc:docMk/>
          <pc:sldMk cId="3687520498" sldId="567"/>
        </pc:sldMkLst>
      </pc:sldChg>
      <pc:sldChg chg="del">
        <pc:chgData name="Muhammad Raees (RIT Student)" userId="S::mr2714@rit.edu::7831984a-10e5-41c6-b61a-ac0f8a84c1da" providerId="AD" clId="Web-{FA6BD0E9-6E29-06F6-F404-C009ED044CF1}" dt="2024-12-03T01:42:03.765" v="102"/>
        <pc:sldMkLst>
          <pc:docMk/>
          <pc:sldMk cId="3504079532" sldId="568"/>
        </pc:sldMkLst>
      </pc:sldChg>
      <pc:sldChg chg="new del">
        <pc:chgData name="Muhammad Raees (RIT Student)" userId="S::mr2714@rit.edu::7831984a-10e5-41c6-b61a-ac0f8a84c1da" providerId="AD" clId="Web-{FA6BD0E9-6E29-06F6-F404-C009ED044CF1}" dt="2024-12-03T01:39:39.108" v="33"/>
        <pc:sldMkLst>
          <pc:docMk/>
          <pc:sldMk cId="1861529328" sldId="570"/>
        </pc:sldMkLst>
      </pc:sldChg>
      <pc:sldChg chg="addSp modSp new ord">
        <pc:chgData name="Muhammad Raees (RIT Student)" userId="S::mr2714@rit.edu::7831984a-10e5-41c6-b61a-ac0f8a84c1da" providerId="AD" clId="Web-{FA6BD0E9-6E29-06F6-F404-C009ED044CF1}" dt="2024-12-03T01:40:15.140" v="46" actId="1076"/>
        <pc:sldMkLst>
          <pc:docMk/>
          <pc:sldMk cId="166430002" sldId="571"/>
        </pc:sldMkLst>
        <pc:spChg chg="mod">
          <ac:chgData name="Muhammad Raees (RIT Student)" userId="S::mr2714@rit.edu::7831984a-10e5-41c6-b61a-ac0f8a84c1da" providerId="AD" clId="Web-{FA6BD0E9-6E29-06F6-F404-C009ED044CF1}" dt="2024-12-03T01:39:46.296" v="37" actId="20577"/>
          <ac:spMkLst>
            <pc:docMk/>
            <pc:sldMk cId="166430002" sldId="571"/>
            <ac:spMk id="2" creationId="{8C45BA0E-0835-9B3C-538E-438014E42116}"/>
          </ac:spMkLst>
        </pc:spChg>
        <pc:spChg chg="add mod">
          <ac:chgData name="Muhammad Raees (RIT Student)" userId="S::mr2714@rit.edu::7831984a-10e5-41c6-b61a-ac0f8a84c1da" providerId="AD" clId="Web-{FA6BD0E9-6E29-06F6-F404-C009ED044CF1}" dt="2024-12-03T01:40:15.140" v="46" actId="1076"/>
          <ac:spMkLst>
            <pc:docMk/>
            <pc:sldMk cId="166430002" sldId="571"/>
            <ac:spMk id="4" creationId="{2ECA2BA4-AD66-2143-95DB-D72157CD38EF}"/>
          </ac:spMkLst>
        </pc:spChg>
      </pc:sldChg>
      <pc:sldChg chg="modSp add replId">
        <pc:chgData name="Muhammad Raees (RIT Student)" userId="S::mr2714@rit.edu::7831984a-10e5-41c6-b61a-ac0f8a84c1da" providerId="AD" clId="Web-{FA6BD0E9-6E29-06F6-F404-C009ED044CF1}" dt="2024-12-03T01:40:33.796" v="54" actId="20577"/>
        <pc:sldMkLst>
          <pc:docMk/>
          <pc:sldMk cId="3721249357" sldId="572"/>
        </pc:sldMkLst>
        <pc:spChg chg="mod">
          <ac:chgData name="Muhammad Raees (RIT Student)" userId="S::mr2714@rit.edu::7831984a-10e5-41c6-b61a-ac0f8a84c1da" providerId="AD" clId="Web-{FA6BD0E9-6E29-06F6-F404-C009ED044CF1}" dt="2024-12-03T01:40:33.796" v="54" actId="20577"/>
          <ac:spMkLst>
            <pc:docMk/>
            <pc:sldMk cId="3721249357" sldId="572"/>
            <ac:spMk id="2" creationId="{8C45BA0E-0835-9B3C-538E-438014E42116}"/>
          </ac:spMkLst>
        </pc:spChg>
        <pc:spChg chg="mod">
          <ac:chgData name="Muhammad Raees (RIT Student)" userId="S::mr2714@rit.edu::7831984a-10e5-41c6-b61a-ac0f8a84c1da" providerId="AD" clId="Web-{FA6BD0E9-6E29-06F6-F404-C009ED044CF1}" dt="2024-12-03T01:40:21.249" v="48" actId="20577"/>
          <ac:spMkLst>
            <pc:docMk/>
            <pc:sldMk cId="3721249357" sldId="572"/>
            <ac:spMk id="4" creationId="{2ECA2BA4-AD66-2143-95DB-D72157CD38EF}"/>
          </ac:spMkLst>
        </pc:spChg>
      </pc:sldChg>
      <pc:sldChg chg="modSp add replId">
        <pc:chgData name="Muhammad Raees (RIT Student)" userId="S::mr2714@rit.edu::7831984a-10e5-41c6-b61a-ac0f8a84c1da" providerId="AD" clId="Web-{FA6BD0E9-6E29-06F6-F404-C009ED044CF1}" dt="2024-12-03T01:40:59.405" v="62" actId="20577"/>
        <pc:sldMkLst>
          <pc:docMk/>
          <pc:sldMk cId="3482931602" sldId="573"/>
        </pc:sldMkLst>
        <pc:spChg chg="mod">
          <ac:chgData name="Muhammad Raees (RIT Student)" userId="S::mr2714@rit.edu::7831984a-10e5-41c6-b61a-ac0f8a84c1da" providerId="AD" clId="Web-{FA6BD0E9-6E29-06F6-F404-C009ED044CF1}" dt="2024-12-03T01:40:59.405" v="62" actId="20577"/>
          <ac:spMkLst>
            <pc:docMk/>
            <pc:sldMk cId="3482931602" sldId="573"/>
            <ac:spMk id="2" creationId="{8C45BA0E-0835-9B3C-538E-438014E42116}"/>
          </ac:spMkLst>
        </pc:spChg>
      </pc:sldChg>
      <pc:sldChg chg="modSp add replId">
        <pc:chgData name="Muhammad Raees (RIT Student)" userId="S::mr2714@rit.edu::7831984a-10e5-41c6-b61a-ac0f8a84c1da" providerId="AD" clId="Web-{FA6BD0E9-6E29-06F6-F404-C009ED044CF1}" dt="2024-12-03T01:41:16.390" v="68" actId="20577"/>
        <pc:sldMkLst>
          <pc:docMk/>
          <pc:sldMk cId="442824017" sldId="574"/>
        </pc:sldMkLst>
        <pc:spChg chg="mod">
          <ac:chgData name="Muhammad Raees (RIT Student)" userId="S::mr2714@rit.edu::7831984a-10e5-41c6-b61a-ac0f8a84c1da" providerId="AD" clId="Web-{FA6BD0E9-6E29-06F6-F404-C009ED044CF1}" dt="2024-12-03T01:41:16.390" v="68" actId="20577"/>
          <ac:spMkLst>
            <pc:docMk/>
            <pc:sldMk cId="442824017" sldId="574"/>
            <ac:spMk id="2" creationId="{8C45BA0E-0835-9B3C-538E-438014E42116}"/>
          </ac:spMkLst>
        </pc:spChg>
        <pc:spChg chg="mod">
          <ac:chgData name="Muhammad Raees (RIT Student)" userId="S::mr2714@rit.edu::7831984a-10e5-41c6-b61a-ac0f8a84c1da" providerId="AD" clId="Web-{FA6BD0E9-6E29-06F6-F404-C009ED044CF1}" dt="2024-12-03T01:41:11.593" v="65" actId="20577"/>
          <ac:spMkLst>
            <pc:docMk/>
            <pc:sldMk cId="442824017" sldId="574"/>
            <ac:spMk id="4" creationId="{2ECA2BA4-AD66-2143-95DB-D72157CD38EF}"/>
          </ac:spMkLst>
        </pc:spChg>
      </pc:sldChg>
      <pc:sldChg chg="modSp add replId">
        <pc:chgData name="Muhammad Raees (RIT Student)" userId="S::mr2714@rit.edu::7831984a-10e5-41c6-b61a-ac0f8a84c1da" providerId="AD" clId="Web-{FA6BD0E9-6E29-06F6-F404-C009ED044CF1}" dt="2024-12-03T01:41:25.952" v="73" actId="20577"/>
        <pc:sldMkLst>
          <pc:docMk/>
          <pc:sldMk cId="3765545936" sldId="575"/>
        </pc:sldMkLst>
      </pc:sldChg>
      <pc:sldChg chg="modSp add replId">
        <pc:chgData name="Muhammad Raees (RIT Student)" userId="S::mr2714@rit.edu::7831984a-10e5-41c6-b61a-ac0f8a84c1da" providerId="AD" clId="Web-{FA6BD0E9-6E29-06F6-F404-C009ED044CF1}" dt="2024-12-03T01:41:44.796" v="83" actId="20577"/>
        <pc:sldMkLst>
          <pc:docMk/>
          <pc:sldMk cId="213561878" sldId="576"/>
        </pc:sldMkLst>
        <pc:spChg chg="mod">
          <ac:chgData name="Muhammad Raees (RIT Student)" userId="S::mr2714@rit.edu::7831984a-10e5-41c6-b61a-ac0f8a84c1da" providerId="AD" clId="Web-{FA6BD0E9-6E29-06F6-F404-C009ED044CF1}" dt="2024-12-03T01:41:44.796" v="83" actId="20577"/>
          <ac:spMkLst>
            <pc:docMk/>
            <pc:sldMk cId="213561878" sldId="576"/>
            <ac:spMk id="2" creationId="{8C45BA0E-0835-9B3C-538E-438014E42116}"/>
          </ac:spMkLst>
        </pc:spChg>
      </pc:sldChg>
      <pc:sldChg chg="modSp new ord">
        <pc:chgData name="Muhammad Raees (RIT Student)" userId="S::mr2714@rit.edu::7831984a-10e5-41c6-b61a-ac0f8a84c1da" providerId="AD" clId="Web-{FA6BD0E9-6E29-06F6-F404-C009ED044CF1}" dt="2024-12-03T01:43:37.062" v="150" actId="20577"/>
        <pc:sldMkLst>
          <pc:docMk/>
          <pc:sldMk cId="3059670295" sldId="577"/>
        </pc:sldMkLst>
        <pc:spChg chg="mod">
          <ac:chgData name="Muhammad Raees (RIT Student)" userId="S::mr2714@rit.edu::7831984a-10e5-41c6-b61a-ac0f8a84c1da" providerId="AD" clId="Web-{FA6BD0E9-6E29-06F6-F404-C009ED044CF1}" dt="2024-12-03T01:43:23.406" v="145" actId="20577"/>
          <ac:spMkLst>
            <pc:docMk/>
            <pc:sldMk cId="3059670295" sldId="577"/>
            <ac:spMk id="2" creationId="{2B58D153-9EBF-93A4-2E37-1684E3A9984F}"/>
          </ac:spMkLst>
        </pc:spChg>
        <pc:spChg chg="mod">
          <ac:chgData name="Muhammad Raees (RIT Student)" userId="S::mr2714@rit.edu::7831984a-10e5-41c6-b61a-ac0f8a84c1da" providerId="AD" clId="Web-{FA6BD0E9-6E29-06F6-F404-C009ED044CF1}" dt="2024-12-03T01:43:37.062" v="150" actId="20577"/>
          <ac:spMkLst>
            <pc:docMk/>
            <pc:sldMk cId="3059670295" sldId="577"/>
            <ac:spMk id="3" creationId="{B91E1AF5-B632-34FE-FB70-6C6FDAF46382}"/>
          </ac:spMkLst>
        </pc:spChg>
      </pc:sldChg>
      <pc:sldChg chg="modSp new">
        <pc:chgData name="Muhammad Raees (RIT Student)" userId="S::mr2714@rit.edu::7831984a-10e5-41c6-b61a-ac0f8a84c1da" providerId="AD" clId="Web-{FA6BD0E9-6E29-06F6-F404-C009ED044CF1}" dt="2024-12-03T01:43:41.546" v="152" actId="20577"/>
        <pc:sldMkLst>
          <pc:docMk/>
          <pc:sldMk cId="342339333" sldId="578"/>
        </pc:sldMkLst>
      </pc:sldChg>
      <pc:sldChg chg="modSp new">
        <pc:chgData name="Muhammad Raees (RIT Student)" userId="S::mr2714@rit.edu::7831984a-10e5-41c6-b61a-ac0f8a84c1da" providerId="AD" clId="Web-{FA6BD0E9-6E29-06F6-F404-C009ED044CF1}" dt="2024-12-03T01:43:48.593" v="159" actId="20577"/>
        <pc:sldMkLst>
          <pc:docMk/>
          <pc:sldMk cId="2445228507" sldId="579"/>
        </pc:sldMkLst>
        <pc:spChg chg="mod">
          <ac:chgData name="Muhammad Raees (RIT Student)" userId="S::mr2714@rit.edu::7831984a-10e5-41c6-b61a-ac0f8a84c1da" providerId="AD" clId="Web-{FA6BD0E9-6E29-06F6-F404-C009ED044CF1}" dt="2024-12-03T01:43:48.593" v="159" actId="20577"/>
          <ac:spMkLst>
            <pc:docMk/>
            <pc:sldMk cId="2445228507" sldId="579"/>
            <ac:spMk id="2" creationId="{E46AA575-6D34-EBF4-A1C8-871C384085F7}"/>
          </ac:spMkLst>
        </pc:spChg>
      </pc:sldChg>
      <pc:sldChg chg="modSp new">
        <pc:chgData name="Muhammad Raees (RIT Student)" userId="S::mr2714@rit.edu::7831984a-10e5-41c6-b61a-ac0f8a84c1da" providerId="AD" clId="Web-{FA6BD0E9-6E29-06F6-F404-C009ED044CF1}" dt="2024-12-03T01:45:20.187" v="252" actId="20577"/>
        <pc:sldMkLst>
          <pc:docMk/>
          <pc:sldMk cId="4078961194" sldId="580"/>
        </pc:sldMkLst>
        <pc:spChg chg="mod">
          <ac:chgData name="Muhammad Raees (RIT Student)" userId="S::mr2714@rit.edu::7831984a-10e5-41c6-b61a-ac0f8a84c1da" providerId="AD" clId="Web-{FA6BD0E9-6E29-06F6-F404-C009ED044CF1}" dt="2024-12-03T01:44:25.062" v="192" actId="20577"/>
          <ac:spMkLst>
            <pc:docMk/>
            <pc:sldMk cId="4078961194" sldId="580"/>
            <ac:spMk id="2" creationId="{A4134034-F14D-8492-6A9C-853D648BC081}"/>
          </ac:spMkLst>
        </pc:spChg>
        <pc:spChg chg="mod">
          <ac:chgData name="Muhammad Raees (RIT Student)" userId="S::mr2714@rit.edu::7831984a-10e5-41c6-b61a-ac0f8a84c1da" providerId="AD" clId="Web-{FA6BD0E9-6E29-06F6-F404-C009ED044CF1}" dt="2024-12-03T01:45:20.187" v="252" actId="20577"/>
          <ac:spMkLst>
            <pc:docMk/>
            <pc:sldMk cId="4078961194" sldId="580"/>
            <ac:spMk id="3" creationId="{E9CD2536-F17E-9317-00E9-BB33242306C2}"/>
          </ac:spMkLst>
        </pc:spChg>
      </pc:sldChg>
      <pc:sldChg chg="modSp new">
        <pc:chgData name="Muhammad Raees (RIT Student)" userId="S::mr2714@rit.edu::7831984a-10e5-41c6-b61a-ac0f8a84c1da" providerId="AD" clId="Web-{FA6BD0E9-6E29-06F6-F404-C009ED044CF1}" dt="2024-12-03T01:46:22.250" v="264" actId="20577"/>
        <pc:sldMkLst>
          <pc:docMk/>
          <pc:sldMk cId="4287955893" sldId="581"/>
        </pc:sldMkLst>
      </pc:sldChg>
      <pc:sldChg chg="modSp new">
        <pc:chgData name="Muhammad Raees (RIT Student)" userId="S::mr2714@rit.edu::7831984a-10e5-41c6-b61a-ac0f8a84c1da" providerId="AD" clId="Web-{FA6BD0E9-6E29-06F6-F404-C009ED044CF1}" dt="2024-12-03T01:46:39.875" v="276" actId="20577"/>
        <pc:sldMkLst>
          <pc:docMk/>
          <pc:sldMk cId="2336860245" sldId="582"/>
        </pc:sldMkLst>
      </pc:sldChg>
      <pc:sldChg chg="modSp new">
        <pc:chgData name="Muhammad Raees (RIT Student)" userId="S::mr2714@rit.edu::7831984a-10e5-41c6-b61a-ac0f8a84c1da" providerId="AD" clId="Web-{FA6BD0E9-6E29-06F6-F404-C009ED044CF1}" dt="2024-12-03T01:47:01.047" v="286" actId="20577"/>
        <pc:sldMkLst>
          <pc:docMk/>
          <pc:sldMk cId="761792928" sldId="583"/>
        </pc:sldMkLst>
        <pc:spChg chg="mod">
          <ac:chgData name="Muhammad Raees (RIT Student)" userId="S::mr2714@rit.edu::7831984a-10e5-41c6-b61a-ac0f8a84c1da" providerId="AD" clId="Web-{FA6BD0E9-6E29-06F6-F404-C009ED044CF1}" dt="2024-12-03T01:46:54.984" v="283" actId="20577"/>
          <ac:spMkLst>
            <pc:docMk/>
            <pc:sldMk cId="761792928" sldId="583"/>
            <ac:spMk id="2" creationId="{CBBD4777-802F-1CBC-AC34-82FCD5ABB387}"/>
          </ac:spMkLst>
        </pc:spChg>
        <pc:spChg chg="mod">
          <ac:chgData name="Muhammad Raees (RIT Student)" userId="S::mr2714@rit.edu::7831984a-10e5-41c6-b61a-ac0f8a84c1da" providerId="AD" clId="Web-{FA6BD0E9-6E29-06F6-F404-C009ED044CF1}" dt="2024-12-03T01:47:01.047" v="286" actId="20577"/>
          <ac:spMkLst>
            <pc:docMk/>
            <pc:sldMk cId="761792928" sldId="583"/>
            <ac:spMk id="3" creationId="{6F719D44-2CB2-04D4-419F-E253E14AD1DB}"/>
          </ac:spMkLst>
        </pc:spChg>
      </pc:sldChg>
      <pc:sldChg chg="modSp new">
        <pc:chgData name="Muhammad Raees (RIT Student)" userId="S::mr2714@rit.edu::7831984a-10e5-41c6-b61a-ac0f8a84c1da" providerId="AD" clId="Web-{FA6BD0E9-6E29-06F6-F404-C009ED044CF1}" dt="2024-12-03T01:47:23.406" v="308" actId="20577"/>
        <pc:sldMkLst>
          <pc:docMk/>
          <pc:sldMk cId="1464630017" sldId="584"/>
        </pc:sldMkLst>
      </pc:sldChg>
      <pc:sldChg chg="modSp new">
        <pc:chgData name="Muhammad Raees (RIT Student)" userId="S::mr2714@rit.edu::7831984a-10e5-41c6-b61a-ac0f8a84c1da" providerId="AD" clId="Web-{FA6BD0E9-6E29-06F6-F404-C009ED044CF1}" dt="2024-12-03T01:47:54.859" v="322" actId="20577"/>
        <pc:sldMkLst>
          <pc:docMk/>
          <pc:sldMk cId="647804284" sldId="585"/>
        </pc:sldMkLst>
        <pc:spChg chg="mod">
          <ac:chgData name="Muhammad Raees (RIT Student)" userId="S::mr2714@rit.edu::7831984a-10e5-41c6-b61a-ac0f8a84c1da" providerId="AD" clId="Web-{FA6BD0E9-6E29-06F6-F404-C009ED044CF1}" dt="2024-12-03T01:47:49.859" v="320" actId="20577"/>
          <ac:spMkLst>
            <pc:docMk/>
            <pc:sldMk cId="647804284" sldId="585"/>
            <ac:spMk id="2" creationId="{6085E620-0E2E-30F9-0084-68EF78282675}"/>
          </ac:spMkLst>
        </pc:spChg>
        <pc:spChg chg="mod">
          <ac:chgData name="Muhammad Raees (RIT Student)" userId="S::mr2714@rit.edu::7831984a-10e5-41c6-b61a-ac0f8a84c1da" providerId="AD" clId="Web-{FA6BD0E9-6E29-06F6-F404-C009ED044CF1}" dt="2024-12-03T01:47:54.859" v="322" actId="20577"/>
          <ac:spMkLst>
            <pc:docMk/>
            <pc:sldMk cId="647804284" sldId="585"/>
            <ac:spMk id="3" creationId="{51956EC5-3D16-1527-BB33-7C9BA3A6E309}"/>
          </ac:spMkLst>
        </pc:spChg>
      </pc:sldChg>
      <pc:sldChg chg="modSp new">
        <pc:chgData name="Muhammad Raees (RIT Student)" userId="S::mr2714@rit.edu::7831984a-10e5-41c6-b61a-ac0f8a84c1da" providerId="AD" clId="Web-{FA6BD0E9-6E29-06F6-F404-C009ED044CF1}" dt="2024-12-03T01:48:28.516" v="327" actId="20577"/>
        <pc:sldMkLst>
          <pc:docMk/>
          <pc:sldMk cId="2120597017" sldId="586"/>
        </pc:sldMkLst>
        <pc:spChg chg="mod">
          <ac:chgData name="Muhammad Raees (RIT Student)" userId="S::mr2714@rit.edu::7831984a-10e5-41c6-b61a-ac0f8a84c1da" providerId="AD" clId="Web-{FA6BD0E9-6E29-06F6-F404-C009ED044CF1}" dt="2024-12-03T01:48:28.516" v="327" actId="20577"/>
          <ac:spMkLst>
            <pc:docMk/>
            <pc:sldMk cId="2120597017" sldId="586"/>
            <ac:spMk id="2" creationId="{A88763F5-F612-1FC5-FBA3-C116FC27ED07}"/>
          </ac:spMkLst>
        </pc:spChg>
        <pc:spChg chg="mod">
          <ac:chgData name="Muhammad Raees (RIT Student)" userId="S::mr2714@rit.edu::7831984a-10e5-41c6-b61a-ac0f8a84c1da" providerId="AD" clId="Web-{FA6BD0E9-6E29-06F6-F404-C009ED044CF1}" dt="2024-12-03T01:48:19.891" v="325" actId="20577"/>
          <ac:spMkLst>
            <pc:docMk/>
            <pc:sldMk cId="2120597017" sldId="586"/>
            <ac:spMk id="3" creationId="{FE5BA9D0-A32A-6E4F-0066-C04195A73418}"/>
          </ac:spMkLst>
        </pc:spChg>
      </pc:sldChg>
    </pc:docChg>
  </pc:docChgLst>
  <pc:docChgLst>
    <pc:chgData name="Muhammad Raees (RIT Student)" userId="S::mr2714@rit.edu::7831984a-10e5-41c6-b61a-ac0f8a84c1da" providerId="AD" clId="Web-{DBF18802-767C-6A85-2EA9-6B22970622FE}"/>
    <pc:docChg chg="modSld">
      <pc:chgData name="Muhammad Raees (RIT Student)" userId="S::mr2714@rit.edu::7831984a-10e5-41c6-b61a-ac0f8a84c1da" providerId="AD" clId="Web-{DBF18802-767C-6A85-2EA9-6B22970622FE}" dt="2024-12-03T14:20:33.751" v="211"/>
      <pc:docMkLst>
        <pc:docMk/>
      </pc:docMkLst>
      <pc:sldChg chg="modSp">
        <pc:chgData name="Muhammad Raees (RIT Student)" userId="S::mr2714@rit.edu::7831984a-10e5-41c6-b61a-ac0f8a84c1da" providerId="AD" clId="Web-{DBF18802-767C-6A85-2EA9-6B22970622FE}" dt="2024-12-03T14:12:00.938" v="162" actId="20577"/>
        <pc:sldMkLst>
          <pc:docMk/>
          <pc:sldMk cId="1473906232" sldId="511"/>
        </pc:sldMkLst>
        <pc:spChg chg="mod">
          <ac:chgData name="Muhammad Raees (RIT Student)" userId="S::mr2714@rit.edu::7831984a-10e5-41c6-b61a-ac0f8a84c1da" providerId="AD" clId="Web-{DBF18802-767C-6A85-2EA9-6B22970622FE}" dt="2024-12-03T14:10:45.715" v="124" actId="20577"/>
          <ac:spMkLst>
            <pc:docMk/>
            <pc:sldMk cId="1473906232" sldId="511"/>
            <ac:spMk id="2" creationId="{78EB5307-160A-F800-352E-7D74D12B5161}"/>
          </ac:spMkLst>
        </pc:spChg>
        <pc:spChg chg="mod">
          <ac:chgData name="Muhammad Raees (RIT Student)" userId="S::mr2714@rit.edu::7831984a-10e5-41c6-b61a-ac0f8a84c1da" providerId="AD" clId="Web-{DBF18802-767C-6A85-2EA9-6B22970622FE}" dt="2024-12-03T14:12:00.938" v="162" actId="20577"/>
          <ac:spMkLst>
            <pc:docMk/>
            <pc:sldMk cId="1473906232" sldId="511"/>
            <ac:spMk id="3" creationId="{EC76A366-F6D3-B6BA-8AB8-1073F21FD73B}"/>
          </ac:spMkLst>
        </pc:spChg>
        <pc:picChg chg="mod modCrop">
          <ac:chgData name="Muhammad Raees (RIT Student)" userId="S::mr2714@rit.edu::7831984a-10e5-41c6-b61a-ac0f8a84c1da" providerId="AD" clId="Web-{DBF18802-767C-6A85-2EA9-6B22970622FE}" dt="2024-12-03T14:11:58.907" v="160" actId="1076"/>
          <ac:picMkLst>
            <pc:docMk/>
            <pc:sldMk cId="1473906232" sldId="511"/>
            <ac:picMk id="5" creationId="{19598CAA-316A-455E-E333-DC65762D029B}"/>
          </ac:picMkLst>
        </pc:picChg>
      </pc:sldChg>
      <pc:sldChg chg="addSp delSp modSp">
        <pc:chgData name="Muhammad Raees (RIT Student)" userId="S::mr2714@rit.edu::7831984a-10e5-41c6-b61a-ac0f8a84c1da" providerId="AD" clId="Web-{DBF18802-767C-6A85-2EA9-6B22970622FE}" dt="2024-12-03T14:20:33.751" v="211"/>
        <pc:sldMkLst>
          <pc:docMk/>
          <pc:sldMk cId="2275621048" sldId="587"/>
        </pc:sldMkLst>
        <pc:spChg chg="mod">
          <ac:chgData name="Muhammad Raees (RIT Student)" userId="S::mr2714@rit.edu::7831984a-10e5-41c6-b61a-ac0f8a84c1da" providerId="AD" clId="Web-{DBF18802-767C-6A85-2EA9-6B22970622FE}" dt="2024-12-03T14:20:00.233" v="209" actId="14100"/>
          <ac:spMkLst>
            <pc:docMk/>
            <pc:sldMk cId="2275621048" sldId="587"/>
            <ac:spMk id="3" creationId="{EC76A366-F6D3-B6BA-8AB8-1073F21FD73B}"/>
          </ac:spMkLst>
        </pc:spChg>
        <pc:graphicFrameChg chg="add mod topLvl modGraphic">
          <ac:chgData name="Muhammad Raees (RIT Student)" userId="S::mr2714@rit.edu::7831984a-10e5-41c6-b61a-ac0f8a84c1da" providerId="AD" clId="Web-{DBF18802-767C-6A85-2EA9-6B22970622FE}" dt="2024-12-03T14:20:33.751" v="211"/>
          <ac:graphicFrameMkLst>
            <pc:docMk/>
            <pc:sldMk cId="2275621048" sldId="587"/>
            <ac:graphicFrameMk id="6" creationId="{9DEEF873-64C8-8566-4580-C362B37C5860}"/>
          </ac:graphicFrameMkLst>
        </pc:graphicFrameChg>
      </pc:sldChg>
    </pc:docChg>
  </pc:docChgLst>
  <pc:docChgLst>
    <pc:chgData name="Muhammad Raees (RIT Student)" userId="S::mr2714@rit.edu::7831984a-10e5-41c6-b61a-ac0f8a84c1da" providerId="AD" clId="Web-{CF914698-B83C-E264-128D-1482A9E8CF24}"/>
    <pc:docChg chg="modSld">
      <pc:chgData name="Muhammad Raees (RIT Student)" userId="S::mr2714@rit.edu::7831984a-10e5-41c6-b61a-ac0f8a84c1da" providerId="AD" clId="Web-{CF914698-B83C-E264-128D-1482A9E8CF24}" dt="2024-12-05T21:35:13.236" v="46" actId="20577"/>
      <pc:docMkLst>
        <pc:docMk/>
      </pc:docMkLst>
      <pc:sldChg chg="modSp">
        <pc:chgData name="Muhammad Raees (RIT Student)" userId="S::mr2714@rit.edu::7831984a-10e5-41c6-b61a-ac0f8a84c1da" providerId="AD" clId="Web-{CF914698-B83C-E264-128D-1482A9E8CF24}" dt="2024-12-05T21:35:13.236" v="46" actId="20577"/>
        <pc:sldMkLst>
          <pc:docMk/>
          <pc:sldMk cId="2007394918" sldId="588"/>
        </pc:sldMkLst>
        <pc:spChg chg="mod">
          <ac:chgData name="Muhammad Raees (RIT Student)" userId="S::mr2714@rit.edu::7831984a-10e5-41c6-b61a-ac0f8a84c1da" providerId="AD" clId="Web-{CF914698-B83C-E264-128D-1482A9E8CF24}" dt="2024-12-05T21:35:13.236" v="46" actId="20577"/>
          <ac:spMkLst>
            <pc:docMk/>
            <pc:sldMk cId="2007394918" sldId="588"/>
            <ac:spMk id="3" creationId="{F341B9E3-A896-7F56-DC70-5F5070CE9A7D}"/>
          </ac:spMkLst>
        </pc:spChg>
      </pc:sldChg>
    </pc:docChg>
  </pc:docChgLst>
  <pc:docChgLst>
    <pc:chgData name="Aakriti Lnu (RIT Student)" userId="S::al1745@rit.edu::517a0545-8b30-4e2c-bee9-0761e150591d" providerId="AD" clId="Web-{74D5A555-FEE2-415E-8C02-CFFA12D2EB78}"/>
    <pc:docChg chg="delSld">
      <pc:chgData name="Aakriti Lnu (RIT Student)" userId="S::al1745@rit.edu::517a0545-8b30-4e2c-bee9-0761e150591d" providerId="AD" clId="Web-{74D5A555-FEE2-415E-8C02-CFFA12D2EB78}" dt="2024-12-06T01:03:53.661" v="0"/>
      <pc:docMkLst>
        <pc:docMk/>
      </pc:docMkLst>
      <pc:sldChg chg="del">
        <pc:chgData name="Aakriti Lnu (RIT Student)" userId="S::al1745@rit.edu::517a0545-8b30-4e2c-bee9-0761e150591d" providerId="AD" clId="Web-{74D5A555-FEE2-415E-8C02-CFFA12D2EB78}" dt="2024-12-06T01:03:53.661" v="0"/>
        <pc:sldMkLst>
          <pc:docMk/>
          <pc:sldMk cId="1258934664" sldId="606"/>
        </pc:sldMkLst>
      </pc:sldChg>
    </pc:docChg>
  </pc:docChgLst>
  <pc:docChgLst>
    <pc:chgData name="Muhammad Raees (RIT Student)" userId="S::mr2714@rit.edu::7831984a-10e5-41c6-b61a-ac0f8a84c1da" providerId="AD" clId="Web-{AA448167-54DD-CF59-F8E2-221E8CDBA560}"/>
    <pc:docChg chg="addSld delSld modSld sldOrd">
      <pc:chgData name="Muhammad Raees (RIT Student)" userId="S::mr2714@rit.edu::7831984a-10e5-41c6-b61a-ac0f8a84c1da" providerId="AD" clId="Web-{AA448167-54DD-CF59-F8E2-221E8CDBA560}" dt="2024-12-03T16:02:01.561" v="758" actId="20577"/>
      <pc:docMkLst>
        <pc:docMk/>
      </pc:docMkLst>
      <pc:sldChg chg="del">
        <pc:chgData name="Muhammad Raees (RIT Student)" userId="S::mr2714@rit.edu::7831984a-10e5-41c6-b61a-ac0f8a84c1da" providerId="AD" clId="Web-{AA448167-54DD-CF59-F8E2-221E8CDBA560}" dt="2024-12-03T15:23:27.383" v="27"/>
        <pc:sldMkLst>
          <pc:docMk/>
          <pc:sldMk cId="3687520498" sldId="567"/>
        </pc:sldMkLst>
      </pc:sldChg>
      <pc:sldChg chg="addSp delSp modSp">
        <pc:chgData name="Muhammad Raees (RIT Student)" userId="S::mr2714@rit.edu::7831984a-10e5-41c6-b61a-ac0f8a84c1da" providerId="AD" clId="Web-{AA448167-54DD-CF59-F8E2-221E8CDBA560}" dt="2024-12-03T15:35:18.971" v="244" actId="20577"/>
        <pc:sldMkLst>
          <pc:docMk/>
          <pc:sldMk cId="3059670295" sldId="577"/>
        </pc:sldMkLst>
        <pc:spChg chg="add del mod">
          <ac:chgData name="Muhammad Raees (RIT Student)" userId="S::mr2714@rit.edu::7831984a-10e5-41c6-b61a-ac0f8a84c1da" providerId="AD" clId="Web-{AA448167-54DD-CF59-F8E2-221E8CDBA560}" dt="2024-12-03T15:35:18.971" v="244" actId="20577"/>
          <ac:spMkLst>
            <pc:docMk/>
            <pc:sldMk cId="3059670295" sldId="577"/>
            <ac:spMk id="2" creationId="{2B58D153-9EBF-93A4-2E37-1684E3A9984F}"/>
          </ac:spMkLst>
        </pc:spChg>
        <pc:spChg chg="add del mod">
          <ac:chgData name="Muhammad Raees (RIT Student)" userId="S::mr2714@rit.edu::7831984a-10e5-41c6-b61a-ac0f8a84c1da" providerId="AD" clId="Web-{AA448167-54DD-CF59-F8E2-221E8CDBA560}" dt="2024-12-03T15:34:57.142" v="225"/>
          <ac:spMkLst>
            <pc:docMk/>
            <pc:sldMk cId="3059670295" sldId="577"/>
            <ac:spMk id="3" creationId="{B91E1AF5-B632-34FE-FB70-6C6FDAF46382}"/>
          </ac:spMkLst>
        </pc:spChg>
      </pc:sldChg>
      <pc:sldChg chg="del">
        <pc:chgData name="Muhammad Raees (RIT Student)" userId="S::mr2714@rit.edu::7831984a-10e5-41c6-b61a-ac0f8a84c1da" providerId="AD" clId="Web-{AA448167-54DD-CF59-F8E2-221E8CDBA560}" dt="2024-12-03T15:36:05.770" v="245"/>
        <pc:sldMkLst>
          <pc:docMk/>
          <pc:sldMk cId="342339333" sldId="578"/>
        </pc:sldMkLst>
      </pc:sldChg>
      <pc:sldChg chg="addSp delSp modSp">
        <pc:chgData name="Muhammad Raees (RIT Student)" userId="S::mr2714@rit.edu::7831984a-10e5-41c6-b61a-ac0f8a84c1da" providerId="AD" clId="Web-{AA448167-54DD-CF59-F8E2-221E8CDBA560}" dt="2024-12-03T15:45:47.400" v="563" actId="1076"/>
        <pc:sldMkLst>
          <pc:docMk/>
          <pc:sldMk cId="2445228507" sldId="579"/>
        </pc:sldMkLst>
        <pc:graphicFrameChg chg="add mod modGraphic">
          <ac:chgData name="Muhammad Raees (RIT Student)" userId="S::mr2714@rit.edu::7831984a-10e5-41c6-b61a-ac0f8a84c1da" providerId="AD" clId="Web-{AA448167-54DD-CF59-F8E2-221E8CDBA560}" dt="2024-12-03T15:45:47.400" v="563" actId="1076"/>
          <ac:graphicFrameMkLst>
            <pc:docMk/>
            <pc:sldMk cId="2445228507" sldId="579"/>
            <ac:graphicFrameMk id="6" creationId="{AE7B6E1D-C776-43BC-84F7-C541284A216F}"/>
          </ac:graphicFrameMkLst>
        </pc:graphicFrameChg>
      </pc:sldChg>
      <pc:sldChg chg="modSp">
        <pc:chgData name="Muhammad Raees (RIT Student)" userId="S::mr2714@rit.edu::7831984a-10e5-41c6-b61a-ac0f8a84c1da" providerId="AD" clId="Web-{AA448167-54DD-CF59-F8E2-221E8CDBA560}" dt="2024-12-03T15:29:18.833" v="131" actId="20577"/>
        <pc:sldMkLst>
          <pc:docMk/>
          <pc:sldMk cId="4078961194" sldId="580"/>
        </pc:sldMkLst>
        <pc:spChg chg="mod">
          <ac:chgData name="Muhammad Raees (RIT Student)" userId="S::mr2714@rit.edu::7831984a-10e5-41c6-b61a-ac0f8a84c1da" providerId="AD" clId="Web-{AA448167-54DD-CF59-F8E2-221E8CDBA560}" dt="2024-12-03T15:29:18.833" v="131" actId="20577"/>
          <ac:spMkLst>
            <pc:docMk/>
            <pc:sldMk cId="4078961194" sldId="580"/>
            <ac:spMk id="3" creationId="{E9CD2536-F17E-9317-00E9-BB33242306C2}"/>
          </ac:spMkLst>
        </pc:spChg>
      </pc:sldChg>
      <pc:sldChg chg="modSp">
        <pc:chgData name="Muhammad Raees (RIT Student)" userId="S::mr2714@rit.edu::7831984a-10e5-41c6-b61a-ac0f8a84c1da" providerId="AD" clId="Web-{AA448167-54DD-CF59-F8E2-221E8CDBA560}" dt="2024-12-03T15:22:34.381" v="25" actId="20577"/>
        <pc:sldMkLst>
          <pc:docMk/>
          <pc:sldMk cId="4287955893" sldId="581"/>
        </pc:sldMkLst>
      </pc:sldChg>
      <pc:sldChg chg="modSp new">
        <pc:chgData name="Muhammad Raees (RIT Student)" userId="S::mr2714@rit.edu::7831984a-10e5-41c6-b61a-ac0f8a84c1da" providerId="AD" clId="Web-{AA448167-54DD-CF59-F8E2-221E8CDBA560}" dt="2024-12-03T15:51:58.773" v="728" actId="20577"/>
        <pc:sldMkLst>
          <pc:docMk/>
          <pc:sldMk cId="2007394918" sldId="588"/>
        </pc:sldMkLst>
        <pc:spChg chg="mod">
          <ac:chgData name="Muhammad Raees (RIT Student)" userId="S::mr2714@rit.edu::7831984a-10e5-41c6-b61a-ac0f8a84c1da" providerId="AD" clId="Web-{AA448167-54DD-CF59-F8E2-221E8CDBA560}" dt="2024-12-03T15:17:53.793" v="1" actId="20577"/>
          <ac:spMkLst>
            <pc:docMk/>
            <pc:sldMk cId="2007394918" sldId="588"/>
            <ac:spMk id="2" creationId="{A367E49A-96DF-16DF-2494-DEA6B8A7BCCB}"/>
          </ac:spMkLst>
        </pc:spChg>
        <pc:spChg chg="mod">
          <ac:chgData name="Muhammad Raees (RIT Student)" userId="S::mr2714@rit.edu::7831984a-10e5-41c6-b61a-ac0f8a84c1da" providerId="AD" clId="Web-{AA448167-54DD-CF59-F8E2-221E8CDBA560}" dt="2024-12-03T15:51:58.773" v="728" actId="20577"/>
          <ac:spMkLst>
            <pc:docMk/>
            <pc:sldMk cId="2007394918" sldId="588"/>
            <ac:spMk id="3" creationId="{F341B9E3-A896-7F56-DC70-5F5070CE9A7D}"/>
          </ac:spMkLst>
        </pc:spChg>
      </pc:sldChg>
      <pc:sldChg chg="add replId">
        <pc:chgData name="Muhammad Raees (RIT Student)" userId="S::mr2714@rit.edu::7831984a-10e5-41c6-b61a-ac0f8a84c1da" providerId="AD" clId="Web-{AA448167-54DD-CF59-F8E2-221E8CDBA560}" dt="2024-12-03T15:23:21.054" v="26"/>
        <pc:sldMkLst>
          <pc:docMk/>
          <pc:sldMk cId="2602390350" sldId="589"/>
        </pc:sldMkLst>
      </pc:sldChg>
      <pc:sldChg chg="modSp add ord replId">
        <pc:chgData name="Muhammad Raees (RIT Student)" userId="S::mr2714@rit.edu::7831984a-10e5-41c6-b61a-ac0f8a84c1da" providerId="AD" clId="Web-{AA448167-54DD-CF59-F8E2-221E8CDBA560}" dt="2024-12-03T15:24:05.790" v="62" actId="20577"/>
        <pc:sldMkLst>
          <pc:docMk/>
          <pc:sldMk cId="939569818" sldId="590"/>
        </pc:sldMkLst>
        <pc:spChg chg="mod">
          <ac:chgData name="Muhammad Raees (RIT Student)" userId="S::mr2714@rit.edu::7831984a-10e5-41c6-b61a-ac0f8a84c1da" providerId="AD" clId="Web-{AA448167-54DD-CF59-F8E2-221E8CDBA560}" dt="2024-12-03T15:24:05.790" v="62" actId="20577"/>
          <ac:spMkLst>
            <pc:docMk/>
            <pc:sldMk cId="939569818" sldId="590"/>
            <ac:spMk id="2" creationId="{8C45BA0E-0835-9B3C-538E-438014E42116}"/>
          </ac:spMkLst>
        </pc:spChg>
        <pc:spChg chg="mod">
          <ac:chgData name="Muhammad Raees (RIT Student)" userId="S::mr2714@rit.edu::7831984a-10e5-41c6-b61a-ac0f8a84c1da" providerId="AD" clId="Web-{AA448167-54DD-CF59-F8E2-221E8CDBA560}" dt="2024-12-03T15:24:00.869" v="56" actId="20577"/>
          <ac:spMkLst>
            <pc:docMk/>
            <pc:sldMk cId="939569818" sldId="590"/>
            <ac:spMk id="4" creationId="{2ECA2BA4-AD66-2143-95DB-D72157CD38EF}"/>
          </ac:spMkLst>
        </pc:spChg>
      </pc:sldChg>
      <pc:sldChg chg="modSp add replId">
        <pc:chgData name="Muhammad Raees (RIT Student)" userId="S::mr2714@rit.edu::7831984a-10e5-41c6-b61a-ac0f8a84c1da" providerId="AD" clId="Web-{AA448167-54DD-CF59-F8E2-221E8CDBA560}" dt="2024-12-03T15:23:53.134" v="50" actId="20577"/>
        <pc:sldMkLst>
          <pc:docMk/>
          <pc:sldMk cId="1311263439" sldId="591"/>
        </pc:sldMkLst>
        <pc:spChg chg="mod">
          <ac:chgData name="Muhammad Raees (RIT Student)" userId="S::mr2714@rit.edu::7831984a-10e5-41c6-b61a-ac0f8a84c1da" providerId="AD" clId="Web-{AA448167-54DD-CF59-F8E2-221E8CDBA560}" dt="2024-12-03T15:23:50.071" v="49" actId="20577"/>
          <ac:spMkLst>
            <pc:docMk/>
            <pc:sldMk cId="1311263439" sldId="591"/>
            <ac:spMk id="2" creationId="{A88763F5-F612-1FC5-FBA3-C116FC27ED07}"/>
          </ac:spMkLst>
        </pc:spChg>
        <pc:spChg chg="mod">
          <ac:chgData name="Muhammad Raees (RIT Student)" userId="S::mr2714@rit.edu::7831984a-10e5-41c6-b61a-ac0f8a84c1da" providerId="AD" clId="Web-{AA448167-54DD-CF59-F8E2-221E8CDBA560}" dt="2024-12-03T15:23:53.134" v="50" actId="20577"/>
          <ac:spMkLst>
            <pc:docMk/>
            <pc:sldMk cId="1311263439" sldId="591"/>
            <ac:spMk id="3" creationId="{FE5BA9D0-A32A-6E4F-0066-C04195A73418}"/>
          </ac:spMkLst>
        </pc:spChg>
      </pc:sldChg>
      <pc:sldChg chg="addSp delSp modSp new mod setBg">
        <pc:chgData name="Muhammad Raees (RIT Student)" userId="S::mr2714@rit.edu::7831984a-10e5-41c6-b61a-ac0f8a84c1da" providerId="AD" clId="Web-{AA448167-54DD-CF59-F8E2-221E8CDBA560}" dt="2024-12-03T16:02:01.561" v="758" actId="20577"/>
        <pc:sldMkLst>
          <pc:docMk/>
          <pc:sldMk cId="2960536727" sldId="592"/>
        </pc:sldMkLst>
      </pc:sldChg>
    </pc:docChg>
  </pc:docChgLst>
  <pc:docChgLst>
    <pc:chgData name="Gokula Ranga Naveen Chapala (RIT Student)" userId="S::gc3522@rit.edu::f09d1e7c-614c-4b55-8350-142831768223" providerId="AD" clId="Web-{BD20250E-8431-582E-F738-5004A38163A5}"/>
    <pc:docChg chg="addSld delSld modSld">
      <pc:chgData name="Gokula Ranga Naveen Chapala (RIT Student)" userId="S::gc3522@rit.edu::f09d1e7c-614c-4b55-8350-142831768223" providerId="AD" clId="Web-{BD20250E-8431-582E-F738-5004A38163A5}" dt="2024-12-03T02:39:49.109" v="21" actId="14100"/>
      <pc:docMkLst>
        <pc:docMk/>
      </pc:docMkLst>
      <pc:sldChg chg="addSp modSp">
        <pc:chgData name="Gokula Ranga Naveen Chapala (RIT Student)" userId="S::gc3522@rit.edu::f09d1e7c-614c-4b55-8350-142831768223" providerId="AD" clId="Web-{BD20250E-8431-582E-F738-5004A38163A5}" dt="2024-12-03T02:38:39.136" v="14" actId="1076"/>
        <pc:sldMkLst>
          <pc:docMk/>
          <pc:sldMk cId="1473906232" sldId="511"/>
        </pc:sldMkLst>
        <pc:spChg chg="mod">
          <ac:chgData name="Gokula Ranga Naveen Chapala (RIT Student)" userId="S::gc3522@rit.edu::f09d1e7c-614c-4b55-8350-142831768223" providerId="AD" clId="Web-{BD20250E-8431-582E-F738-5004A38163A5}" dt="2024-12-03T02:38:11.478" v="7" actId="20577"/>
          <ac:spMkLst>
            <pc:docMk/>
            <pc:sldMk cId="1473906232" sldId="511"/>
            <ac:spMk id="2" creationId="{78EB5307-160A-F800-352E-7D74D12B5161}"/>
          </ac:spMkLst>
        </pc:spChg>
        <pc:spChg chg="mod">
          <ac:chgData name="Gokula Ranga Naveen Chapala (RIT Student)" userId="S::gc3522@rit.edu::f09d1e7c-614c-4b55-8350-142831768223" providerId="AD" clId="Web-{BD20250E-8431-582E-F738-5004A38163A5}" dt="2024-12-03T02:38:15.306" v="9" actId="20577"/>
          <ac:spMkLst>
            <pc:docMk/>
            <pc:sldMk cId="1473906232" sldId="511"/>
            <ac:spMk id="3" creationId="{EC76A366-F6D3-B6BA-8AB8-1073F21FD73B}"/>
          </ac:spMkLst>
        </pc:spChg>
        <pc:picChg chg="add mod">
          <ac:chgData name="Gokula Ranga Naveen Chapala (RIT Student)" userId="S::gc3522@rit.edu::f09d1e7c-614c-4b55-8350-142831768223" providerId="AD" clId="Web-{BD20250E-8431-582E-F738-5004A38163A5}" dt="2024-12-03T02:38:39.136" v="14" actId="1076"/>
          <ac:picMkLst>
            <pc:docMk/>
            <pc:sldMk cId="1473906232" sldId="511"/>
            <ac:picMk id="5" creationId="{19598CAA-316A-455E-E333-DC65762D029B}"/>
          </ac:picMkLst>
        </pc:picChg>
      </pc:sldChg>
      <pc:sldChg chg="addSp delSp modSp">
        <pc:chgData name="Gokula Ranga Naveen Chapala (RIT Student)" userId="S::gc3522@rit.edu::f09d1e7c-614c-4b55-8350-142831768223" providerId="AD" clId="Web-{BD20250E-8431-582E-F738-5004A38163A5}" dt="2024-12-03T02:38:31.526" v="12"/>
        <pc:sldMkLst>
          <pc:docMk/>
          <pc:sldMk cId="4078961194" sldId="580"/>
        </pc:sldMkLst>
      </pc:sldChg>
      <pc:sldChg chg="new del">
        <pc:chgData name="Gokula Ranga Naveen Chapala (RIT Student)" userId="S::gc3522@rit.edu::f09d1e7c-614c-4b55-8350-142831768223" providerId="AD" clId="Web-{BD20250E-8431-582E-F738-5004A38163A5}" dt="2024-12-03T02:37:47.117" v="1"/>
        <pc:sldMkLst>
          <pc:docMk/>
          <pc:sldMk cId="560201377" sldId="587"/>
        </pc:sldMkLst>
      </pc:sldChg>
      <pc:sldChg chg="addSp modSp add replId">
        <pc:chgData name="Gokula Ranga Naveen Chapala (RIT Student)" userId="S::gc3522@rit.edu::f09d1e7c-614c-4b55-8350-142831768223" providerId="AD" clId="Web-{BD20250E-8431-582E-F738-5004A38163A5}" dt="2024-12-03T02:39:49.109" v="21" actId="14100"/>
        <pc:sldMkLst>
          <pc:docMk/>
          <pc:sldMk cId="2275621048" sldId="587"/>
        </pc:sldMkLst>
        <pc:spChg chg="mod">
          <ac:chgData name="Gokula Ranga Naveen Chapala (RIT Student)" userId="S::gc3522@rit.edu::f09d1e7c-614c-4b55-8350-142831768223" providerId="AD" clId="Web-{BD20250E-8431-582E-F738-5004A38163A5}" dt="2024-12-03T02:39:28.545" v="16" actId="20577"/>
          <ac:spMkLst>
            <pc:docMk/>
            <pc:sldMk cId="2275621048" sldId="587"/>
            <ac:spMk id="3" creationId="{EC76A366-F6D3-B6BA-8AB8-1073F21FD73B}"/>
          </ac:spMkLst>
        </pc:spChg>
      </pc:sldChg>
    </pc:docChg>
  </pc:docChgLst>
  <pc:docChgLst>
    <pc:chgData name="Prajjwal Mehta (RIT Student)" userId="S::pm8607@rit.edu::9ee18387-2acd-4bfd-9318-0fec3cff80a6" providerId="AD" clId="Web-{B7EC5C68-86C8-F315-2FD1-1FA9925D1742}"/>
    <pc:docChg chg="addSld modSld">
      <pc:chgData name="Prajjwal Mehta (RIT Student)" userId="S::pm8607@rit.edu::9ee18387-2acd-4bfd-9318-0fec3cff80a6" providerId="AD" clId="Web-{B7EC5C68-86C8-F315-2FD1-1FA9925D1742}" dt="2024-12-05T04:02:21.878" v="23" actId="20577"/>
      <pc:docMkLst>
        <pc:docMk/>
      </pc:docMkLst>
      <pc:sldChg chg="modSp">
        <pc:chgData name="Prajjwal Mehta (RIT Student)" userId="S::pm8607@rit.edu::9ee18387-2acd-4bfd-9318-0fec3cff80a6" providerId="AD" clId="Web-{B7EC5C68-86C8-F315-2FD1-1FA9925D1742}" dt="2024-12-05T04:01:23.487" v="1" actId="20577"/>
        <pc:sldMkLst>
          <pc:docMk/>
          <pc:sldMk cId="2120597017" sldId="586"/>
        </pc:sldMkLst>
        <pc:spChg chg="mod">
          <ac:chgData name="Prajjwal Mehta (RIT Student)" userId="S::pm8607@rit.edu::9ee18387-2acd-4bfd-9318-0fec3cff80a6" providerId="AD" clId="Web-{B7EC5C68-86C8-F315-2FD1-1FA9925D1742}" dt="2024-12-05T04:01:23.487" v="1" actId="20577"/>
          <ac:spMkLst>
            <pc:docMk/>
            <pc:sldMk cId="2120597017" sldId="586"/>
            <ac:spMk id="3" creationId="{FE5BA9D0-A32A-6E4F-0066-C04195A73418}"/>
          </ac:spMkLst>
        </pc:spChg>
      </pc:sldChg>
      <pc:sldChg chg="modSp new">
        <pc:chgData name="Prajjwal Mehta (RIT Student)" userId="S::pm8607@rit.edu::9ee18387-2acd-4bfd-9318-0fec3cff80a6" providerId="AD" clId="Web-{B7EC5C68-86C8-F315-2FD1-1FA9925D1742}" dt="2024-12-05T04:01:55.503" v="13" actId="20577"/>
        <pc:sldMkLst>
          <pc:docMk/>
          <pc:sldMk cId="251124747" sldId="610"/>
        </pc:sldMkLst>
        <pc:spChg chg="mod">
          <ac:chgData name="Prajjwal Mehta (RIT Student)" userId="S::pm8607@rit.edu::9ee18387-2acd-4bfd-9318-0fec3cff80a6" providerId="AD" clId="Web-{B7EC5C68-86C8-F315-2FD1-1FA9925D1742}" dt="2024-12-05T04:01:35.784" v="3" actId="20577"/>
          <ac:spMkLst>
            <pc:docMk/>
            <pc:sldMk cId="251124747" sldId="610"/>
            <ac:spMk id="2" creationId="{B8D799C0-53F6-E642-78FE-0140C1FA1D22}"/>
          </ac:spMkLst>
        </pc:spChg>
        <pc:spChg chg="mod">
          <ac:chgData name="Prajjwal Mehta (RIT Student)" userId="S::pm8607@rit.edu::9ee18387-2acd-4bfd-9318-0fec3cff80a6" providerId="AD" clId="Web-{B7EC5C68-86C8-F315-2FD1-1FA9925D1742}" dt="2024-12-05T04:01:55.503" v="13" actId="20577"/>
          <ac:spMkLst>
            <pc:docMk/>
            <pc:sldMk cId="251124747" sldId="610"/>
            <ac:spMk id="3" creationId="{E61882DD-354C-64FC-3E06-D361F5FB40D7}"/>
          </ac:spMkLst>
        </pc:spChg>
      </pc:sldChg>
      <pc:sldChg chg="modSp new">
        <pc:chgData name="Prajjwal Mehta (RIT Student)" userId="S::pm8607@rit.edu::9ee18387-2acd-4bfd-9318-0fec3cff80a6" providerId="AD" clId="Web-{B7EC5C68-86C8-F315-2FD1-1FA9925D1742}" dt="2024-12-05T04:02:21.878" v="23" actId="20577"/>
        <pc:sldMkLst>
          <pc:docMk/>
          <pc:sldMk cId="3237436985" sldId="611"/>
        </pc:sldMkLst>
        <pc:spChg chg="mod">
          <ac:chgData name="Prajjwal Mehta (RIT Student)" userId="S::pm8607@rit.edu::9ee18387-2acd-4bfd-9318-0fec3cff80a6" providerId="AD" clId="Web-{B7EC5C68-86C8-F315-2FD1-1FA9925D1742}" dt="2024-12-05T04:02:09.347" v="18" actId="20577"/>
          <ac:spMkLst>
            <pc:docMk/>
            <pc:sldMk cId="3237436985" sldId="611"/>
            <ac:spMk id="2" creationId="{F1400F9F-B87E-4B9A-C0EE-5FE91487CD4A}"/>
          </ac:spMkLst>
        </pc:spChg>
        <pc:spChg chg="mod">
          <ac:chgData name="Prajjwal Mehta (RIT Student)" userId="S::pm8607@rit.edu::9ee18387-2acd-4bfd-9318-0fec3cff80a6" providerId="AD" clId="Web-{B7EC5C68-86C8-F315-2FD1-1FA9925D1742}" dt="2024-12-05T04:02:21.878" v="23" actId="20577"/>
          <ac:spMkLst>
            <pc:docMk/>
            <pc:sldMk cId="3237436985" sldId="611"/>
            <ac:spMk id="3" creationId="{9B10CF8C-1D33-A956-5EE7-9D09DEA6ED58}"/>
          </ac:spMkLst>
        </pc:spChg>
      </pc:sldChg>
    </pc:docChg>
  </pc:docChgLst>
  <pc:docChgLst>
    <pc:chgData name="Gokula Ranga Naveen Chapala (RIT Student)" userId="f09d1e7c-614c-4b55-8350-142831768223" providerId="ADAL" clId="{499A6148-1FFF-E242-8D39-81A5AE395851}"/>
    <pc:docChg chg="undo custSel addSld modSld">
      <pc:chgData name="Gokula Ranga Naveen Chapala (RIT Student)" userId="f09d1e7c-614c-4b55-8350-142831768223" providerId="ADAL" clId="{499A6148-1FFF-E242-8D39-81A5AE395851}" dt="2024-12-05T19:49:13.202" v="1930" actId="1076"/>
      <pc:docMkLst>
        <pc:docMk/>
      </pc:docMkLst>
      <pc:sldChg chg="addSp delSp modSp mod">
        <pc:chgData name="Gokula Ranga Naveen Chapala (RIT Student)" userId="f09d1e7c-614c-4b55-8350-142831768223" providerId="ADAL" clId="{499A6148-1FFF-E242-8D39-81A5AE395851}" dt="2024-12-04T01:16:55.557" v="539" actId="27918"/>
        <pc:sldMkLst>
          <pc:docMk/>
          <pc:sldMk cId="761792928" sldId="583"/>
        </pc:sldMkLst>
        <pc:spChg chg="mod">
          <ac:chgData name="Gokula Ranga Naveen Chapala (RIT Student)" userId="f09d1e7c-614c-4b55-8350-142831768223" providerId="ADAL" clId="{499A6148-1FFF-E242-8D39-81A5AE395851}" dt="2024-12-04T00:47:50.472" v="17" actId="20577"/>
          <ac:spMkLst>
            <pc:docMk/>
            <pc:sldMk cId="761792928" sldId="583"/>
            <ac:spMk id="2" creationId="{CBBD4777-802F-1CBC-AC34-82FCD5ABB387}"/>
          </ac:spMkLst>
        </pc:spChg>
        <pc:spChg chg="mod">
          <ac:chgData name="Gokula Ranga Naveen Chapala (RIT Student)" userId="f09d1e7c-614c-4b55-8350-142831768223" providerId="ADAL" clId="{499A6148-1FFF-E242-8D39-81A5AE395851}" dt="2024-12-04T00:50:52.323" v="244" actId="20577"/>
          <ac:spMkLst>
            <pc:docMk/>
            <pc:sldMk cId="761792928" sldId="583"/>
            <ac:spMk id="3" creationId="{6F719D44-2CB2-04D4-419F-E253E14AD1DB}"/>
          </ac:spMkLst>
        </pc:spChg>
      </pc:sldChg>
      <pc:sldChg chg="modSp add mod">
        <pc:chgData name="Gokula Ranga Naveen Chapala (RIT Student)" userId="f09d1e7c-614c-4b55-8350-142831768223" providerId="ADAL" clId="{499A6148-1FFF-E242-8D39-81A5AE395851}" dt="2024-12-04T03:15:01.593" v="1146" actId="20577"/>
        <pc:sldMkLst>
          <pc:docMk/>
          <pc:sldMk cId="3493047655" sldId="593"/>
        </pc:sldMkLst>
        <pc:spChg chg="mod">
          <ac:chgData name="Gokula Ranga Naveen Chapala (RIT Student)" userId="f09d1e7c-614c-4b55-8350-142831768223" providerId="ADAL" clId="{499A6148-1FFF-E242-8D39-81A5AE395851}" dt="2024-12-04T03:15:01.593" v="1146" actId="20577"/>
          <ac:spMkLst>
            <pc:docMk/>
            <pc:sldMk cId="3493047655" sldId="593"/>
            <ac:spMk id="3" creationId="{3EAA2E89-648F-60EC-C2F3-09E98805C7D5}"/>
          </ac:spMkLst>
        </pc:spChg>
      </pc:sldChg>
      <pc:sldChg chg="addSp delSp modSp mod">
        <pc:chgData name="Gokula Ranga Naveen Chapala (RIT Student)" userId="f09d1e7c-614c-4b55-8350-142831768223" providerId="ADAL" clId="{499A6148-1FFF-E242-8D39-81A5AE395851}" dt="2024-12-05T02:48:12.848" v="1354" actId="14100"/>
        <pc:sldMkLst>
          <pc:docMk/>
          <pc:sldMk cId="23790605" sldId="601"/>
        </pc:sldMkLst>
        <pc:spChg chg="mod">
          <ac:chgData name="Gokula Ranga Naveen Chapala (RIT Student)" userId="f09d1e7c-614c-4b55-8350-142831768223" providerId="ADAL" clId="{499A6148-1FFF-E242-8D39-81A5AE395851}" dt="2024-12-05T02:11:00.723" v="1282" actId="20577"/>
          <ac:spMkLst>
            <pc:docMk/>
            <pc:sldMk cId="23790605" sldId="601"/>
            <ac:spMk id="3" creationId="{5716ACD6-C628-7F0E-2F7B-3473842A3D96}"/>
          </ac:spMkLst>
        </pc:spChg>
        <pc:picChg chg="add mod modCrop">
          <ac:chgData name="Gokula Ranga Naveen Chapala (RIT Student)" userId="f09d1e7c-614c-4b55-8350-142831768223" providerId="ADAL" clId="{499A6148-1FFF-E242-8D39-81A5AE395851}" dt="2024-12-05T02:46:04.997" v="1351" actId="1076"/>
          <ac:picMkLst>
            <pc:docMk/>
            <pc:sldMk cId="23790605" sldId="601"/>
            <ac:picMk id="5" creationId="{5E20D646-AF36-2A06-9787-08ABDBAAD718}"/>
          </ac:picMkLst>
        </pc:picChg>
        <pc:picChg chg="add del mod">
          <ac:chgData name="Gokula Ranga Naveen Chapala (RIT Student)" userId="f09d1e7c-614c-4b55-8350-142831768223" providerId="ADAL" clId="{499A6148-1FFF-E242-8D39-81A5AE395851}" dt="2024-12-05T02:10:55.756" v="1280" actId="478"/>
          <ac:picMkLst>
            <pc:docMk/>
            <pc:sldMk cId="23790605" sldId="601"/>
            <ac:picMk id="6" creationId="{2686F253-F2FC-C597-E034-87B09953550E}"/>
          </ac:picMkLst>
        </pc:picChg>
        <pc:picChg chg="add mod">
          <ac:chgData name="Gokula Ranga Naveen Chapala (RIT Student)" userId="f09d1e7c-614c-4b55-8350-142831768223" providerId="ADAL" clId="{499A6148-1FFF-E242-8D39-81A5AE395851}" dt="2024-12-05T02:48:12.848" v="1354" actId="14100"/>
          <ac:picMkLst>
            <pc:docMk/>
            <pc:sldMk cId="23790605" sldId="601"/>
            <ac:picMk id="8" creationId="{7B9EF143-3B6A-5347-AEBD-8EE08707BEBB}"/>
          </ac:picMkLst>
        </pc:picChg>
      </pc:sldChg>
      <pc:sldChg chg="addSp delSp modSp mod">
        <pc:chgData name="Gokula Ranga Naveen Chapala (RIT Student)" userId="f09d1e7c-614c-4b55-8350-142831768223" providerId="ADAL" clId="{499A6148-1FFF-E242-8D39-81A5AE395851}" dt="2024-12-05T02:49:34.956" v="1362" actId="14100"/>
        <pc:sldMkLst>
          <pc:docMk/>
          <pc:sldMk cId="1442540551" sldId="602"/>
        </pc:sldMkLst>
        <pc:spChg chg="mod">
          <ac:chgData name="Gokula Ranga Naveen Chapala (RIT Student)" userId="f09d1e7c-614c-4b55-8350-142831768223" providerId="ADAL" clId="{499A6148-1FFF-E242-8D39-81A5AE395851}" dt="2024-12-05T02:12:18.017" v="1289" actId="20577"/>
          <ac:spMkLst>
            <pc:docMk/>
            <pc:sldMk cId="1442540551" sldId="602"/>
            <ac:spMk id="3" creationId="{5716ACD6-C628-7F0E-2F7B-3473842A3D96}"/>
          </ac:spMkLst>
        </pc:spChg>
        <pc:picChg chg="add del mod">
          <ac:chgData name="Gokula Ranga Naveen Chapala (RIT Student)" userId="f09d1e7c-614c-4b55-8350-142831768223" providerId="ADAL" clId="{499A6148-1FFF-E242-8D39-81A5AE395851}" dt="2024-12-05T02:12:11.104" v="1286" actId="478"/>
          <ac:picMkLst>
            <pc:docMk/>
            <pc:sldMk cId="1442540551" sldId="602"/>
            <ac:picMk id="5" creationId="{D69F535D-E459-1849-4021-C313D56265D7}"/>
          </ac:picMkLst>
        </pc:picChg>
        <pc:picChg chg="add mod modCrop">
          <ac:chgData name="Gokula Ranga Naveen Chapala (RIT Student)" userId="f09d1e7c-614c-4b55-8350-142831768223" providerId="ADAL" clId="{499A6148-1FFF-E242-8D39-81A5AE395851}" dt="2024-12-05T02:49:26.297" v="1359" actId="1076"/>
          <ac:picMkLst>
            <pc:docMk/>
            <pc:sldMk cId="1442540551" sldId="602"/>
            <ac:picMk id="6" creationId="{7E285F59-FFD5-458F-60F1-8D4E0AFC7664}"/>
          </ac:picMkLst>
        </pc:picChg>
        <pc:picChg chg="add mod">
          <ac:chgData name="Gokula Ranga Naveen Chapala (RIT Student)" userId="f09d1e7c-614c-4b55-8350-142831768223" providerId="ADAL" clId="{499A6148-1FFF-E242-8D39-81A5AE395851}" dt="2024-12-05T02:49:34.956" v="1362" actId="14100"/>
          <ac:picMkLst>
            <pc:docMk/>
            <pc:sldMk cId="1442540551" sldId="602"/>
            <ac:picMk id="8" creationId="{F3AE1F72-2D05-53E8-6653-E7FEBB4A4D54}"/>
          </ac:picMkLst>
        </pc:picChg>
      </pc:sldChg>
      <pc:sldChg chg="addSp modSp mod">
        <pc:chgData name="Gokula Ranga Naveen Chapala (RIT Student)" userId="f09d1e7c-614c-4b55-8350-142831768223" providerId="ADAL" clId="{499A6148-1FFF-E242-8D39-81A5AE395851}" dt="2024-12-05T02:51:09.700" v="1372" actId="1076"/>
        <pc:sldMkLst>
          <pc:docMk/>
          <pc:sldMk cId="399291101" sldId="603"/>
        </pc:sldMkLst>
        <pc:spChg chg="mod">
          <ac:chgData name="Gokula Ranga Naveen Chapala (RIT Student)" userId="f09d1e7c-614c-4b55-8350-142831768223" providerId="ADAL" clId="{499A6148-1FFF-E242-8D39-81A5AE395851}" dt="2024-12-05T02:15:55.948" v="1315" actId="20577"/>
          <ac:spMkLst>
            <pc:docMk/>
            <pc:sldMk cId="399291101" sldId="603"/>
            <ac:spMk id="3" creationId="{5716ACD6-C628-7F0E-2F7B-3473842A3D96}"/>
          </ac:spMkLst>
        </pc:spChg>
        <pc:picChg chg="add mod modCrop">
          <ac:chgData name="Gokula Ranga Naveen Chapala (RIT Student)" userId="f09d1e7c-614c-4b55-8350-142831768223" providerId="ADAL" clId="{499A6148-1FFF-E242-8D39-81A5AE395851}" dt="2024-12-05T02:51:09.700" v="1372" actId="1076"/>
          <ac:picMkLst>
            <pc:docMk/>
            <pc:sldMk cId="399291101" sldId="603"/>
            <ac:picMk id="5" creationId="{CAD6D965-1CAB-0F3A-4F23-87B1DD7AC20B}"/>
          </ac:picMkLst>
        </pc:picChg>
        <pc:picChg chg="add mod">
          <ac:chgData name="Gokula Ranga Naveen Chapala (RIT Student)" userId="f09d1e7c-614c-4b55-8350-142831768223" providerId="ADAL" clId="{499A6148-1FFF-E242-8D39-81A5AE395851}" dt="2024-12-05T02:51:04.438" v="1370" actId="1076"/>
          <ac:picMkLst>
            <pc:docMk/>
            <pc:sldMk cId="399291101" sldId="603"/>
            <ac:picMk id="7" creationId="{9328D6E2-5E36-887D-A7E7-5AB12209D1BC}"/>
          </ac:picMkLst>
        </pc:picChg>
      </pc:sldChg>
      <pc:sldChg chg="addSp modSp mod">
        <pc:chgData name="Gokula Ranga Naveen Chapala (RIT Student)" userId="f09d1e7c-614c-4b55-8350-142831768223" providerId="ADAL" clId="{499A6148-1FFF-E242-8D39-81A5AE395851}" dt="2024-12-05T02:52:08.731" v="1382" actId="14100"/>
        <pc:sldMkLst>
          <pc:docMk/>
          <pc:sldMk cId="1512289532" sldId="604"/>
        </pc:sldMkLst>
        <pc:spChg chg="mod">
          <ac:chgData name="Gokula Ranga Naveen Chapala (RIT Student)" userId="f09d1e7c-614c-4b55-8350-142831768223" providerId="ADAL" clId="{499A6148-1FFF-E242-8D39-81A5AE395851}" dt="2024-12-05T02:16:26.040" v="1316" actId="20577"/>
          <ac:spMkLst>
            <pc:docMk/>
            <pc:sldMk cId="1512289532" sldId="604"/>
            <ac:spMk id="3" creationId="{5716ACD6-C628-7F0E-2F7B-3473842A3D96}"/>
          </ac:spMkLst>
        </pc:spChg>
        <pc:picChg chg="add mod modCrop">
          <ac:chgData name="Gokula Ranga Naveen Chapala (RIT Student)" userId="f09d1e7c-614c-4b55-8350-142831768223" providerId="ADAL" clId="{499A6148-1FFF-E242-8D39-81A5AE395851}" dt="2024-12-05T02:52:02.254" v="1380" actId="1076"/>
          <ac:picMkLst>
            <pc:docMk/>
            <pc:sldMk cId="1512289532" sldId="604"/>
            <ac:picMk id="5" creationId="{43A9DB2B-52B5-5015-0CF0-E5587082CFBA}"/>
          </ac:picMkLst>
        </pc:picChg>
        <pc:picChg chg="add mod">
          <ac:chgData name="Gokula Ranga Naveen Chapala (RIT Student)" userId="f09d1e7c-614c-4b55-8350-142831768223" providerId="ADAL" clId="{499A6148-1FFF-E242-8D39-81A5AE395851}" dt="2024-12-05T02:52:08.731" v="1382" actId="14100"/>
          <ac:picMkLst>
            <pc:docMk/>
            <pc:sldMk cId="1512289532" sldId="604"/>
            <ac:picMk id="7" creationId="{F1FA7013-1FCF-67AF-0F3B-DD48D28BD632}"/>
          </ac:picMkLst>
        </pc:picChg>
      </pc:sldChg>
      <pc:sldChg chg="addSp modSp mod">
        <pc:chgData name="Gokula Ranga Naveen Chapala (RIT Student)" userId="f09d1e7c-614c-4b55-8350-142831768223" providerId="ADAL" clId="{499A6148-1FFF-E242-8D39-81A5AE395851}" dt="2024-12-05T02:53:19.149" v="1396" actId="14100"/>
        <pc:sldMkLst>
          <pc:docMk/>
          <pc:sldMk cId="53938773" sldId="605"/>
        </pc:sldMkLst>
        <pc:spChg chg="mod">
          <ac:chgData name="Gokula Ranga Naveen Chapala (RIT Student)" userId="f09d1e7c-614c-4b55-8350-142831768223" providerId="ADAL" clId="{499A6148-1FFF-E242-8D39-81A5AE395851}" dt="2024-12-05T02:18:24.218" v="1332" actId="20577"/>
          <ac:spMkLst>
            <pc:docMk/>
            <pc:sldMk cId="53938773" sldId="605"/>
            <ac:spMk id="3" creationId="{5716ACD6-C628-7F0E-2F7B-3473842A3D96}"/>
          </ac:spMkLst>
        </pc:spChg>
        <pc:picChg chg="add mod modCrop">
          <ac:chgData name="Gokula Ranga Naveen Chapala (RIT Student)" userId="f09d1e7c-614c-4b55-8350-142831768223" providerId="ADAL" clId="{499A6148-1FFF-E242-8D39-81A5AE395851}" dt="2024-12-05T02:52:25.756" v="1387" actId="1076"/>
          <ac:picMkLst>
            <pc:docMk/>
            <pc:sldMk cId="53938773" sldId="605"/>
            <ac:picMk id="5" creationId="{8C3C72B7-2253-8262-FFBE-60F4D06CB89F}"/>
          </ac:picMkLst>
        </pc:picChg>
        <pc:picChg chg="add mod">
          <ac:chgData name="Gokula Ranga Naveen Chapala (RIT Student)" userId="f09d1e7c-614c-4b55-8350-142831768223" providerId="ADAL" clId="{499A6148-1FFF-E242-8D39-81A5AE395851}" dt="2024-12-05T02:53:19.149" v="1396" actId="14100"/>
          <ac:picMkLst>
            <pc:docMk/>
            <pc:sldMk cId="53938773" sldId="605"/>
            <ac:picMk id="7" creationId="{773134AC-DAB7-636D-2063-34798FA8C898}"/>
          </ac:picMkLst>
        </pc:picChg>
      </pc:sldChg>
      <pc:sldChg chg="addSp delSp modSp add mod">
        <pc:chgData name="Gokula Ranga Naveen Chapala (RIT Student)" userId="f09d1e7c-614c-4b55-8350-142831768223" providerId="ADAL" clId="{499A6148-1FFF-E242-8D39-81A5AE395851}" dt="2024-12-05T19:49:13.202" v="1930" actId="1076"/>
        <pc:sldMkLst>
          <pc:docMk/>
          <pc:sldMk cId="3616774311" sldId="612"/>
        </pc:sldMkLst>
        <pc:spChg chg="del mod">
          <ac:chgData name="Gokula Ranga Naveen Chapala (RIT Student)" userId="f09d1e7c-614c-4b55-8350-142831768223" providerId="ADAL" clId="{499A6148-1FFF-E242-8D39-81A5AE395851}" dt="2024-12-05T19:34:23.891" v="1399" actId="3680"/>
          <ac:spMkLst>
            <pc:docMk/>
            <pc:sldMk cId="3616774311" sldId="612"/>
            <ac:spMk id="3" creationId="{F7E38D5A-EA9E-821C-209B-95E50071FCC1}"/>
          </ac:spMkLst>
        </pc:spChg>
        <pc:graphicFrameChg chg="add mod ord modGraphic">
          <ac:chgData name="Gokula Ranga Naveen Chapala (RIT Student)" userId="f09d1e7c-614c-4b55-8350-142831768223" providerId="ADAL" clId="{499A6148-1FFF-E242-8D39-81A5AE395851}" dt="2024-12-05T19:49:13.202" v="1930" actId="1076"/>
          <ac:graphicFrameMkLst>
            <pc:docMk/>
            <pc:sldMk cId="3616774311" sldId="612"/>
            <ac:graphicFrameMk id="5" creationId="{B9A186D8-021D-BDAE-55B1-CEB368B46B93}"/>
          </ac:graphicFrameMkLst>
        </pc:graphicFrameChg>
      </pc:sldChg>
    </pc:docChg>
  </pc:docChgLst>
  <pc:docChgLst>
    <pc:chgData name="Muhammad Raees (RIT Student)" userId="S::mr2714@rit.edu::7831984a-10e5-41c6-b61a-ac0f8a84c1da" providerId="AD" clId="Web-{B8E98A56-D356-A479-5260-80E00E2355E6}"/>
    <pc:docChg chg="addSld delSld modSld sldOrd">
      <pc:chgData name="Muhammad Raees (RIT Student)" userId="S::mr2714@rit.edu::7831984a-10e5-41c6-b61a-ac0f8a84c1da" providerId="AD" clId="Web-{B8E98A56-D356-A479-5260-80E00E2355E6}" dt="2024-12-04T19:46:47.363" v="1148" actId="20577"/>
      <pc:docMkLst>
        <pc:docMk/>
      </pc:docMkLst>
      <pc:sldChg chg="modSp">
        <pc:chgData name="Muhammad Raees (RIT Student)" userId="S::mr2714@rit.edu::7831984a-10e5-41c6-b61a-ac0f8a84c1da" providerId="AD" clId="Web-{B8E98A56-D356-A479-5260-80E00E2355E6}" dt="2024-12-04T18:53:36.473" v="161" actId="20577"/>
        <pc:sldMkLst>
          <pc:docMk/>
          <pc:sldMk cId="647804284" sldId="585"/>
        </pc:sldMkLst>
        <pc:spChg chg="mod">
          <ac:chgData name="Muhammad Raees (RIT Student)" userId="S::mr2714@rit.edu::7831984a-10e5-41c6-b61a-ac0f8a84c1da" providerId="AD" clId="Web-{B8E98A56-D356-A479-5260-80E00E2355E6}" dt="2024-12-04T18:53:36.473" v="161" actId="20577"/>
          <ac:spMkLst>
            <pc:docMk/>
            <pc:sldMk cId="647804284" sldId="585"/>
            <ac:spMk id="3" creationId="{51956EC5-3D16-1527-BB33-7C9BA3A6E309}"/>
          </ac:spMkLst>
        </pc:spChg>
      </pc:sldChg>
      <pc:sldChg chg="del">
        <pc:chgData name="Muhammad Raees (RIT Student)" userId="S::mr2714@rit.edu::7831984a-10e5-41c6-b61a-ac0f8a84c1da" providerId="AD" clId="Web-{B8E98A56-D356-A479-5260-80E00E2355E6}" dt="2024-12-04T19:37:53.025" v="838"/>
        <pc:sldMkLst>
          <pc:docMk/>
          <pc:sldMk cId="2602390350" sldId="589"/>
        </pc:sldMkLst>
      </pc:sldChg>
      <pc:sldChg chg="modSp">
        <pc:chgData name="Muhammad Raees (RIT Student)" userId="S::mr2714@rit.edu::7831984a-10e5-41c6-b61a-ac0f8a84c1da" providerId="AD" clId="Web-{B8E98A56-D356-A479-5260-80E00E2355E6}" dt="2024-12-04T19:46:47.363" v="1148" actId="20577"/>
        <pc:sldMkLst>
          <pc:docMk/>
          <pc:sldMk cId="1311263439" sldId="591"/>
        </pc:sldMkLst>
        <pc:spChg chg="mod">
          <ac:chgData name="Muhammad Raees (RIT Student)" userId="S::mr2714@rit.edu::7831984a-10e5-41c6-b61a-ac0f8a84c1da" providerId="AD" clId="Web-{B8E98A56-D356-A479-5260-80E00E2355E6}" dt="2024-12-04T19:39:06.276" v="859" actId="20577"/>
          <ac:spMkLst>
            <pc:docMk/>
            <pc:sldMk cId="1311263439" sldId="591"/>
            <ac:spMk id="2" creationId="{A88763F5-F612-1FC5-FBA3-C116FC27ED07}"/>
          </ac:spMkLst>
        </pc:spChg>
        <pc:spChg chg="mod">
          <ac:chgData name="Muhammad Raees (RIT Student)" userId="S::mr2714@rit.edu::7831984a-10e5-41c6-b61a-ac0f8a84c1da" providerId="AD" clId="Web-{B8E98A56-D356-A479-5260-80E00E2355E6}" dt="2024-12-04T19:46:47.363" v="1148" actId="20577"/>
          <ac:spMkLst>
            <pc:docMk/>
            <pc:sldMk cId="1311263439" sldId="591"/>
            <ac:spMk id="3" creationId="{FE5BA9D0-A32A-6E4F-0066-C04195A73418}"/>
          </ac:spMkLst>
        </pc:spChg>
      </pc:sldChg>
      <pc:sldChg chg="modSp">
        <pc:chgData name="Muhammad Raees (RIT Student)" userId="S::mr2714@rit.edu::7831984a-10e5-41c6-b61a-ac0f8a84c1da" providerId="AD" clId="Web-{B8E98A56-D356-A479-5260-80E00E2355E6}" dt="2024-12-04T18:46:22.664" v="4" actId="20577"/>
        <pc:sldMkLst>
          <pc:docMk/>
          <pc:sldMk cId="1840745915" sldId="595"/>
        </pc:sldMkLst>
        <pc:spChg chg="mod">
          <ac:chgData name="Muhammad Raees (RIT Student)" userId="S::mr2714@rit.edu::7831984a-10e5-41c6-b61a-ac0f8a84c1da" providerId="AD" clId="Web-{B8E98A56-D356-A479-5260-80E00E2355E6}" dt="2024-12-04T18:46:18.289" v="2" actId="20577"/>
          <ac:spMkLst>
            <pc:docMk/>
            <pc:sldMk cId="1840745915" sldId="595"/>
            <ac:spMk id="5" creationId="{A968FB33-E5E5-B55E-0002-3E68AD0A5E72}"/>
          </ac:spMkLst>
        </pc:spChg>
        <pc:spChg chg="mod">
          <ac:chgData name="Muhammad Raees (RIT Student)" userId="S::mr2714@rit.edu::7831984a-10e5-41c6-b61a-ac0f8a84c1da" providerId="AD" clId="Web-{B8E98A56-D356-A479-5260-80E00E2355E6}" dt="2024-12-04T18:46:22.664" v="4" actId="20577"/>
          <ac:spMkLst>
            <pc:docMk/>
            <pc:sldMk cId="1840745915" sldId="595"/>
            <ac:spMk id="8" creationId="{BB6C780B-B79E-F220-8D98-989CED180505}"/>
          </ac:spMkLst>
        </pc:spChg>
      </pc:sldChg>
      <pc:sldChg chg="modSp">
        <pc:chgData name="Muhammad Raees (RIT Student)" userId="S::mr2714@rit.edu::7831984a-10e5-41c6-b61a-ac0f8a84c1da" providerId="AD" clId="Web-{B8E98A56-D356-A479-5260-80E00E2355E6}" dt="2024-12-04T18:50:01.014" v="43" actId="20577"/>
        <pc:sldMkLst>
          <pc:docMk/>
          <pc:sldMk cId="23790605" sldId="601"/>
        </pc:sldMkLst>
        <pc:spChg chg="mod">
          <ac:chgData name="Muhammad Raees (RIT Student)" userId="S::mr2714@rit.edu::7831984a-10e5-41c6-b61a-ac0f8a84c1da" providerId="AD" clId="Web-{B8E98A56-D356-A479-5260-80E00E2355E6}" dt="2024-12-04T18:50:01.014" v="43" actId="20577"/>
          <ac:spMkLst>
            <pc:docMk/>
            <pc:sldMk cId="23790605" sldId="601"/>
            <ac:spMk id="3" creationId="{5716ACD6-C628-7F0E-2F7B-3473842A3D96}"/>
          </ac:spMkLst>
        </pc:spChg>
      </pc:sldChg>
      <pc:sldChg chg="modSp">
        <pc:chgData name="Muhammad Raees (RIT Student)" userId="S::mr2714@rit.edu::7831984a-10e5-41c6-b61a-ac0f8a84c1da" providerId="AD" clId="Web-{B8E98A56-D356-A479-5260-80E00E2355E6}" dt="2024-12-04T18:50:04.514" v="44" actId="20577"/>
        <pc:sldMkLst>
          <pc:docMk/>
          <pc:sldMk cId="1442540551" sldId="602"/>
        </pc:sldMkLst>
        <pc:spChg chg="mod">
          <ac:chgData name="Muhammad Raees (RIT Student)" userId="S::mr2714@rit.edu::7831984a-10e5-41c6-b61a-ac0f8a84c1da" providerId="AD" clId="Web-{B8E98A56-D356-A479-5260-80E00E2355E6}" dt="2024-12-04T18:50:04.514" v="44" actId="20577"/>
          <ac:spMkLst>
            <pc:docMk/>
            <pc:sldMk cId="1442540551" sldId="602"/>
            <ac:spMk id="3" creationId="{5716ACD6-C628-7F0E-2F7B-3473842A3D96}"/>
          </ac:spMkLst>
        </pc:spChg>
      </pc:sldChg>
      <pc:sldChg chg="modSp">
        <pc:chgData name="Muhammad Raees (RIT Student)" userId="S::mr2714@rit.edu::7831984a-10e5-41c6-b61a-ac0f8a84c1da" providerId="AD" clId="Web-{B8E98A56-D356-A479-5260-80E00E2355E6}" dt="2024-12-04T18:50:07.467" v="45" actId="20577"/>
        <pc:sldMkLst>
          <pc:docMk/>
          <pc:sldMk cId="399291101" sldId="603"/>
        </pc:sldMkLst>
        <pc:spChg chg="mod">
          <ac:chgData name="Muhammad Raees (RIT Student)" userId="S::mr2714@rit.edu::7831984a-10e5-41c6-b61a-ac0f8a84c1da" providerId="AD" clId="Web-{B8E98A56-D356-A479-5260-80E00E2355E6}" dt="2024-12-04T18:50:07.467" v="45" actId="20577"/>
          <ac:spMkLst>
            <pc:docMk/>
            <pc:sldMk cId="399291101" sldId="603"/>
            <ac:spMk id="3" creationId="{5716ACD6-C628-7F0E-2F7B-3473842A3D96}"/>
          </ac:spMkLst>
        </pc:spChg>
      </pc:sldChg>
      <pc:sldChg chg="modSp">
        <pc:chgData name="Muhammad Raees (RIT Student)" userId="S::mr2714@rit.edu::7831984a-10e5-41c6-b61a-ac0f8a84c1da" providerId="AD" clId="Web-{B8E98A56-D356-A479-5260-80E00E2355E6}" dt="2024-12-04T18:50:10.858" v="46" actId="20577"/>
        <pc:sldMkLst>
          <pc:docMk/>
          <pc:sldMk cId="1512289532" sldId="604"/>
        </pc:sldMkLst>
        <pc:spChg chg="mod">
          <ac:chgData name="Muhammad Raees (RIT Student)" userId="S::mr2714@rit.edu::7831984a-10e5-41c6-b61a-ac0f8a84c1da" providerId="AD" clId="Web-{B8E98A56-D356-A479-5260-80E00E2355E6}" dt="2024-12-04T18:50:10.858" v="46" actId="20577"/>
          <ac:spMkLst>
            <pc:docMk/>
            <pc:sldMk cId="1512289532" sldId="604"/>
            <ac:spMk id="3" creationId="{5716ACD6-C628-7F0E-2F7B-3473842A3D96}"/>
          </ac:spMkLst>
        </pc:spChg>
      </pc:sldChg>
      <pc:sldChg chg="modSp">
        <pc:chgData name="Muhammad Raees (RIT Student)" userId="S::mr2714@rit.edu::7831984a-10e5-41c6-b61a-ac0f8a84c1da" providerId="AD" clId="Web-{B8E98A56-D356-A479-5260-80E00E2355E6}" dt="2024-12-04T18:50:14.342" v="47" actId="20577"/>
        <pc:sldMkLst>
          <pc:docMk/>
          <pc:sldMk cId="53938773" sldId="605"/>
        </pc:sldMkLst>
        <pc:spChg chg="mod">
          <ac:chgData name="Muhammad Raees (RIT Student)" userId="S::mr2714@rit.edu::7831984a-10e5-41c6-b61a-ac0f8a84c1da" providerId="AD" clId="Web-{B8E98A56-D356-A479-5260-80E00E2355E6}" dt="2024-12-04T18:50:14.342" v="47" actId="20577"/>
          <ac:spMkLst>
            <pc:docMk/>
            <pc:sldMk cId="53938773" sldId="605"/>
            <ac:spMk id="3" creationId="{5716ACD6-C628-7F0E-2F7B-3473842A3D96}"/>
          </ac:spMkLst>
        </pc:spChg>
      </pc:sldChg>
      <pc:sldChg chg="addSp delSp modSp add replId">
        <pc:chgData name="Muhammad Raees (RIT Student)" userId="S::mr2714@rit.edu::7831984a-10e5-41c6-b61a-ac0f8a84c1da" providerId="AD" clId="Web-{B8E98A56-D356-A479-5260-80E00E2355E6}" dt="2024-12-04T18:47:37.150" v="24" actId="1076"/>
        <pc:sldMkLst>
          <pc:docMk/>
          <pc:sldMk cId="1258934664" sldId="606"/>
        </pc:sldMkLst>
        <pc:spChg chg="mod">
          <ac:chgData name="Muhammad Raees (RIT Student)" userId="S::mr2714@rit.edu::7831984a-10e5-41c6-b61a-ac0f8a84c1da" providerId="AD" clId="Web-{B8E98A56-D356-A479-5260-80E00E2355E6}" dt="2024-12-04T18:47:12.244" v="21" actId="14100"/>
          <ac:spMkLst>
            <pc:docMk/>
            <pc:sldMk cId="1258934664" sldId="606"/>
            <ac:spMk id="5" creationId="{A968FB33-E5E5-B55E-0002-3E68AD0A5E72}"/>
          </ac:spMkLst>
        </pc:spChg>
        <pc:picChg chg="add mod">
          <ac:chgData name="Muhammad Raees (RIT Student)" userId="S::mr2714@rit.edu::7831984a-10e5-41c6-b61a-ac0f8a84c1da" providerId="AD" clId="Web-{B8E98A56-D356-A479-5260-80E00E2355E6}" dt="2024-12-04T18:47:37.150" v="24" actId="1076"/>
          <ac:picMkLst>
            <pc:docMk/>
            <pc:sldMk cId="1258934664" sldId="606"/>
            <ac:picMk id="7" creationId="{6D7002D8-4415-FD19-AADC-7CE72ED1FC4C}"/>
          </ac:picMkLst>
        </pc:picChg>
      </pc:sldChg>
      <pc:sldChg chg="modSp new">
        <pc:chgData name="Muhammad Raees (RIT Student)" userId="S::mr2714@rit.edu::7831984a-10e5-41c6-b61a-ac0f8a84c1da" providerId="AD" clId="Web-{B8E98A56-D356-A479-5260-80E00E2355E6}" dt="2024-12-04T19:35:30.787" v="793" actId="20577"/>
        <pc:sldMkLst>
          <pc:docMk/>
          <pc:sldMk cId="2188830816" sldId="607"/>
        </pc:sldMkLst>
        <pc:spChg chg="mod">
          <ac:chgData name="Muhammad Raees (RIT Student)" userId="S::mr2714@rit.edu::7831984a-10e5-41c6-b61a-ac0f8a84c1da" providerId="AD" clId="Web-{B8E98A56-D356-A479-5260-80E00E2355E6}" dt="2024-12-04T18:53:44.879" v="170" actId="20577"/>
          <ac:spMkLst>
            <pc:docMk/>
            <pc:sldMk cId="2188830816" sldId="607"/>
            <ac:spMk id="2" creationId="{3088E85E-A0B5-201F-19BB-421661A87BBB}"/>
          </ac:spMkLst>
        </pc:spChg>
        <pc:spChg chg="mod">
          <ac:chgData name="Muhammad Raees (RIT Student)" userId="S::mr2714@rit.edu::7831984a-10e5-41c6-b61a-ac0f8a84c1da" providerId="AD" clId="Web-{B8E98A56-D356-A479-5260-80E00E2355E6}" dt="2024-12-04T19:35:30.787" v="793" actId="20577"/>
          <ac:spMkLst>
            <pc:docMk/>
            <pc:sldMk cId="2188830816" sldId="607"/>
            <ac:spMk id="3" creationId="{F8D3231F-C128-76DC-5726-852B57FBCFD9}"/>
          </ac:spMkLst>
        </pc:spChg>
      </pc:sldChg>
      <pc:sldChg chg="modSp new ord">
        <pc:chgData name="Muhammad Raees (RIT Student)" userId="S::mr2714@rit.edu::7831984a-10e5-41c6-b61a-ac0f8a84c1da" providerId="AD" clId="Web-{B8E98A56-D356-A479-5260-80E00E2355E6}" dt="2024-12-04T19:37:43.696" v="836" actId="20577"/>
        <pc:sldMkLst>
          <pc:docMk/>
          <pc:sldMk cId="2940777303" sldId="608"/>
        </pc:sldMkLst>
        <pc:spChg chg="mod">
          <ac:chgData name="Muhammad Raees (RIT Student)" userId="S::mr2714@rit.edu::7831984a-10e5-41c6-b61a-ac0f8a84c1da" providerId="AD" clId="Web-{B8E98A56-D356-A479-5260-80E00E2355E6}" dt="2024-12-04T18:58:00.042" v="302" actId="20577"/>
          <ac:spMkLst>
            <pc:docMk/>
            <pc:sldMk cId="2940777303" sldId="608"/>
            <ac:spMk id="2" creationId="{AD188E00-F52D-2EF0-20CA-98B71FC10FB4}"/>
          </ac:spMkLst>
        </pc:spChg>
        <pc:spChg chg="mod">
          <ac:chgData name="Muhammad Raees (RIT Student)" userId="S::mr2714@rit.edu::7831984a-10e5-41c6-b61a-ac0f8a84c1da" providerId="AD" clId="Web-{B8E98A56-D356-A479-5260-80E00E2355E6}" dt="2024-12-04T19:37:43.696" v="836" actId="20577"/>
          <ac:spMkLst>
            <pc:docMk/>
            <pc:sldMk cId="2940777303" sldId="608"/>
            <ac:spMk id="3" creationId="{DDB70049-9E12-E2A0-D2E5-2D92A45168EC}"/>
          </ac:spMkLst>
        </pc:spChg>
      </pc:sldChg>
      <pc:sldChg chg="new del">
        <pc:chgData name="Muhammad Raees (RIT Student)" userId="S::mr2714@rit.edu::7831984a-10e5-41c6-b61a-ac0f8a84c1da" providerId="AD" clId="Web-{B8E98A56-D356-A479-5260-80E00E2355E6}" dt="2024-12-04T19:37:46.774" v="837"/>
        <pc:sldMkLst>
          <pc:docMk/>
          <pc:sldMk cId="1510415671" sldId="609"/>
        </pc:sldMkLst>
      </pc:sldChg>
    </pc:docChg>
  </pc:docChgLst>
  <pc:docChgLst>
    <pc:chgData name="Muhammad Raees (RIT Student)" userId="S::mr2714@rit.edu::7831984a-10e5-41c6-b61a-ac0f8a84c1da" providerId="AD" clId="Web-{60103331-EC51-A5FD-3D61-F769B20E11EB}"/>
    <pc:docChg chg="addSld delSld modSld sldOrd">
      <pc:chgData name="Muhammad Raees (RIT Student)" userId="S::mr2714@rit.edu::7831984a-10e5-41c6-b61a-ac0f8a84c1da" providerId="AD" clId="Web-{60103331-EC51-A5FD-3D61-F769B20E11EB}" dt="2024-12-04T03:03:52.147" v="283"/>
      <pc:docMkLst>
        <pc:docMk/>
      </pc:docMkLst>
      <pc:sldChg chg="del">
        <pc:chgData name="Muhammad Raees (RIT Student)" userId="S::mr2714@rit.edu::7831984a-10e5-41c6-b61a-ac0f8a84c1da" providerId="AD" clId="Web-{60103331-EC51-A5FD-3D61-F769B20E11EB}" dt="2024-12-04T02:58:08.938" v="121"/>
        <pc:sldMkLst>
          <pc:docMk/>
          <pc:sldMk cId="4287955893" sldId="581"/>
        </pc:sldMkLst>
      </pc:sldChg>
      <pc:sldChg chg="del">
        <pc:chgData name="Muhammad Raees (RIT Student)" userId="S::mr2714@rit.edu::7831984a-10e5-41c6-b61a-ac0f8a84c1da" providerId="AD" clId="Web-{60103331-EC51-A5FD-3D61-F769B20E11EB}" dt="2024-12-04T03:03:32.396" v="281"/>
        <pc:sldMkLst>
          <pc:docMk/>
          <pc:sldMk cId="2336860245" sldId="582"/>
        </pc:sldMkLst>
      </pc:sldChg>
      <pc:sldChg chg="addSp modSp new mod ord modClrScheme chgLayout">
        <pc:chgData name="Muhammad Raees (RIT Student)" userId="S::mr2714@rit.edu::7831984a-10e5-41c6-b61a-ac0f8a84c1da" providerId="AD" clId="Web-{60103331-EC51-A5FD-3D61-F769B20E11EB}" dt="2024-12-04T02:53:19.683" v="82" actId="20577"/>
        <pc:sldMkLst>
          <pc:docMk/>
          <pc:sldMk cId="3608043303" sldId="594"/>
        </pc:sldMkLst>
        <pc:spChg chg="mod ord">
          <ac:chgData name="Muhammad Raees (RIT Student)" userId="S::mr2714@rit.edu::7831984a-10e5-41c6-b61a-ac0f8a84c1da" providerId="AD" clId="Web-{60103331-EC51-A5FD-3D61-F769B20E11EB}" dt="2024-12-04T02:50:06.040" v="44"/>
          <ac:spMkLst>
            <pc:docMk/>
            <pc:sldMk cId="3608043303" sldId="594"/>
            <ac:spMk id="2" creationId="{8FB8E5DE-55CF-1671-4D4E-10464DFB6F0B}"/>
          </ac:spMkLst>
        </pc:spChg>
        <pc:spChg chg="mod ord">
          <ac:chgData name="Muhammad Raees (RIT Student)" userId="S::mr2714@rit.edu::7831984a-10e5-41c6-b61a-ac0f8a84c1da" providerId="AD" clId="Web-{60103331-EC51-A5FD-3D61-F769B20E11EB}" dt="2024-12-04T02:53:16.902" v="80" actId="20577"/>
          <ac:spMkLst>
            <pc:docMk/>
            <pc:sldMk cId="3608043303" sldId="594"/>
            <ac:spMk id="3" creationId="{DD6AB68A-803B-34B4-E62B-0CDE7B93B5A6}"/>
          </ac:spMkLst>
        </pc:spChg>
        <pc:spChg chg="mod ord">
          <ac:chgData name="Muhammad Raees (RIT Student)" userId="S::mr2714@rit.edu::7831984a-10e5-41c6-b61a-ac0f8a84c1da" providerId="AD" clId="Web-{60103331-EC51-A5FD-3D61-F769B20E11EB}" dt="2024-12-04T02:50:06.040" v="44"/>
          <ac:spMkLst>
            <pc:docMk/>
            <pc:sldMk cId="3608043303" sldId="594"/>
            <ac:spMk id="4" creationId="{499398EF-4EF8-538A-84AE-2D3FE2AF150E}"/>
          </ac:spMkLst>
        </pc:spChg>
        <pc:spChg chg="add mod ord">
          <ac:chgData name="Muhammad Raees (RIT Student)" userId="S::mr2714@rit.edu::7831984a-10e5-41c6-b61a-ac0f8a84c1da" providerId="AD" clId="Web-{60103331-EC51-A5FD-3D61-F769B20E11EB}" dt="2024-12-04T02:53:19.683" v="82" actId="20577"/>
          <ac:spMkLst>
            <pc:docMk/>
            <pc:sldMk cId="3608043303" sldId="594"/>
            <ac:spMk id="5" creationId="{90E67819-0D63-80C3-55BB-9F6325EE7673}"/>
          </ac:spMkLst>
        </pc:spChg>
      </pc:sldChg>
      <pc:sldChg chg="addSp delSp modSp new mod modClrScheme chgLayout">
        <pc:chgData name="Muhammad Raees (RIT Student)" userId="S::mr2714@rit.edu::7831984a-10e5-41c6-b61a-ac0f8a84c1da" providerId="AD" clId="Web-{60103331-EC51-A5FD-3D61-F769B20E11EB}" dt="2024-12-04T02:57:30.734" v="120" actId="20577"/>
        <pc:sldMkLst>
          <pc:docMk/>
          <pc:sldMk cId="1840745915" sldId="595"/>
        </pc:sldMkLst>
        <pc:spChg chg="mod ord">
          <ac:chgData name="Muhammad Raees (RIT Student)" userId="S::mr2714@rit.edu::7831984a-10e5-41c6-b61a-ac0f8a84c1da" providerId="AD" clId="Web-{60103331-EC51-A5FD-3D61-F769B20E11EB}" dt="2024-12-04T02:54:14.684" v="84"/>
          <ac:spMkLst>
            <pc:docMk/>
            <pc:sldMk cId="1840745915" sldId="595"/>
            <ac:spMk id="4" creationId="{87A19455-8F59-D9A1-56E1-5DB01929237F}"/>
          </ac:spMkLst>
        </pc:spChg>
        <pc:spChg chg="mod ord">
          <ac:chgData name="Muhammad Raees (RIT Student)" userId="S::mr2714@rit.edu::7831984a-10e5-41c6-b61a-ac0f8a84c1da" providerId="AD" clId="Web-{60103331-EC51-A5FD-3D61-F769B20E11EB}" dt="2024-12-04T02:54:56.794" v="98" actId="20577"/>
          <ac:spMkLst>
            <pc:docMk/>
            <pc:sldMk cId="1840745915" sldId="595"/>
            <ac:spMk id="5" creationId="{A968FB33-E5E5-B55E-0002-3E68AD0A5E72}"/>
          </ac:spMkLst>
        </pc:spChg>
        <pc:spChg chg="add mod">
          <ac:chgData name="Muhammad Raees (RIT Student)" userId="S::mr2714@rit.edu::7831984a-10e5-41c6-b61a-ac0f8a84c1da" providerId="AD" clId="Web-{60103331-EC51-A5FD-3D61-F769B20E11EB}" dt="2024-12-04T02:57:30.734" v="120" actId="20577"/>
          <ac:spMkLst>
            <pc:docMk/>
            <pc:sldMk cId="1840745915" sldId="595"/>
            <ac:spMk id="8" creationId="{BB6C780B-B79E-F220-8D98-989CED180505}"/>
          </ac:spMkLst>
        </pc:spChg>
        <pc:picChg chg="add mod ord modCrop">
          <ac:chgData name="Muhammad Raees (RIT Student)" userId="S::mr2714@rit.edu::7831984a-10e5-41c6-b61a-ac0f8a84c1da" providerId="AD" clId="Web-{60103331-EC51-A5FD-3D61-F769B20E11EB}" dt="2024-12-04T02:56:33.186" v="112" actId="1076"/>
          <ac:picMkLst>
            <pc:docMk/>
            <pc:sldMk cId="1840745915" sldId="595"/>
            <ac:picMk id="6" creationId="{42AC383C-F2D6-905E-3589-E41DFC0BAC77}"/>
          </ac:picMkLst>
        </pc:picChg>
      </pc:sldChg>
      <pc:sldChg chg="modSp new">
        <pc:chgData name="Muhammad Raees (RIT Student)" userId="S::mr2714@rit.edu::7831984a-10e5-41c6-b61a-ac0f8a84c1da" providerId="AD" clId="Web-{60103331-EC51-A5FD-3D61-F769B20E11EB}" dt="2024-12-04T03:03:27.662" v="280" actId="20577"/>
        <pc:sldMkLst>
          <pc:docMk/>
          <pc:sldMk cId="3966458332" sldId="596"/>
        </pc:sldMkLst>
        <pc:spChg chg="mod">
          <ac:chgData name="Muhammad Raees (RIT Student)" userId="S::mr2714@rit.edu::7831984a-10e5-41c6-b61a-ac0f8a84c1da" providerId="AD" clId="Web-{60103331-EC51-A5FD-3D61-F769B20E11EB}" dt="2024-12-04T03:00:52.081" v="239" actId="20577"/>
          <ac:spMkLst>
            <pc:docMk/>
            <pc:sldMk cId="3966458332" sldId="596"/>
            <ac:spMk id="2" creationId="{F9929D1D-0128-C39E-9ECE-84A96EA301C4}"/>
          </ac:spMkLst>
        </pc:spChg>
        <pc:spChg chg="mod">
          <ac:chgData name="Muhammad Raees (RIT Student)" userId="S::mr2714@rit.edu::7831984a-10e5-41c6-b61a-ac0f8a84c1da" providerId="AD" clId="Web-{60103331-EC51-A5FD-3D61-F769B20E11EB}" dt="2024-12-04T03:03:27.662" v="280" actId="20577"/>
          <ac:spMkLst>
            <pc:docMk/>
            <pc:sldMk cId="3966458332" sldId="596"/>
            <ac:spMk id="3" creationId="{188B1857-CF57-96F9-1125-F8245C8C0FF7}"/>
          </ac:spMkLst>
        </pc:spChg>
      </pc:sldChg>
      <pc:sldChg chg="new del">
        <pc:chgData name="Muhammad Raees (RIT Student)" userId="S::mr2714@rit.edu::7831984a-10e5-41c6-b61a-ac0f8a84c1da" providerId="AD" clId="Web-{60103331-EC51-A5FD-3D61-F769B20E11EB}" dt="2024-12-04T03:03:52.147" v="283"/>
        <pc:sldMkLst>
          <pc:docMk/>
          <pc:sldMk cId="743750115" sldId="597"/>
        </pc:sldMkLst>
      </pc:sldChg>
    </pc:docChg>
  </pc:docChgLst>
  <pc:docChgLst>
    <pc:chgData name="Muhammad Raees (RIT Student)" userId="7831984a-10e5-41c6-b61a-ac0f8a84c1da" providerId="ADAL" clId="{618B989A-7A24-4C59-838C-AC17E273993E}"/>
    <pc:docChg chg="undo custSel addSld delSld modSld">
      <pc:chgData name="Muhammad Raees (RIT Student)" userId="7831984a-10e5-41c6-b61a-ac0f8a84c1da" providerId="ADAL" clId="{618B989A-7A24-4C59-838C-AC17E273993E}" dt="2024-12-06T14:28:30.118" v="182" actId="20577"/>
      <pc:docMkLst>
        <pc:docMk/>
      </pc:docMkLst>
      <pc:sldChg chg="modSp del mod">
        <pc:chgData name="Muhammad Raees (RIT Student)" userId="7831984a-10e5-41c6-b61a-ac0f8a84c1da" providerId="ADAL" clId="{618B989A-7A24-4C59-838C-AC17E273993E}" dt="2024-12-02T17:07:21.707" v="94" actId="47"/>
        <pc:sldMkLst>
          <pc:docMk/>
          <pc:sldMk cId="2110029749" sldId="256"/>
        </pc:sldMkLst>
      </pc:sldChg>
      <pc:sldChg chg="del">
        <pc:chgData name="Muhammad Raees (RIT Student)" userId="7831984a-10e5-41c6-b61a-ac0f8a84c1da" providerId="ADAL" clId="{618B989A-7A24-4C59-838C-AC17E273993E}" dt="2024-12-02T17:04:19.148" v="0" actId="47"/>
        <pc:sldMkLst>
          <pc:docMk/>
          <pc:sldMk cId="590498616" sldId="500"/>
        </pc:sldMkLst>
      </pc:sldChg>
      <pc:sldChg chg="del">
        <pc:chgData name="Muhammad Raees (RIT Student)" userId="7831984a-10e5-41c6-b61a-ac0f8a84c1da" providerId="ADAL" clId="{618B989A-7A24-4C59-838C-AC17E273993E}" dt="2024-12-02T17:08:26.265" v="98" actId="47"/>
        <pc:sldMkLst>
          <pc:docMk/>
          <pc:sldMk cId="2221922074" sldId="501"/>
        </pc:sldMkLst>
      </pc:sldChg>
      <pc:sldChg chg="addSp delSp modSp new mod setBg">
        <pc:chgData name="Muhammad Raees (RIT Student)" userId="7831984a-10e5-41c6-b61a-ac0f8a84c1da" providerId="ADAL" clId="{618B989A-7A24-4C59-838C-AC17E273993E}" dt="2024-12-02T17:08:18.078" v="97" actId="14100"/>
        <pc:sldMkLst>
          <pc:docMk/>
          <pc:sldMk cId="1452718624" sldId="569"/>
        </pc:sldMkLst>
        <pc:spChg chg="mod">
          <ac:chgData name="Muhammad Raees (RIT Student)" userId="7831984a-10e5-41c6-b61a-ac0f8a84c1da" providerId="ADAL" clId="{618B989A-7A24-4C59-838C-AC17E273993E}" dt="2024-12-02T17:08:18.078" v="97" actId="14100"/>
          <ac:spMkLst>
            <pc:docMk/>
            <pc:sldMk cId="1452718624" sldId="569"/>
            <ac:spMk id="2" creationId="{5DB53CB8-2B98-B0E7-A49C-EB289ECD63BA}"/>
          </ac:spMkLst>
        </pc:spChg>
        <pc:spChg chg="mod">
          <ac:chgData name="Muhammad Raees (RIT Student)" userId="7831984a-10e5-41c6-b61a-ac0f8a84c1da" providerId="ADAL" clId="{618B989A-7A24-4C59-838C-AC17E273993E}" dt="2024-12-02T17:06:48.002" v="75" actId="14100"/>
          <ac:spMkLst>
            <pc:docMk/>
            <pc:sldMk cId="1452718624" sldId="569"/>
            <ac:spMk id="3" creationId="{87054C67-26A3-124F-7DE1-34A07DD4A336}"/>
          </ac:spMkLst>
        </pc:spChg>
        <pc:spChg chg="mod">
          <ac:chgData name="Muhammad Raees (RIT Student)" userId="7831984a-10e5-41c6-b61a-ac0f8a84c1da" providerId="ADAL" clId="{618B989A-7A24-4C59-838C-AC17E273993E}" dt="2024-12-02T17:05:39.310" v="43" actId="26606"/>
          <ac:spMkLst>
            <pc:docMk/>
            <pc:sldMk cId="1452718624" sldId="569"/>
            <ac:spMk id="4" creationId="{02B89377-FBEA-F6F8-F0BF-DF32C7CB3EC3}"/>
          </ac:spMkLst>
        </pc:spChg>
        <pc:spChg chg="add mod">
          <ac:chgData name="Muhammad Raees (RIT Student)" userId="7831984a-10e5-41c6-b61a-ac0f8a84c1da" providerId="ADAL" clId="{618B989A-7A24-4C59-838C-AC17E273993E}" dt="2024-12-02T17:06:06.105" v="54" actId="1076"/>
          <ac:spMkLst>
            <pc:docMk/>
            <pc:sldMk cId="1452718624" sldId="569"/>
            <ac:spMk id="5" creationId="{6D6B2A2B-FE88-8804-A2E9-133008F10163}"/>
          </ac:spMkLst>
        </pc:spChg>
        <pc:spChg chg="add mod">
          <ac:chgData name="Muhammad Raees (RIT Student)" userId="7831984a-10e5-41c6-b61a-ac0f8a84c1da" providerId="ADAL" clId="{618B989A-7A24-4C59-838C-AC17E273993E}" dt="2024-12-02T17:07:15.530" v="93" actId="20577"/>
          <ac:spMkLst>
            <pc:docMk/>
            <pc:sldMk cId="1452718624" sldId="569"/>
            <ac:spMk id="6" creationId="{3A3B1A0C-E5BC-EEAF-8711-D9AF8B2BCE3D}"/>
          </ac:spMkLst>
        </pc:spChg>
        <pc:spChg chg="add">
          <ac:chgData name="Muhammad Raees (RIT Student)" userId="7831984a-10e5-41c6-b61a-ac0f8a84c1da" providerId="ADAL" clId="{618B989A-7A24-4C59-838C-AC17E273993E}" dt="2024-12-02T17:05:39.310" v="43" actId="26606"/>
          <ac:spMkLst>
            <pc:docMk/>
            <pc:sldMk cId="1452718624" sldId="569"/>
            <ac:spMk id="17" creationId="{06DA9DF9-31F7-4056-B42E-878CC92417B8}"/>
          </ac:spMkLst>
        </pc:spChg>
        <pc:picChg chg="add mod">
          <ac:chgData name="Muhammad Raees (RIT Student)" userId="7831984a-10e5-41c6-b61a-ac0f8a84c1da" providerId="ADAL" clId="{618B989A-7A24-4C59-838C-AC17E273993E}" dt="2024-12-02T17:08:10.554" v="96" actId="14100"/>
          <ac:picMkLst>
            <pc:docMk/>
            <pc:sldMk cId="1452718624" sldId="569"/>
            <ac:picMk id="13" creationId="{49A93735-2E63-9CC7-6947-8B4894A660DA}"/>
          </ac:picMkLst>
        </pc:picChg>
      </pc:sldChg>
      <pc:sldChg chg="modSp mod">
        <pc:chgData name="Muhammad Raees (RIT Student)" userId="7831984a-10e5-41c6-b61a-ac0f8a84c1da" providerId="ADAL" clId="{618B989A-7A24-4C59-838C-AC17E273993E}" dt="2024-12-06T14:25:47.690" v="116" actId="20577"/>
        <pc:sldMkLst>
          <pc:docMk/>
          <pc:sldMk cId="2445228507" sldId="579"/>
        </pc:sldMkLst>
        <pc:graphicFrameChg chg="modGraphic">
          <ac:chgData name="Muhammad Raees (RIT Student)" userId="7831984a-10e5-41c6-b61a-ac0f8a84c1da" providerId="ADAL" clId="{618B989A-7A24-4C59-838C-AC17E273993E}" dt="2024-12-06T14:25:47.690" v="116" actId="20577"/>
          <ac:graphicFrameMkLst>
            <pc:docMk/>
            <pc:sldMk cId="2445228507" sldId="579"/>
            <ac:graphicFrameMk id="6" creationId="{AE7B6E1D-C776-43BC-84F7-C541284A216F}"/>
          </ac:graphicFrameMkLst>
        </pc:graphicFrameChg>
      </pc:sldChg>
      <pc:sldChg chg="modSp mod">
        <pc:chgData name="Muhammad Raees (RIT Student)" userId="7831984a-10e5-41c6-b61a-ac0f8a84c1da" providerId="ADAL" clId="{618B989A-7A24-4C59-838C-AC17E273993E}" dt="2024-12-06T14:24:53.532" v="103" actId="20577"/>
        <pc:sldMkLst>
          <pc:docMk/>
          <pc:sldMk cId="4078961194" sldId="580"/>
        </pc:sldMkLst>
        <pc:spChg chg="mod">
          <ac:chgData name="Muhammad Raees (RIT Student)" userId="7831984a-10e5-41c6-b61a-ac0f8a84c1da" providerId="ADAL" clId="{618B989A-7A24-4C59-838C-AC17E273993E}" dt="2024-12-06T14:24:53.532" v="103" actId="20577"/>
          <ac:spMkLst>
            <pc:docMk/>
            <pc:sldMk cId="4078961194" sldId="580"/>
            <ac:spMk id="3" creationId="{E9CD2536-F17E-9317-00E9-BB33242306C2}"/>
          </ac:spMkLst>
        </pc:spChg>
      </pc:sldChg>
      <pc:sldChg chg="modSp mod">
        <pc:chgData name="Muhammad Raees (RIT Student)" userId="7831984a-10e5-41c6-b61a-ac0f8a84c1da" providerId="ADAL" clId="{618B989A-7A24-4C59-838C-AC17E273993E}" dt="2024-12-06T14:26:29.353" v="121" actId="20577"/>
        <pc:sldMkLst>
          <pc:docMk/>
          <pc:sldMk cId="761792928" sldId="583"/>
        </pc:sldMkLst>
        <pc:spChg chg="mod">
          <ac:chgData name="Muhammad Raees (RIT Student)" userId="7831984a-10e5-41c6-b61a-ac0f8a84c1da" providerId="ADAL" clId="{618B989A-7A24-4C59-838C-AC17E273993E}" dt="2024-12-06T14:26:29.353" v="121" actId="20577"/>
          <ac:spMkLst>
            <pc:docMk/>
            <pc:sldMk cId="761792928" sldId="583"/>
            <ac:spMk id="3" creationId="{6F719D44-2CB2-04D4-419F-E253E14AD1DB}"/>
          </ac:spMkLst>
        </pc:spChg>
      </pc:sldChg>
      <pc:sldChg chg="modSp mod">
        <pc:chgData name="Muhammad Raees (RIT Student)" userId="7831984a-10e5-41c6-b61a-ac0f8a84c1da" providerId="ADAL" clId="{618B989A-7A24-4C59-838C-AC17E273993E}" dt="2024-12-06T14:27:02.996" v="123" actId="20577"/>
        <pc:sldMkLst>
          <pc:docMk/>
          <pc:sldMk cId="647804284" sldId="585"/>
        </pc:sldMkLst>
        <pc:spChg chg="mod">
          <ac:chgData name="Muhammad Raees (RIT Student)" userId="7831984a-10e5-41c6-b61a-ac0f8a84c1da" providerId="ADAL" clId="{618B989A-7A24-4C59-838C-AC17E273993E}" dt="2024-12-06T14:27:02.996" v="123" actId="20577"/>
          <ac:spMkLst>
            <pc:docMk/>
            <pc:sldMk cId="647804284" sldId="585"/>
            <ac:spMk id="3" creationId="{51956EC5-3D16-1527-BB33-7C9BA3A6E309}"/>
          </ac:spMkLst>
        </pc:spChg>
      </pc:sldChg>
      <pc:sldChg chg="modSp mod">
        <pc:chgData name="Muhammad Raees (RIT Student)" userId="7831984a-10e5-41c6-b61a-ac0f8a84c1da" providerId="ADAL" clId="{618B989A-7A24-4C59-838C-AC17E273993E}" dt="2024-12-06T14:27:52.525" v="137" actId="20577"/>
        <pc:sldMkLst>
          <pc:docMk/>
          <pc:sldMk cId="2120597017" sldId="586"/>
        </pc:sldMkLst>
        <pc:spChg chg="mod">
          <ac:chgData name="Muhammad Raees (RIT Student)" userId="7831984a-10e5-41c6-b61a-ac0f8a84c1da" providerId="ADAL" clId="{618B989A-7A24-4C59-838C-AC17E273993E}" dt="2024-12-06T14:27:52.525" v="137" actId="20577"/>
          <ac:spMkLst>
            <pc:docMk/>
            <pc:sldMk cId="2120597017" sldId="586"/>
            <ac:spMk id="3" creationId="{FE5BA9D0-A32A-6E4F-0066-C04195A73418}"/>
          </ac:spMkLst>
        </pc:spChg>
      </pc:sldChg>
      <pc:sldChg chg="modSp mod">
        <pc:chgData name="Muhammad Raees (RIT Student)" userId="7831984a-10e5-41c6-b61a-ac0f8a84c1da" providerId="ADAL" clId="{618B989A-7A24-4C59-838C-AC17E273993E}" dt="2024-12-06T14:24:39.195" v="99" actId="20577"/>
        <pc:sldMkLst>
          <pc:docMk/>
          <pc:sldMk cId="2275621048" sldId="587"/>
        </pc:sldMkLst>
        <pc:spChg chg="mod">
          <ac:chgData name="Muhammad Raees (RIT Student)" userId="7831984a-10e5-41c6-b61a-ac0f8a84c1da" providerId="ADAL" clId="{618B989A-7A24-4C59-838C-AC17E273993E}" dt="2024-12-06T14:24:39.195" v="99" actId="20577"/>
          <ac:spMkLst>
            <pc:docMk/>
            <pc:sldMk cId="2275621048" sldId="587"/>
            <ac:spMk id="3" creationId="{EC76A366-F6D3-B6BA-8AB8-1073F21FD73B}"/>
          </ac:spMkLst>
        </pc:spChg>
      </pc:sldChg>
      <pc:sldChg chg="modSp mod">
        <pc:chgData name="Muhammad Raees (RIT Student)" userId="7831984a-10e5-41c6-b61a-ac0f8a84c1da" providerId="ADAL" clId="{618B989A-7A24-4C59-838C-AC17E273993E}" dt="2024-12-06T14:28:30.118" v="182" actId="20577"/>
        <pc:sldMkLst>
          <pc:docMk/>
          <pc:sldMk cId="1311263439" sldId="591"/>
        </pc:sldMkLst>
        <pc:spChg chg="mod">
          <ac:chgData name="Muhammad Raees (RIT Student)" userId="7831984a-10e5-41c6-b61a-ac0f8a84c1da" providerId="ADAL" clId="{618B989A-7A24-4C59-838C-AC17E273993E}" dt="2024-12-06T14:28:30.118" v="182" actId="20577"/>
          <ac:spMkLst>
            <pc:docMk/>
            <pc:sldMk cId="1311263439" sldId="591"/>
            <ac:spMk id="3" creationId="{FE5BA9D0-A32A-6E4F-0066-C04195A73418}"/>
          </ac:spMkLst>
        </pc:spChg>
      </pc:sldChg>
      <pc:sldChg chg="modSp mod">
        <pc:chgData name="Muhammad Raees (RIT Student)" userId="7831984a-10e5-41c6-b61a-ac0f8a84c1da" providerId="ADAL" clId="{618B989A-7A24-4C59-838C-AC17E273993E}" dt="2024-12-06T14:26:20.242" v="120" actId="20577"/>
        <pc:sldMkLst>
          <pc:docMk/>
          <pc:sldMk cId="3966458332" sldId="596"/>
        </pc:sldMkLst>
        <pc:spChg chg="mod">
          <ac:chgData name="Muhammad Raees (RIT Student)" userId="7831984a-10e5-41c6-b61a-ac0f8a84c1da" providerId="ADAL" clId="{618B989A-7A24-4C59-838C-AC17E273993E}" dt="2024-12-06T14:26:20.242" v="120" actId="20577"/>
          <ac:spMkLst>
            <pc:docMk/>
            <pc:sldMk cId="3966458332" sldId="596"/>
            <ac:spMk id="3" creationId="{188B1857-CF57-96F9-1125-F8245C8C0FF7}"/>
          </ac:spMkLst>
        </pc:spChg>
      </pc:sldChg>
      <pc:sldChg chg="modSp mod">
        <pc:chgData name="Muhammad Raees (RIT Student)" userId="7831984a-10e5-41c6-b61a-ac0f8a84c1da" providerId="ADAL" clId="{618B989A-7A24-4C59-838C-AC17E273993E}" dt="2024-12-06T14:27:28.418" v="132" actId="20577"/>
        <pc:sldMkLst>
          <pc:docMk/>
          <pc:sldMk cId="2188830816" sldId="607"/>
        </pc:sldMkLst>
        <pc:spChg chg="mod">
          <ac:chgData name="Muhammad Raees (RIT Student)" userId="7831984a-10e5-41c6-b61a-ac0f8a84c1da" providerId="ADAL" clId="{618B989A-7A24-4C59-838C-AC17E273993E}" dt="2024-12-06T14:27:28.418" v="132" actId="20577"/>
          <ac:spMkLst>
            <pc:docMk/>
            <pc:sldMk cId="2188830816" sldId="607"/>
            <ac:spMk id="3" creationId="{F8D3231F-C128-76DC-5726-852B57FBCFD9}"/>
          </ac:spMkLst>
        </pc:spChg>
      </pc:sldChg>
      <pc:sldChg chg="modSp mod">
        <pc:chgData name="Muhammad Raees (RIT Student)" userId="7831984a-10e5-41c6-b61a-ac0f8a84c1da" providerId="ADAL" clId="{618B989A-7A24-4C59-838C-AC17E273993E}" dt="2024-12-06T14:28:02.932" v="143" actId="20577"/>
        <pc:sldMkLst>
          <pc:docMk/>
          <pc:sldMk cId="251124747" sldId="610"/>
        </pc:sldMkLst>
        <pc:spChg chg="mod">
          <ac:chgData name="Muhammad Raees (RIT Student)" userId="7831984a-10e5-41c6-b61a-ac0f8a84c1da" providerId="ADAL" clId="{618B989A-7A24-4C59-838C-AC17E273993E}" dt="2024-12-06T14:28:02.932" v="143" actId="20577"/>
          <ac:spMkLst>
            <pc:docMk/>
            <pc:sldMk cId="251124747" sldId="610"/>
            <ac:spMk id="3" creationId="{E61882DD-354C-64FC-3E06-D361F5FB40D7}"/>
          </ac:spMkLst>
        </pc:spChg>
      </pc:sldChg>
      <pc:sldChg chg="modSp mod">
        <pc:chgData name="Muhammad Raees (RIT Student)" userId="7831984a-10e5-41c6-b61a-ac0f8a84c1da" providerId="ADAL" clId="{618B989A-7A24-4C59-838C-AC17E273993E}" dt="2024-12-06T14:28:16.565" v="173" actId="20577"/>
        <pc:sldMkLst>
          <pc:docMk/>
          <pc:sldMk cId="3237436985" sldId="611"/>
        </pc:sldMkLst>
        <pc:spChg chg="mod">
          <ac:chgData name="Muhammad Raees (RIT Student)" userId="7831984a-10e5-41c6-b61a-ac0f8a84c1da" providerId="ADAL" clId="{618B989A-7A24-4C59-838C-AC17E273993E}" dt="2024-12-06T14:28:16.565" v="173" actId="20577"/>
          <ac:spMkLst>
            <pc:docMk/>
            <pc:sldMk cId="3237436985" sldId="611"/>
            <ac:spMk id="3" creationId="{9B10CF8C-1D33-A956-5EE7-9D09DEA6ED58}"/>
          </ac:spMkLst>
        </pc:spChg>
      </pc:sldChg>
    </pc:docChg>
  </pc:docChgLst>
  <pc:docChgLst>
    <pc:chgData name="Muhammad Raees (RIT Student)" userId="S::mr2714@rit.edu::7831984a-10e5-41c6-b61a-ac0f8a84c1da" providerId="AD" clId="Web-{68132909-7DE4-C5E6-7803-9690473975E0}"/>
    <pc:docChg chg="addSld modSld sldOrd">
      <pc:chgData name="Muhammad Raees (RIT Student)" userId="S::mr2714@rit.edu::7831984a-10e5-41c6-b61a-ac0f8a84c1da" providerId="AD" clId="Web-{68132909-7DE4-C5E6-7803-9690473975E0}" dt="2024-12-04T21:44:40.262" v="262"/>
      <pc:docMkLst>
        <pc:docMk/>
      </pc:docMkLst>
      <pc:sldChg chg="modSp">
        <pc:chgData name="Muhammad Raees (RIT Student)" userId="S::mr2714@rit.edu::7831984a-10e5-41c6-b61a-ac0f8a84c1da" providerId="AD" clId="Web-{68132909-7DE4-C5E6-7803-9690473975E0}" dt="2024-12-04T20:45:00.594" v="38" actId="1076"/>
        <pc:sldMkLst>
          <pc:docMk/>
          <pc:sldMk cId="1473906232" sldId="511"/>
        </pc:sldMkLst>
        <pc:spChg chg="mod">
          <ac:chgData name="Muhammad Raees (RIT Student)" userId="S::mr2714@rit.edu::7831984a-10e5-41c6-b61a-ac0f8a84c1da" providerId="AD" clId="Web-{68132909-7DE4-C5E6-7803-9690473975E0}" dt="2024-12-04T20:44:58.172" v="37" actId="20577"/>
          <ac:spMkLst>
            <pc:docMk/>
            <pc:sldMk cId="1473906232" sldId="511"/>
            <ac:spMk id="3" creationId="{EC76A366-F6D3-B6BA-8AB8-1073F21FD73B}"/>
          </ac:spMkLst>
        </pc:spChg>
        <pc:picChg chg="mod">
          <ac:chgData name="Muhammad Raees (RIT Student)" userId="S::mr2714@rit.edu::7831984a-10e5-41c6-b61a-ac0f8a84c1da" providerId="AD" clId="Web-{68132909-7DE4-C5E6-7803-9690473975E0}" dt="2024-12-04T20:45:00.594" v="38" actId="1076"/>
          <ac:picMkLst>
            <pc:docMk/>
            <pc:sldMk cId="1473906232" sldId="511"/>
            <ac:picMk id="5" creationId="{19598CAA-316A-455E-E333-DC65762D029B}"/>
          </ac:picMkLst>
        </pc:picChg>
      </pc:sldChg>
      <pc:sldChg chg="addSp modSp mod modClrScheme chgLayout">
        <pc:chgData name="Muhammad Raees (RIT Student)" userId="S::mr2714@rit.edu::7831984a-10e5-41c6-b61a-ac0f8a84c1da" providerId="AD" clId="Web-{68132909-7DE4-C5E6-7803-9690473975E0}" dt="2024-12-04T20:57:56.176" v="99" actId="20577"/>
        <pc:sldMkLst>
          <pc:docMk/>
          <pc:sldMk cId="3059670295" sldId="577"/>
        </pc:sldMkLst>
        <pc:spChg chg="mod ord">
          <ac:chgData name="Muhammad Raees (RIT Student)" userId="S::mr2714@rit.edu::7831984a-10e5-41c6-b61a-ac0f8a84c1da" providerId="AD" clId="Web-{68132909-7DE4-C5E6-7803-9690473975E0}" dt="2024-12-04T20:57:53.832" v="98"/>
          <ac:spMkLst>
            <pc:docMk/>
            <pc:sldMk cId="3059670295" sldId="577"/>
            <ac:spMk id="2" creationId="{2B58D153-9EBF-93A4-2E37-1684E3A9984F}"/>
          </ac:spMkLst>
        </pc:spChg>
        <pc:spChg chg="mod ord">
          <ac:chgData name="Muhammad Raees (RIT Student)" userId="S::mr2714@rit.edu::7831984a-10e5-41c6-b61a-ac0f8a84c1da" providerId="AD" clId="Web-{68132909-7DE4-C5E6-7803-9690473975E0}" dt="2024-12-04T20:57:53.832" v="98"/>
          <ac:spMkLst>
            <pc:docMk/>
            <pc:sldMk cId="3059670295" sldId="577"/>
            <ac:spMk id="3" creationId="{B91E1AF5-B632-34FE-FB70-6C6FDAF46382}"/>
          </ac:spMkLst>
        </pc:spChg>
        <pc:spChg chg="mod ord">
          <ac:chgData name="Muhammad Raees (RIT Student)" userId="S::mr2714@rit.edu::7831984a-10e5-41c6-b61a-ac0f8a84c1da" providerId="AD" clId="Web-{68132909-7DE4-C5E6-7803-9690473975E0}" dt="2024-12-04T20:57:53.832" v="98"/>
          <ac:spMkLst>
            <pc:docMk/>
            <pc:sldMk cId="3059670295" sldId="577"/>
            <ac:spMk id="4" creationId="{853169CE-2D03-6484-3AC6-278432346592}"/>
          </ac:spMkLst>
        </pc:spChg>
        <pc:spChg chg="add mod ord">
          <ac:chgData name="Muhammad Raees (RIT Student)" userId="S::mr2714@rit.edu::7831984a-10e5-41c6-b61a-ac0f8a84c1da" providerId="AD" clId="Web-{68132909-7DE4-C5E6-7803-9690473975E0}" dt="2024-12-04T20:57:56.176" v="99" actId="20577"/>
          <ac:spMkLst>
            <pc:docMk/>
            <pc:sldMk cId="3059670295" sldId="577"/>
            <ac:spMk id="5" creationId="{C62C2E0B-6B16-7D19-5EED-CF0F566A073A}"/>
          </ac:spMkLst>
        </pc:spChg>
      </pc:sldChg>
      <pc:sldChg chg="modSp ord">
        <pc:chgData name="Muhammad Raees (RIT Student)" userId="S::mr2714@rit.edu::7831984a-10e5-41c6-b61a-ac0f8a84c1da" providerId="AD" clId="Web-{68132909-7DE4-C5E6-7803-9690473975E0}" dt="2024-12-04T20:58:51.755" v="107"/>
        <pc:sldMkLst>
          <pc:docMk/>
          <pc:sldMk cId="2445228507" sldId="579"/>
        </pc:sldMkLst>
        <pc:graphicFrameChg chg="mod modGraphic">
          <ac:chgData name="Muhammad Raees (RIT Student)" userId="S::mr2714@rit.edu::7831984a-10e5-41c6-b61a-ac0f8a84c1da" providerId="AD" clId="Web-{68132909-7DE4-C5E6-7803-9690473975E0}" dt="2024-12-04T20:58:51.755" v="107"/>
          <ac:graphicFrameMkLst>
            <pc:docMk/>
            <pc:sldMk cId="2445228507" sldId="579"/>
            <ac:graphicFrameMk id="6" creationId="{AE7B6E1D-C776-43BC-84F7-C541284A216F}"/>
          </ac:graphicFrameMkLst>
        </pc:graphicFrameChg>
      </pc:sldChg>
      <pc:sldChg chg="modSp">
        <pc:chgData name="Muhammad Raees (RIT Student)" userId="S::mr2714@rit.edu::7831984a-10e5-41c6-b61a-ac0f8a84c1da" providerId="AD" clId="Web-{68132909-7DE4-C5E6-7803-9690473975E0}" dt="2024-12-04T21:11:12.305" v="110" actId="20577"/>
        <pc:sldMkLst>
          <pc:docMk/>
          <pc:sldMk cId="3966458332" sldId="596"/>
        </pc:sldMkLst>
        <pc:spChg chg="mod">
          <ac:chgData name="Muhammad Raees (RIT Student)" userId="S::mr2714@rit.edu::7831984a-10e5-41c6-b61a-ac0f8a84c1da" providerId="AD" clId="Web-{68132909-7DE4-C5E6-7803-9690473975E0}" dt="2024-12-04T21:11:12.305" v="110" actId="20577"/>
          <ac:spMkLst>
            <pc:docMk/>
            <pc:sldMk cId="3966458332" sldId="596"/>
            <ac:spMk id="3" creationId="{188B1857-CF57-96F9-1125-F8245C8C0FF7}"/>
          </ac:spMkLst>
        </pc:spChg>
      </pc:sldChg>
      <pc:sldChg chg="modSp">
        <pc:chgData name="Muhammad Raees (RIT Student)" userId="S::mr2714@rit.edu::7831984a-10e5-41c6-b61a-ac0f8a84c1da" providerId="AD" clId="Web-{68132909-7DE4-C5E6-7803-9690473975E0}" dt="2024-12-04T20:55:51.079" v="57" actId="20577"/>
        <pc:sldMkLst>
          <pc:docMk/>
          <pc:sldMk cId="1871813342" sldId="599"/>
        </pc:sldMkLst>
        <pc:spChg chg="mod">
          <ac:chgData name="Muhammad Raees (RIT Student)" userId="S::mr2714@rit.edu::7831984a-10e5-41c6-b61a-ac0f8a84c1da" providerId="AD" clId="Web-{68132909-7DE4-C5E6-7803-9690473975E0}" dt="2024-12-04T20:55:42.219" v="53" actId="20577"/>
          <ac:spMkLst>
            <pc:docMk/>
            <pc:sldMk cId="1871813342" sldId="599"/>
            <ac:spMk id="2" creationId="{DD6D7771-DDBB-438B-90FC-1B0B5288F540}"/>
          </ac:spMkLst>
        </pc:spChg>
        <pc:spChg chg="mod">
          <ac:chgData name="Muhammad Raees (RIT Student)" userId="S::mr2714@rit.edu::7831984a-10e5-41c6-b61a-ac0f8a84c1da" providerId="AD" clId="Web-{68132909-7DE4-C5E6-7803-9690473975E0}" dt="2024-12-04T20:55:09.594" v="49" actId="20577"/>
          <ac:spMkLst>
            <pc:docMk/>
            <pc:sldMk cId="1871813342" sldId="599"/>
            <ac:spMk id="3" creationId="{674CB1C7-E92A-4F4D-7FE5-4383D50E8991}"/>
          </ac:spMkLst>
        </pc:spChg>
        <pc:spChg chg="mod">
          <ac:chgData name="Muhammad Raees (RIT Student)" userId="S::mr2714@rit.edu::7831984a-10e5-41c6-b61a-ac0f8a84c1da" providerId="AD" clId="Web-{68132909-7DE4-C5E6-7803-9690473975E0}" dt="2024-12-04T20:55:51.079" v="57" actId="20577"/>
          <ac:spMkLst>
            <pc:docMk/>
            <pc:sldMk cId="1871813342" sldId="599"/>
            <ac:spMk id="5" creationId="{989DFC9C-8F7D-0436-EB39-ED3FE75F8A56}"/>
          </ac:spMkLst>
        </pc:spChg>
      </pc:sldChg>
      <pc:sldChg chg="addSp delSp modSp new ord">
        <pc:chgData name="Muhammad Raees (RIT Student)" userId="S::mr2714@rit.edu::7831984a-10e5-41c6-b61a-ac0f8a84c1da" providerId="AD" clId="Web-{68132909-7DE4-C5E6-7803-9690473975E0}" dt="2024-12-04T21:44:40.262" v="262"/>
        <pc:sldMkLst>
          <pc:docMk/>
          <pc:sldMk cId="3790766131" sldId="609"/>
        </pc:sldMkLst>
        <pc:spChg chg="mod">
          <ac:chgData name="Muhammad Raees (RIT Student)" userId="S::mr2714@rit.edu::7831984a-10e5-41c6-b61a-ac0f8a84c1da" providerId="AD" clId="Web-{68132909-7DE4-C5E6-7803-9690473975E0}" dt="2024-12-04T21:20:56.820" v="162" actId="20577"/>
          <ac:spMkLst>
            <pc:docMk/>
            <pc:sldMk cId="3790766131" sldId="609"/>
            <ac:spMk id="2" creationId="{639E995F-0D81-718F-5242-C4C2A7E37126}"/>
          </ac:spMkLst>
        </pc:spChg>
        <pc:graphicFrameChg chg="add mod topLvl modGraphic">
          <ac:chgData name="Muhammad Raees (RIT Student)" userId="S::mr2714@rit.edu::7831984a-10e5-41c6-b61a-ac0f8a84c1da" providerId="AD" clId="Web-{68132909-7DE4-C5E6-7803-9690473975E0}" dt="2024-12-04T21:44:40.262" v="262"/>
          <ac:graphicFrameMkLst>
            <pc:docMk/>
            <pc:sldMk cId="3790766131" sldId="609"/>
            <ac:graphicFrameMk id="6" creationId="{355E3762-E83C-6A8B-D3E9-CE5FB55F8F10}"/>
          </ac:graphicFrameMkLst>
        </pc:graphicFrameChg>
        <pc:graphicFrameChg chg="add mod topLvl modGraphic">
          <ac:chgData name="Muhammad Raees (RIT Student)" userId="S::mr2714@rit.edu::7831984a-10e5-41c6-b61a-ac0f8a84c1da" providerId="AD" clId="Web-{68132909-7DE4-C5E6-7803-9690473975E0}" dt="2024-12-04T21:44:29.762" v="261"/>
          <ac:graphicFrameMkLst>
            <pc:docMk/>
            <pc:sldMk cId="3790766131" sldId="609"/>
            <ac:graphicFrameMk id="7" creationId="{A465B2F4-250C-29AF-ADC8-11237E00DB0F}"/>
          </ac:graphicFrameMkLst>
        </pc:graphicFrameChg>
        <pc:graphicFrameChg chg="add mod topLvl modGraphic">
          <ac:chgData name="Muhammad Raees (RIT Student)" userId="S::mr2714@rit.edu::7831984a-10e5-41c6-b61a-ac0f8a84c1da" providerId="AD" clId="Web-{68132909-7DE4-C5E6-7803-9690473975E0}" dt="2024-12-04T21:43:38.838" v="257"/>
          <ac:graphicFrameMkLst>
            <pc:docMk/>
            <pc:sldMk cId="3790766131" sldId="609"/>
            <ac:graphicFrameMk id="8" creationId="{A97CEED6-0E63-594F-EB86-C411097B8A39}"/>
          </ac:graphicFrameMkLst>
        </pc:graphicFrameChg>
        <pc:graphicFrameChg chg="add mod topLvl modGraphic">
          <ac:chgData name="Muhammad Raees (RIT Student)" userId="S::mr2714@rit.edu::7831984a-10e5-41c6-b61a-ac0f8a84c1da" providerId="AD" clId="Web-{68132909-7DE4-C5E6-7803-9690473975E0}" dt="2024-12-04T21:44:02.573" v="258"/>
          <ac:graphicFrameMkLst>
            <pc:docMk/>
            <pc:sldMk cId="3790766131" sldId="609"/>
            <ac:graphicFrameMk id="9" creationId="{ABBADAA2-CAAB-F1FF-DDF0-FC974F651AF7}"/>
          </ac:graphicFrameMkLst>
        </pc:graphicFrameChg>
      </pc:sldChg>
    </pc:docChg>
  </pc:docChgLst>
  <pc:docChgLst>
    <pc:chgData name="Muhammad Raees (RIT Student)" userId="S::mr2714@rit.edu::7831984a-10e5-41c6-b61a-ac0f8a84c1da" providerId="AD" clId="Web-{6E841117-D656-DE53-CF88-BA42C3A2FB2E}"/>
    <pc:docChg chg="delSld modSld sldOrd">
      <pc:chgData name="Muhammad Raees (RIT Student)" userId="S::mr2714@rit.edu::7831984a-10e5-41c6-b61a-ac0f8a84c1da" providerId="AD" clId="Web-{6E841117-D656-DE53-CF88-BA42C3A2FB2E}" dt="2024-12-05T20:29:17.293" v="322" actId="20577"/>
      <pc:docMkLst>
        <pc:docMk/>
      </pc:docMkLst>
      <pc:sldChg chg="del">
        <pc:chgData name="Muhammad Raees (RIT Student)" userId="S::mr2714@rit.edu::7831984a-10e5-41c6-b61a-ac0f8a84c1da" providerId="AD" clId="Web-{6E841117-D656-DE53-CF88-BA42C3A2FB2E}" dt="2024-12-05T20:17:43.916" v="28"/>
        <pc:sldMkLst>
          <pc:docMk/>
          <pc:sldMk cId="3765545936" sldId="575"/>
        </pc:sldMkLst>
      </pc:sldChg>
      <pc:sldChg chg="modSp">
        <pc:chgData name="Muhammad Raees (RIT Student)" userId="S::mr2714@rit.edu::7831984a-10e5-41c6-b61a-ac0f8a84c1da" providerId="AD" clId="Web-{6E841117-D656-DE53-CF88-BA42C3A2FB2E}" dt="2024-12-05T20:29:17.293" v="322" actId="20577"/>
        <pc:sldMkLst>
          <pc:docMk/>
          <pc:sldMk cId="761792928" sldId="583"/>
        </pc:sldMkLst>
        <pc:spChg chg="mod">
          <ac:chgData name="Muhammad Raees (RIT Student)" userId="S::mr2714@rit.edu::7831984a-10e5-41c6-b61a-ac0f8a84c1da" providerId="AD" clId="Web-{6E841117-D656-DE53-CF88-BA42C3A2FB2E}" dt="2024-12-05T20:29:17.293" v="322" actId="20577"/>
          <ac:spMkLst>
            <pc:docMk/>
            <pc:sldMk cId="761792928" sldId="583"/>
            <ac:spMk id="3" creationId="{6F719D44-2CB2-04D4-419F-E253E14AD1DB}"/>
          </ac:spMkLst>
        </pc:spChg>
      </pc:sldChg>
      <pc:sldChg chg="modSp del">
        <pc:chgData name="Muhammad Raees (RIT Student)" userId="S::mr2714@rit.edu::7831984a-10e5-41c6-b61a-ac0f8a84c1da" providerId="AD" clId="Web-{6E841117-D656-DE53-CF88-BA42C3A2FB2E}" dt="2024-12-05T20:17:41.963" v="27"/>
        <pc:sldMkLst>
          <pc:docMk/>
          <pc:sldMk cId="1464630017" sldId="584"/>
        </pc:sldMkLst>
        <pc:spChg chg="mod">
          <ac:chgData name="Muhammad Raees (RIT Student)" userId="S::mr2714@rit.edu::7831984a-10e5-41c6-b61a-ac0f8a84c1da" providerId="AD" clId="Web-{6E841117-D656-DE53-CF88-BA42C3A2FB2E}" dt="2024-12-05T20:17:39.401" v="26" actId="20577"/>
          <ac:spMkLst>
            <pc:docMk/>
            <pc:sldMk cId="1464630017" sldId="584"/>
            <ac:spMk id="3" creationId="{C1612FDE-CBB1-FC38-BD25-A66E80BE9109}"/>
          </ac:spMkLst>
        </pc:spChg>
      </pc:sldChg>
      <pc:sldChg chg="modSp">
        <pc:chgData name="Muhammad Raees (RIT Student)" userId="S::mr2714@rit.edu::7831984a-10e5-41c6-b61a-ac0f8a84c1da" providerId="AD" clId="Web-{6E841117-D656-DE53-CF88-BA42C3A2FB2E}" dt="2024-12-05T20:27:49.807" v="275" actId="20577"/>
        <pc:sldMkLst>
          <pc:docMk/>
          <pc:sldMk cId="3966458332" sldId="596"/>
        </pc:sldMkLst>
        <pc:spChg chg="mod">
          <ac:chgData name="Muhammad Raees (RIT Student)" userId="S::mr2714@rit.edu::7831984a-10e5-41c6-b61a-ac0f8a84c1da" providerId="AD" clId="Web-{6E841117-D656-DE53-CF88-BA42C3A2FB2E}" dt="2024-12-05T20:27:49.807" v="275" actId="20577"/>
          <ac:spMkLst>
            <pc:docMk/>
            <pc:sldMk cId="3966458332" sldId="596"/>
            <ac:spMk id="3" creationId="{188B1857-CF57-96F9-1125-F8245C8C0FF7}"/>
          </ac:spMkLst>
        </pc:spChg>
      </pc:sldChg>
      <pc:sldChg chg="addSp delSp modSp">
        <pc:chgData name="Muhammad Raees (RIT Student)" userId="S::mr2714@rit.edu::7831984a-10e5-41c6-b61a-ac0f8a84c1da" providerId="AD" clId="Web-{6E841117-D656-DE53-CF88-BA42C3A2FB2E}" dt="2024-12-05T14:08:57.722" v="15" actId="1076"/>
        <pc:sldMkLst>
          <pc:docMk/>
          <pc:sldMk cId="23790605" sldId="601"/>
        </pc:sldMkLst>
        <pc:picChg chg="mod">
          <ac:chgData name="Muhammad Raees (RIT Student)" userId="S::mr2714@rit.edu::7831984a-10e5-41c6-b61a-ac0f8a84c1da" providerId="AD" clId="Web-{6E841117-D656-DE53-CF88-BA42C3A2FB2E}" dt="2024-12-05T14:08:57.722" v="15" actId="1076"/>
          <ac:picMkLst>
            <pc:docMk/>
            <pc:sldMk cId="23790605" sldId="601"/>
            <ac:picMk id="5" creationId="{5E20D646-AF36-2A06-9787-08ABDBAAD718}"/>
          </ac:picMkLst>
        </pc:picChg>
        <pc:picChg chg="add del mod">
          <ac:chgData name="Muhammad Raees (RIT Student)" userId="S::mr2714@rit.edu::7831984a-10e5-41c6-b61a-ac0f8a84c1da" providerId="AD" clId="Web-{6E841117-D656-DE53-CF88-BA42C3A2FB2E}" dt="2024-12-05T14:08:31.596" v="12" actId="1076"/>
          <ac:picMkLst>
            <pc:docMk/>
            <pc:sldMk cId="23790605" sldId="601"/>
            <ac:picMk id="8" creationId="{7B9EF143-3B6A-5347-AEBD-8EE08707BEBB}"/>
          </ac:picMkLst>
        </pc:picChg>
      </pc:sldChg>
      <pc:sldChg chg="modSp">
        <pc:chgData name="Muhammad Raees (RIT Student)" userId="S::mr2714@rit.edu::7831984a-10e5-41c6-b61a-ac0f8a84c1da" providerId="AD" clId="Web-{6E841117-D656-DE53-CF88-BA42C3A2FB2E}" dt="2024-12-05T14:09:53.271" v="25" actId="1076"/>
        <pc:sldMkLst>
          <pc:docMk/>
          <pc:sldMk cId="1442540551" sldId="602"/>
        </pc:sldMkLst>
        <pc:picChg chg="mod">
          <ac:chgData name="Muhammad Raees (RIT Student)" userId="S::mr2714@rit.edu::7831984a-10e5-41c6-b61a-ac0f8a84c1da" providerId="AD" clId="Web-{6E841117-D656-DE53-CF88-BA42C3A2FB2E}" dt="2024-12-05T14:09:53.224" v="24" actId="1076"/>
          <ac:picMkLst>
            <pc:docMk/>
            <pc:sldMk cId="1442540551" sldId="602"/>
            <ac:picMk id="6" creationId="{7E285F59-FFD5-458F-60F1-8D4E0AFC7664}"/>
          </ac:picMkLst>
        </pc:picChg>
        <pc:picChg chg="mod">
          <ac:chgData name="Muhammad Raees (RIT Student)" userId="S::mr2714@rit.edu::7831984a-10e5-41c6-b61a-ac0f8a84c1da" providerId="AD" clId="Web-{6E841117-D656-DE53-CF88-BA42C3A2FB2E}" dt="2024-12-05T14:09:53.271" v="25" actId="1076"/>
          <ac:picMkLst>
            <pc:docMk/>
            <pc:sldMk cId="1442540551" sldId="602"/>
            <ac:picMk id="8" creationId="{F3AE1F72-2D05-53E8-6653-E7FEBB4A4D54}"/>
          </ac:picMkLst>
        </pc:picChg>
      </pc:sldChg>
      <pc:sldChg chg="modSp ord">
        <pc:chgData name="Muhammad Raees (RIT Student)" userId="S::mr2714@rit.edu::7831984a-10e5-41c6-b61a-ac0f8a84c1da" providerId="AD" clId="Web-{6E841117-D656-DE53-CF88-BA42C3A2FB2E}" dt="2024-12-05T20:25:58.335" v="242"/>
        <pc:sldMkLst>
          <pc:docMk/>
          <pc:sldMk cId="3616774311" sldId="612"/>
        </pc:sldMkLst>
        <pc:graphicFrameChg chg="mod modGraphic">
          <ac:chgData name="Muhammad Raees (RIT Student)" userId="S::mr2714@rit.edu::7831984a-10e5-41c6-b61a-ac0f8a84c1da" providerId="AD" clId="Web-{6E841117-D656-DE53-CF88-BA42C3A2FB2E}" dt="2024-12-05T20:25:02.130" v="240"/>
          <ac:graphicFrameMkLst>
            <pc:docMk/>
            <pc:sldMk cId="3616774311" sldId="612"/>
            <ac:graphicFrameMk id="5" creationId="{B9A186D8-021D-BDAE-55B1-CEB368B46B93}"/>
          </ac:graphicFrameMkLst>
        </pc:graphicFrameChg>
      </pc:sldChg>
    </pc:docChg>
  </pc:docChgLst>
  <pc:docChgLst>
    <pc:chgData name="Aakriti Lnu (RIT Student)" userId="517a0545-8b30-4e2c-bee9-0761e150591d" providerId="ADAL" clId="{4EFE8F35-EF03-1444-8A69-BE6A00679830}"/>
    <pc:docChg chg="modSld sldOrd">
      <pc:chgData name="Aakriti Lnu (RIT Student)" userId="517a0545-8b30-4e2c-bee9-0761e150591d" providerId="ADAL" clId="{4EFE8F35-EF03-1444-8A69-BE6A00679830}" dt="2024-12-06T09:50:47.499" v="4" actId="20578"/>
      <pc:docMkLst>
        <pc:docMk/>
      </pc:docMkLst>
      <pc:sldChg chg="modSp mod ord">
        <pc:chgData name="Aakriti Lnu (RIT Student)" userId="517a0545-8b30-4e2c-bee9-0761e150591d" providerId="ADAL" clId="{4EFE8F35-EF03-1444-8A69-BE6A00679830}" dt="2024-12-06T09:01:36.196" v="3" actId="20578"/>
        <pc:sldMkLst>
          <pc:docMk/>
          <pc:sldMk cId="1840745915" sldId="595"/>
        </pc:sldMkLst>
        <pc:spChg chg="mod">
          <ac:chgData name="Aakriti Lnu (RIT Student)" userId="517a0545-8b30-4e2c-bee9-0761e150591d" providerId="ADAL" clId="{4EFE8F35-EF03-1444-8A69-BE6A00679830}" dt="2024-12-06T09:01:18.906" v="1" actId="5793"/>
          <ac:spMkLst>
            <pc:docMk/>
            <pc:sldMk cId="1840745915" sldId="595"/>
            <ac:spMk id="8" creationId="{BB6C780B-B79E-F220-8D98-989CED180505}"/>
          </ac:spMkLst>
        </pc:spChg>
      </pc:sldChg>
      <pc:sldChg chg="modSp">
        <pc:chgData name="Aakriti Lnu (RIT Student)" userId="517a0545-8b30-4e2c-bee9-0761e150591d" providerId="ADAL" clId="{4EFE8F35-EF03-1444-8A69-BE6A00679830}" dt="2024-12-06T09:50:47.499" v="4" actId="20578"/>
        <pc:sldMkLst>
          <pc:docMk/>
          <pc:sldMk cId="3966458332" sldId="596"/>
        </pc:sldMkLst>
        <pc:spChg chg="mod">
          <ac:chgData name="Aakriti Lnu (RIT Student)" userId="517a0545-8b30-4e2c-bee9-0761e150591d" providerId="ADAL" clId="{4EFE8F35-EF03-1444-8A69-BE6A00679830}" dt="2024-12-06T09:50:47.499" v="4" actId="20578"/>
          <ac:spMkLst>
            <pc:docMk/>
            <pc:sldMk cId="3966458332" sldId="596"/>
            <ac:spMk id="3" creationId="{188B1857-CF57-96F9-1125-F8245C8C0FF7}"/>
          </ac:spMkLst>
        </pc:spChg>
      </pc:sldChg>
    </pc:docChg>
  </pc:docChgLst>
  <pc:docChgLst>
    <pc:chgData name="Muhammad Raees (RIT Student)" userId="S::mr2714@rit.edu::7831984a-10e5-41c6-b61a-ac0f8a84c1da" providerId="AD" clId="Web-{BEB9011B-F65E-8FA6-2183-8CD0C3BAD46F}"/>
    <pc:docChg chg="addSld delSld modSld">
      <pc:chgData name="Muhammad Raees (RIT Student)" userId="S::mr2714@rit.edu::7831984a-10e5-41c6-b61a-ac0f8a84c1da" providerId="AD" clId="Web-{BEB9011B-F65E-8FA6-2183-8CD0C3BAD46F}" dt="2024-12-04T18:45:15.717" v="140" actId="20577"/>
      <pc:docMkLst>
        <pc:docMk/>
      </pc:docMkLst>
      <pc:sldChg chg="addSp delSp modSp">
        <pc:chgData name="Muhammad Raees (RIT Student)" userId="S::mr2714@rit.edu::7831984a-10e5-41c6-b61a-ac0f8a84c1da" providerId="AD" clId="Web-{BEB9011B-F65E-8FA6-2183-8CD0C3BAD46F}" dt="2024-12-04T18:43:49.026" v="65" actId="1076"/>
        <pc:sldMkLst>
          <pc:docMk/>
          <pc:sldMk cId="761792928" sldId="583"/>
        </pc:sldMkLst>
        <pc:spChg chg="mod">
          <ac:chgData name="Muhammad Raees (RIT Student)" userId="S::mr2714@rit.edu::7831984a-10e5-41c6-b61a-ac0f8a84c1da" providerId="AD" clId="Web-{BEB9011B-F65E-8FA6-2183-8CD0C3BAD46F}" dt="2024-12-04T18:43:46.948" v="64" actId="20577"/>
          <ac:spMkLst>
            <pc:docMk/>
            <pc:sldMk cId="761792928" sldId="583"/>
            <ac:spMk id="3" creationId="{6F719D44-2CB2-04D4-419F-E253E14AD1DB}"/>
          </ac:spMkLst>
        </pc:spChg>
        <pc:graphicFrameChg chg="add mod topLvl modGraphic">
          <ac:chgData name="Muhammad Raees (RIT Student)" userId="S::mr2714@rit.edu::7831984a-10e5-41c6-b61a-ac0f8a84c1da" providerId="AD" clId="Web-{BEB9011B-F65E-8FA6-2183-8CD0C3BAD46F}" dt="2024-12-04T18:43:49.026" v="65" actId="1076"/>
          <ac:graphicFrameMkLst>
            <pc:docMk/>
            <pc:sldMk cId="761792928" sldId="583"/>
            <ac:graphicFrameMk id="5" creationId="{0EE44242-2225-2112-C717-D25A4324FDD0}"/>
          </ac:graphicFrameMkLst>
        </pc:graphicFrameChg>
      </pc:sldChg>
      <pc:sldChg chg="modSp">
        <pc:chgData name="Muhammad Raees (RIT Student)" userId="S::mr2714@rit.edu::7831984a-10e5-41c6-b61a-ac0f8a84c1da" providerId="AD" clId="Web-{BEB9011B-F65E-8FA6-2183-8CD0C3BAD46F}" dt="2024-12-04T18:45:15.717" v="140" actId="20577"/>
        <pc:sldMkLst>
          <pc:docMk/>
          <pc:sldMk cId="1464630017" sldId="584"/>
        </pc:sldMkLst>
      </pc:sldChg>
      <pc:sldChg chg="addSp delSp modSp del">
        <pc:chgData name="Muhammad Raees (RIT Student)" userId="S::mr2714@rit.edu::7831984a-10e5-41c6-b61a-ac0f8a84c1da" providerId="AD" clId="Web-{BEB9011B-F65E-8FA6-2183-8CD0C3BAD46F}" dt="2024-12-04T18:34:04.679" v="18"/>
        <pc:sldMkLst>
          <pc:docMk/>
          <pc:sldMk cId="2960536727" sldId="592"/>
        </pc:sldMkLst>
      </pc:sldChg>
      <pc:sldChg chg="modSp">
        <pc:chgData name="Muhammad Raees (RIT Student)" userId="S::mr2714@rit.edu::7831984a-10e5-41c6-b61a-ac0f8a84c1da" providerId="AD" clId="Web-{BEB9011B-F65E-8FA6-2183-8CD0C3BAD46F}" dt="2024-12-04T18:42:04.195" v="44" actId="20577"/>
        <pc:sldMkLst>
          <pc:docMk/>
          <pc:sldMk cId="3608043303" sldId="594"/>
        </pc:sldMkLst>
        <pc:spChg chg="mod">
          <ac:chgData name="Muhammad Raees (RIT Student)" userId="S::mr2714@rit.edu::7831984a-10e5-41c6-b61a-ac0f8a84c1da" providerId="AD" clId="Web-{BEB9011B-F65E-8FA6-2183-8CD0C3BAD46F}" dt="2024-12-04T18:42:04.195" v="44" actId="20577"/>
          <ac:spMkLst>
            <pc:docMk/>
            <pc:sldMk cId="3608043303" sldId="594"/>
            <ac:spMk id="3" creationId="{DD6AB68A-803B-34B4-E62B-0CDE7B93B5A6}"/>
          </ac:spMkLst>
        </pc:spChg>
      </pc:sldChg>
      <pc:sldChg chg="modSp">
        <pc:chgData name="Muhammad Raees (RIT Student)" userId="S::mr2714@rit.edu::7831984a-10e5-41c6-b61a-ac0f8a84c1da" providerId="AD" clId="Web-{BEB9011B-F65E-8FA6-2183-8CD0C3BAD46F}" dt="2024-12-04T18:43:25.541" v="62" actId="20577"/>
        <pc:sldMkLst>
          <pc:docMk/>
          <pc:sldMk cId="3966458332" sldId="596"/>
        </pc:sldMkLst>
        <pc:spChg chg="mod">
          <ac:chgData name="Muhammad Raees (RIT Student)" userId="S::mr2714@rit.edu::7831984a-10e5-41c6-b61a-ac0f8a84c1da" providerId="AD" clId="Web-{BEB9011B-F65E-8FA6-2183-8CD0C3BAD46F}" dt="2024-12-04T18:43:25.541" v="62" actId="20577"/>
          <ac:spMkLst>
            <pc:docMk/>
            <pc:sldMk cId="3966458332" sldId="596"/>
            <ac:spMk id="3" creationId="{188B1857-CF57-96F9-1125-F8245C8C0FF7}"/>
          </ac:spMkLst>
        </pc:spChg>
      </pc:sldChg>
      <pc:sldChg chg="addSp delSp modSp new">
        <pc:chgData name="Muhammad Raees (RIT Student)" userId="S::mr2714@rit.edu::7831984a-10e5-41c6-b61a-ac0f8a84c1da" providerId="AD" clId="Web-{BEB9011B-F65E-8FA6-2183-8CD0C3BAD46F}" dt="2024-12-04T18:35:14.431" v="28" actId="1076"/>
        <pc:sldMkLst>
          <pc:docMk/>
          <pc:sldMk cId="1365601491" sldId="600"/>
        </pc:sldMkLst>
        <pc:spChg chg="mod">
          <ac:chgData name="Muhammad Raees (RIT Student)" userId="S::mr2714@rit.edu::7831984a-10e5-41c6-b61a-ac0f8a84c1da" providerId="AD" clId="Web-{BEB9011B-F65E-8FA6-2183-8CD0C3BAD46F}" dt="2024-12-04T18:34:08.804" v="21" actId="20577"/>
          <ac:spMkLst>
            <pc:docMk/>
            <pc:sldMk cId="1365601491" sldId="600"/>
            <ac:spMk id="2" creationId="{7F0A8AC9-0C3D-987F-F536-47C8F08846BE}"/>
          </ac:spMkLst>
        </pc:spChg>
        <pc:picChg chg="add mod">
          <ac:chgData name="Muhammad Raees (RIT Student)" userId="S::mr2714@rit.edu::7831984a-10e5-41c6-b61a-ac0f8a84c1da" providerId="AD" clId="Web-{BEB9011B-F65E-8FA6-2183-8CD0C3BAD46F}" dt="2024-12-04T18:35:14.431" v="28" actId="1076"/>
          <ac:picMkLst>
            <pc:docMk/>
            <pc:sldMk cId="1365601491" sldId="600"/>
            <ac:picMk id="5" creationId="{54DD928E-41E1-92DC-099F-C4C14C882FC0}"/>
          </ac:picMkLst>
        </pc:picChg>
      </pc:sldChg>
      <pc:sldChg chg="modSp new">
        <pc:chgData name="Muhammad Raees (RIT Student)" userId="S::mr2714@rit.edu::7831984a-10e5-41c6-b61a-ac0f8a84c1da" providerId="AD" clId="Web-{BEB9011B-F65E-8FA6-2183-8CD0C3BAD46F}" dt="2024-12-04T18:44:05.730" v="84" actId="20577"/>
        <pc:sldMkLst>
          <pc:docMk/>
          <pc:sldMk cId="23790605" sldId="601"/>
        </pc:sldMkLst>
        <pc:spChg chg="mod">
          <ac:chgData name="Muhammad Raees (RIT Student)" userId="S::mr2714@rit.edu::7831984a-10e5-41c6-b61a-ac0f8a84c1da" providerId="AD" clId="Web-{BEB9011B-F65E-8FA6-2183-8CD0C3BAD46F}" dt="2024-12-04T18:43:59.589" v="75" actId="20577"/>
          <ac:spMkLst>
            <pc:docMk/>
            <pc:sldMk cId="23790605" sldId="601"/>
            <ac:spMk id="2" creationId="{25BCA778-6D26-2B5C-86D1-D9918B424103}"/>
          </ac:spMkLst>
        </pc:spChg>
        <pc:spChg chg="mod">
          <ac:chgData name="Muhammad Raees (RIT Student)" userId="S::mr2714@rit.edu::7831984a-10e5-41c6-b61a-ac0f8a84c1da" providerId="AD" clId="Web-{BEB9011B-F65E-8FA6-2183-8CD0C3BAD46F}" dt="2024-12-04T18:44:05.730" v="84" actId="20577"/>
          <ac:spMkLst>
            <pc:docMk/>
            <pc:sldMk cId="23790605" sldId="601"/>
            <ac:spMk id="3" creationId="{5716ACD6-C628-7F0E-2F7B-3473842A3D96}"/>
          </ac:spMkLst>
        </pc:spChg>
      </pc:sldChg>
      <pc:sldChg chg="modSp add replId">
        <pc:chgData name="Muhammad Raees (RIT Student)" userId="S::mr2714@rit.edu::7831984a-10e5-41c6-b61a-ac0f8a84c1da" providerId="AD" clId="Web-{BEB9011B-F65E-8FA6-2183-8CD0C3BAD46F}" dt="2024-12-04T18:44:19.480" v="88" actId="20577"/>
        <pc:sldMkLst>
          <pc:docMk/>
          <pc:sldMk cId="1442540551" sldId="602"/>
        </pc:sldMkLst>
        <pc:spChg chg="mod">
          <ac:chgData name="Muhammad Raees (RIT Student)" userId="S::mr2714@rit.edu::7831984a-10e5-41c6-b61a-ac0f8a84c1da" providerId="AD" clId="Web-{BEB9011B-F65E-8FA6-2183-8CD0C3BAD46F}" dt="2024-12-04T18:44:19.480" v="88" actId="20577"/>
          <ac:spMkLst>
            <pc:docMk/>
            <pc:sldMk cId="1442540551" sldId="602"/>
            <ac:spMk id="2" creationId="{25BCA778-6D26-2B5C-86D1-D9918B424103}"/>
          </ac:spMkLst>
        </pc:spChg>
      </pc:sldChg>
      <pc:sldChg chg="modSp add replId">
        <pc:chgData name="Muhammad Raees (RIT Student)" userId="S::mr2714@rit.edu::7831984a-10e5-41c6-b61a-ac0f8a84c1da" providerId="AD" clId="Web-{BEB9011B-F65E-8FA6-2183-8CD0C3BAD46F}" dt="2024-12-04T18:44:26.074" v="92" actId="20577"/>
        <pc:sldMkLst>
          <pc:docMk/>
          <pc:sldMk cId="399291101" sldId="603"/>
        </pc:sldMkLst>
        <pc:spChg chg="mod">
          <ac:chgData name="Muhammad Raees (RIT Student)" userId="S::mr2714@rit.edu::7831984a-10e5-41c6-b61a-ac0f8a84c1da" providerId="AD" clId="Web-{BEB9011B-F65E-8FA6-2183-8CD0C3BAD46F}" dt="2024-12-04T18:44:26.074" v="92" actId="20577"/>
          <ac:spMkLst>
            <pc:docMk/>
            <pc:sldMk cId="399291101" sldId="603"/>
            <ac:spMk id="2" creationId="{25BCA778-6D26-2B5C-86D1-D9918B424103}"/>
          </ac:spMkLst>
        </pc:spChg>
      </pc:sldChg>
      <pc:sldChg chg="modSp add replId">
        <pc:chgData name="Muhammad Raees (RIT Student)" userId="S::mr2714@rit.edu::7831984a-10e5-41c6-b61a-ac0f8a84c1da" providerId="AD" clId="Web-{BEB9011B-F65E-8FA6-2183-8CD0C3BAD46F}" dt="2024-12-04T18:44:34.934" v="96" actId="20577"/>
        <pc:sldMkLst>
          <pc:docMk/>
          <pc:sldMk cId="1512289532" sldId="604"/>
        </pc:sldMkLst>
        <pc:spChg chg="mod">
          <ac:chgData name="Muhammad Raees (RIT Student)" userId="S::mr2714@rit.edu::7831984a-10e5-41c6-b61a-ac0f8a84c1da" providerId="AD" clId="Web-{BEB9011B-F65E-8FA6-2183-8CD0C3BAD46F}" dt="2024-12-04T18:44:34.934" v="96" actId="20577"/>
          <ac:spMkLst>
            <pc:docMk/>
            <pc:sldMk cId="1512289532" sldId="604"/>
            <ac:spMk id="2" creationId="{25BCA778-6D26-2B5C-86D1-D9918B424103}"/>
          </ac:spMkLst>
        </pc:spChg>
      </pc:sldChg>
      <pc:sldChg chg="modSp add replId">
        <pc:chgData name="Muhammad Raees (RIT Student)" userId="S::mr2714@rit.edu::7831984a-10e5-41c6-b61a-ac0f8a84c1da" providerId="AD" clId="Web-{BEB9011B-F65E-8FA6-2183-8CD0C3BAD46F}" dt="2024-12-04T18:44:42.356" v="99" actId="20577"/>
        <pc:sldMkLst>
          <pc:docMk/>
          <pc:sldMk cId="53938773" sldId="605"/>
        </pc:sldMkLst>
        <pc:spChg chg="mod">
          <ac:chgData name="Muhammad Raees (RIT Student)" userId="S::mr2714@rit.edu::7831984a-10e5-41c6-b61a-ac0f8a84c1da" providerId="AD" clId="Web-{BEB9011B-F65E-8FA6-2183-8CD0C3BAD46F}" dt="2024-12-04T18:44:42.356" v="99" actId="20577"/>
          <ac:spMkLst>
            <pc:docMk/>
            <pc:sldMk cId="53938773" sldId="605"/>
            <ac:spMk id="2" creationId="{25BCA778-6D26-2B5C-86D1-D9918B424103}"/>
          </ac:spMkLst>
        </pc:spChg>
      </pc:sldChg>
    </pc:docChg>
  </pc:docChgLst>
  <pc:docChgLst>
    <pc:chgData name="Prajjwal Mehta (RIT Student)" userId="S::pm8607@rit.edu::9ee18387-2acd-4bfd-9318-0fec3cff80a6" providerId="AD" clId="Web-{59220E75-F9E5-5F8B-44BB-D52C528DDC4E}"/>
    <pc:docChg chg="modSld">
      <pc:chgData name="Prajjwal Mehta (RIT Student)" userId="S::pm8607@rit.edu::9ee18387-2acd-4bfd-9318-0fec3cff80a6" providerId="AD" clId="Web-{59220E75-F9E5-5F8B-44BB-D52C528DDC4E}" dt="2024-12-06T13:41:37.209" v="3" actId="20577"/>
      <pc:docMkLst>
        <pc:docMk/>
      </pc:docMkLst>
      <pc:sldChg chg="modSp">
        <pc:chgData name="Prajjwal Mehta (RIT Student)" userId="S::pm8607@rit.edu::9ee18387-2acd-4bfd-9318-0fec3cff80a6" providerId="AD" clId="Web-{59220E75-F9E5-5F8B-44BB-D52C528DDC4E}" dt="2024-12-06T13:41:37.209" v="3" actId="20577"/>
        <pc:sldMkLst>
          <pc:docMk/>
          <pc:sldMk cId="1311263439" sldId="591"/>
        </pc:sldMkLst>
        <pc:spChg chg="mod">
          <ac:chgData name="Prajjwal Mehta (RIT Student)" userId="S::pm8607@rit.edu::9ee18387-2acd-4bfd-9318-0fec3cff80a6" providerId="AD" clId="Web-{59220E75-F9E5-5F8B-44BB-D52C528DDC4E}" dt="2024-12-06T13:41:37.209" v="3" actId="20577"/>
          <ac:spMkLst>
            <pc:docMk/>
            <pc:sldMk cId="1311263439" sldId="591"/>
            <ac:spMk id="3" creationId="{FE5BA9D0-A32A-6E4F-0066-C04195A73418}"/>
          </ac:spMkLst>
        </pc:spChg>
      </pc:sldChg>
    </pc:docChg>
  </pc:docChgLst>
  <pc:docChgLst>
    <pc:chgData name="Muhammad Raees (RIT Student)" userId="S::mr2714@rit.edu::7831984a-10e5-41c6-b61a-ac0f8a84c1da" providerId="AD" clId="Web-{7BD405D8-AF00-F390-21E6-93854EEEBF6E}"/>
    <pc:docChg chg="addSld delSld modSld">
      <pc:chgData name="Muhammad Raees (RIT Student)" userId="S::mr2714@rit.edu::7831984a-10e5-41c6-b61a-ac0f8a84c1da" providerId="AD" clId="Web-{7BD405D8-AF00-F390-21E6-93854EEEBF6E}" dt="2024-12-04T18:14:45.876" v="574" actId="20577"/>
      <pc:docMkLst>
        <pc:docMk/>
      </pc:docMkLst>
      <pc:sldChg chg="modSp">
        <pc:chgData name="Muhammad Raees (RIT Student)" userId="S::mr2714@rit.edu::7831984a-10e5-41c6-b61a-ac0f8a84c1da" providerId="AD" clId="Web-{7BD405D8-AF00-F390-21E6-93854EEEBF6E}" dt="2024-12-04T18:14:45.876" v="574" actId="20577"/>
        <pc:sldMkLst>
          <pc:docMk/>
          <pc:sldMk cId="2960536727" sldId="592"/>
        </pc:sldMkLst>
      </pc:sldChg>
      <pc:sldChg chg="addSp modSp new mod modClrScheme chgLayout">
        <pc:chgData name="Muhammad Raees (RIT Student)" userId="S::mr2714@rit.edu::7831984a-10e5-41c6-b61a-ac0f8a84c1da" providerId="AD" clId="Web-{7BD405D8-AF00-F390-21E6-93854EEEBF6E}" dt="2024-12-04T18:11:48.479" v="458" actId="20577"/>
        <pc:sldMkLst>
          <pc:docMk/>
          <pc:sldMk cId="3607828198" sldId="597"/>
        </pc:sldMkLst>
        <pc:spChg chg="mod ord">
          <ac:chgData name="Muhammad Raees (RIT Student)" userId="S::mr2714@rit.edu::7831984a-10e5-41c6-b61a-ac0f8a84c1da" providerId="AD" clId="Web-{7BD405D8-AF00-F390-21E6-93854EEEBF6E}" dt="2024-12-04T18:11:48.479" v="458" actId="20577"/>
          <ac:spMkLst>
            <pc:docMk/>
            <pc:sldMk cId="3607828198" sldId="597"/>
            <ac:spMk id="2" creationId="{B3B9A2C1-7334-7CB0-9410-58BC3FB8A4E0}"/>
          </ac:spMkLst>
        </pc:spChg>
        <pc:spChg chg="mod ord">
          <ac:chgData name="Muhammad Raees (RIT Student)" userId="S::mr2714@rit.edu::7831984a-10e5-41c6-b61a-ac0f8a84c1da" providerId="AD" clId="Web-{7BD405D8-AF00-F390-21E6-93854EEEBF6E}" dt="2024-12-04T18:05:17.246" v="170" actId="20577"/>
          <ac:spMkLst>
            <pc:docMk/>
            <pc:sldMk cId="3607828198" sldId="597"/>
            <ac:spMk id="3" creationId="{381416F2-04BF-1F55-FEF8-D592C2EDFF30}"/>
          </ac:spMkLst>
        </pc:spChg>
        <pc:spChg chg="mod ord">
          <ac:chgData name="Muhammad Raees (RIT Student)" userId="S::mr2714@rit.edu::7831984a-10e5-41c6-b61a-ac0f8a84c1da" providerId="AD" clId="Web-{7BD405D8-AF00-F390-21E6-93854EEEBF6E}" dt="2024-12-04T18:04:15.400" v="113"/>
          <ac:spMkLst>
            <pc:docMk/>
            <pc:sldMk cId="3607828198" sldId="597"/>
            <ac:spMk id="4" creationId="{18368B5B-9F31-CD2E-6810-1AA951DD4C4D}"/>
          </ac:spMkLst>
        </pc:spChg>
        <pc:spChg chg="add mod ord">
          <ac:chgData name="Muhammad Raees (RIT Student)" userId="S::mr2714@rit.edu::7831984a-10e5-41c6-b61a-ac0f8a84c1da" providerId="AD" clId="Web-{7BD405D8-AF00-F390-21E6-93854EEEBF6E}" dt="2024-12-04T18:05:58.919" v="217" actId="20577"/>
          <ac:spMkLst>
            <pc:docMk/>
            <pc:sldMk cId="3607828198" sldId="597"/>
            <ac:spMk id="5" creationId="{256F0E3F-D935-4A03-E322-03AC4B7D5D46}"/>
          </ac:spMkLst>
        </pc:spChg>
      </pc:sldChg>
      <pc:sldChg chg="new del">
        <pc:chgData name="Muhammad Raees (RIT Student)" userId="S::mr2714@rit.edu::7831984a-10e5-41c6-b61a-ac0f8a84c1da" providerId="AD" clId="Web-{7BD405D8-AF00-F390-21E6-93854EEEBF6E}" dt="2024-12-04T18:04:03.696" v="112"/>
        <pc:sldMkLst>
          <pc:docMk/>
          <pc:sldMk cId="2008849377" sldId="598"/>
        </pc:sldMkLst>
      </pc:sldChg>
      <pc:sldChg chg="modSp new">
        <pc:chgData name="Muhammad Raees (RIT Student)" userId="S::mr2714@rit.edu::7831984a-10e5-41c6-b61a-ac0f8a84c1da" providerId="AD" clId="Web-{7BD405D8-AF00-F390-21E6-93854EEEBF6E}" dt="2024-12-04T18:11:54.870" v="459" actId="20577"/>
        <pc:sldMkLst>
          <pc:docMk/>
          <pc:sldMk cId="4261878890" sldId="598"/>
        </pc:sldMkLst>
        <pc:spChg chg="mod">
          <ac:chgData name="Muhammad Raees (RIT Student)" userId="S::mr2714@rit.edu::7831984a-10e5-41c6-b61a-ac0f8a84c1da" providerId="AD" clId="Web-{7BD405D8-AF00-F390-21E6-93854EEEBF6E}" dt="2024-12-04T18:10:07.678" v="376" actId="20577"/>
          <ac:spMkLst>
            <pc:docMk/>
            <pc:sldMk cId="4261878890" sldId="598"/>
            <ac:spMk id="2" creationId="{682EA228-9E6F-9BA8-A476-635A9ECD7A05}"/>
          </ac:spMkLst>
        </pc:spChg>
        <pc:spChg chg="mod">
          <ac:chgData name="Muhammad Raees (RIT Student)" userId="S::mr2714@rit.edu::7831984a-10e5-41c6-b61a-ac0f8a84c1da" providerId="AD" clId="Web-{7BD405D8-AF00-F390-21E6-93854EEEBF6E}" dt="2024-12-04T18:10:58.602" v="435" actId="20577"/>
          <ac:spMkLst>
            <pc:docMk/>
            <pc:sldMk cId="4261878890" sldId="598"/>
            <ac:spMk id="3" creationId="{B58E4BA6-9A16-0F42-3319-9553CCD1D01F}"/>
          </ac:spMkLst>
        </pc:spChg>
        <pc:spChg chg="mod">
          <ac:chgData name="Muhammad Raees (RIT Student)" userId="S::mr2714@rit.edu::7831984a-10e5-41c6-b61a-ac0f8a84c1da" providerId="AD" clId="Web-{7BD405D8-AF00-F390-21E6-93854EEEBF6E}" dt="2024-12-04T18:11:54.870" v="459" actId="20577"/>
          <ac:spMkLst>
            <pc:docMk/>
            <pc:sldMk cId="4261878890" sldId="598"/>
            <ac:spMk id="5" creationId="{B4623809-55E5-0997-1F58-1F75C5BE0E70}"/>
          </ac:spMkLst>
        </pc:spChg>
      </pc:sldChg>
      <pc:sldChg chg="modSp new">
        <pc:chgData name="Muhammad Raees (RIT Student)" userId="S::mr2714@rit.edu::7831984a-10e5-41c6-b61a-ac0f8a84c1da" providerId="AD" clId="Web-{7BD405D8-AF00-F390-21E6-93854EEEBF6E}" dt="2024-12-04T18:14:17.859" v="570" actId="20577"/>
        <pc:sldMkLst>
          <pc:docMk/>
          <pc:sldMk cId="1871813342" sldId="599"/>
        </pc:sldMkLst>
        <pc:spChg chg="mod">
          <ac:chgData name="Muhammad Raees (RIT Student)" userId="S::mr2714@rit.edu::7831984a-10e5-41c6-b61a-ac0f8a84c1da" providerId="AD" clId="Web-{7BD405D8-AF00-F390-21E6-93854EEEBF6E}" dt="2024-12-04T18:12:54.434" v="512" actId="20577"/>
          <ac:spMkLst>
            <pc:docMk/>
            <pc:sldMk cId="1871813342" sldId="599"/>
            <ac:spMk id="2" creationId="{DD6D7771-DDBB-438B-90FC-1B0B5288F540}"/>
          </ac:spMkLst>
        </pc:spChg>
        <pc:spChg chg="mod">
          <ac:chgData name="Muhammad Raees (RIT Student)" userId="S::mr2714@rit.edu::7831984a-10e5-41c6-b61a-ac0f8a84c1da" providerId="AD" clId="Web-{7BD405D8-AF00-F390-21E6-93854EEEBF6E}" dt="2024-12-04T18:14:17.859" v="570" actId="20577"/>
          <ac:spMkLst>
            <pc:docMk/>
            <pc:sldMk cId="1871813342" sldId="599"/>
            <ac:spMk id="3" creationId="{674CB1C7-E92A-4F4D-7FE5-4383D50E8991}"/>
          </ac:spMkLst>
        </pc:spChg>
        <pc:spChg chg="mod">
          <ac:chgData name="Muhammad Raees (RIT Student)" userId="S::mr2714@rit.edu::7831984a-10e5-41c6-b61a-ac0f8a84c1da" providerId="AD" clId="Web-{7BD405D8-AF00-F390-21E6-93854EEEBF6E}" dt="2024-12-04T18:13:00.216" v="521" actId="20577"/>
          <ac:spMkLst>
            <pc:docMk/>
            <pc:sldMk cId="1871813342" sldId="599"/>
            <ac:spMk id="5" creationId="{989DFC9C-8F7D-0436-EB39-ED3FE75F8A5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rit0-my.sharepoint.com/personal/mr2714_rit_edu/Documents/Kaggle_Meta_PPT_Pi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rit0-my.sharepoint.com/personal/mr2714_rit_edu/Documents/Kaggle_Meta_PPT_ColumnClustered%20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rit0-my.sharepoint.com/personal/mr2714_rit_edu/Documents/Kaggle_Meta_PPT_ColumnClustered%20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rit0-my.sharepoint.com/personal/mr2714_rit_edu/Documents/Kaggle_Meta_PPT_ColumnClustered%203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rit0-my.sharepoint.com/personal/mr2714_rit_edu/Documents/Kaggle_Meta_PPT_ColumnClustered%204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rit0-my.sharepoint.com/personal/mr2714_rit_edu/Documents/Kaggle_Meta_PPT_ColumnClustere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A86-407F-88FF-78DCB6FA28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A86-407F-88FF-78DCB6FA28A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A86-407F-88FF-78DCB6FA28A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A86-407F-88FF-78DCB6FA28A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A86-407F-88FF-78DCB6FA28A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A86-407F-88FF-78DCB6FA28A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A86-407F-88FF-78DCB6FA28A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A86-407F-88FF-78DCB6FA28A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A86-407F-88FF-78DCB6FA28A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A86-407F-88FF-78DCB6FA28AF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4A86-407F-88FF-78DCB6FA28AF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4A86-407F-88FF-78DCB6FA28AF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4A86-407F-88FF-78DCB6FA28AF}"/>
              </c:ext>
            </c:extLst>
          </c:dPt>
          <c:cat>
            <c:strRef>
              <c:f>Sheet1!$A$2:$A$14</c:f>
              <c:strCache>
                <c:ptCount val="13"/>
                <c:pt idx="0">
                  <c:v>UserAchievements</c:v>
                </c:pt>
                <c:pt idx="1">
                  <c:v>Users</c:v>
                </c:pt>
                <c:pt idx="2">
                  <c:v>Submissions</c:v>
                </c:pt>
                <c:pt idx="3">
                  <c:v>Teams</c:v>
                </c:pt>
                <c:pt idx="4">
                  <c:v>UserFollowers</c:v>
                </c:pt>
                <c:pt idx="5">
                  <c:v>Forums</c:v>
                </c:pt>
                <c:pt idx="6">
                  <c:v>Datasets</c:v>
                </c:pt>
                <c:pt idx="7">
                  <c:v>DatasetTags</c:v>
                </c:pt>
                <c:pt idx="8">
                  <c:v>Competitions</c:v>
                </c:pt>
                <c:pt idx="9">
                  <c:v>UserOrganizations</c:v>
                </c:pt>
                <c:pt idx="10">
                  <c:v>Organizations</c:v>
                </c:pt>
                <c:pt idx="11">
                  <c:v>CompetitionTags</c:v>
                </c:pt>
                <c:pt idx="12">
                  <c:v>Tags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81940708</c:v>
                </c:pt>
                <c:pt idx="1">
                  <c:v>20485253</c:v>
                </c:pt>
                <c:pt idx="2">
                  <c:v>14801034</c:v>
                </c:pt>
                <c:pt idx="3">
                  <c:v>7675480</c:v>
                </c:pt>
                <c:pt idx="4">
                  <c:v>1552414</c:v>
                </c:pt>
                <c:pt idx="5">
                  <c:v>421293</c:v>
                </c:pt>
                <c:pt idx="6">
                  <c:v>397793</c:v>
                </c:pt>
                <c:pt idx="7">
                  <c:v>366505</c:v>
                </c:pt>
                <c:pt idx="8">
                  <c:v>5695</c:v>
                </c:pt>
                <c:pt idx="9">
                  <c:v>2950</c:v>
                </c:pt>
                <c:pt idx="10">
                  <c:v>1601</c:v>
                </c:pt>
                <c:pt idx="11">
                  <c:v>1046</c:v>
                </c:pt>
                <c:pt idx="12">
                  <c:v>821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7D-4C40-B766-D3E8EC0A5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Accounts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Sheet1!$A$2:$A$16</c:f>
              <c:numCache>
                <c:formatCode>General</c:formatCode>
                <c:ptCount val="1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  <c:pt idx="11">
                  <c:v>2021</c:v>
                </c:pt>
                <c:pt idx="12">
                  <c:v>2022</c:v>
                </c:pt>
                <c:pt idx="13">
                  <c:v>2023</c:v>
                </c:pt>
                <c:pt idx="14">
                  <c:v>2024</c:v>
                </c:pt>
              </c:numCache>
            </c:num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4505</c:v>
                </c:pt>
                <c:pt idx="1">
                  <c:v>20801</c:v>
                </c:pt>
                <c:pt idx="2">
                  <c:v>45885</c:v>
                </c:pt>
                <c:pt idx="3">
                  <c:v>65587</c:v>
                </c:pt>
                <c:pt idx="4">
                  <c:v>100964</c:v>
                </c:pt>
                <c:pt idx="5">
                  <c:v>193092</c:v>
                </c:pt>
                <c:pt idx="6">
                  <c:v>324548</c:v>
                </c:pt>
                <c:pt idx="7">
                  <c:v>617129</c:v>
                </c:pt>
                <c:pt idx="8">
                  <c:v>1065688</c:v>
                </c:pt>
                <c:pt idx="9">
                  <c:v>1463749</c:v>
                </c:pt>
                <c:pt idx="10">
                  <c:v>2044906</c:v>
                </c:pt>
                <c:pt idx="11">
                  <c:v>2590687</c:v>
                </c:pt>
                <c:pt idx="12">
                  <c:v>3307683</c:v>
                </c:pt>
                <c:pt idx="13">
                  <c:v>4532458</c:v>
                </c:pt>
                <c:pt idx="14">
                  <c:v>4107571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E4-4253-94B4-C167927758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7"/>
        <c:axId val="224397424"/>
        <c:axId val="224399824"/>
      </c:barChart>
      <c:catAx>
        <c:axId val="224397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399824"/>
        <c:crosses val="autoZero"/>
        <c:auto val="1"/>
        <c:lblAlgn val="ctr"/>
        <c:lblOffset val="100"/>
        <c:noMultiLvlLbl val="0"/>
      </c:catAx>
      <c:valAx>
        <c:axId val="22439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397424"/>
        <c:crosses val="autoZero"/>
        <c:crossBetween val="between"/>
        <c:majorUnit val="500000"/>
        <c:minorUnit val="200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Competitions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Sheet1!$A$2:$A$16</c:f>
              <c:numCache>
                <c:formatCode>General</c:formatCode>
                <c:ptCount val="1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  <c:pt idx="11">
                  <c:v>2021</c:v>
                </c:pt>
                <c:pt idx="12">
                  <c:v>2022</c:v>
                </c:pt>
                <c:pt idx="13">
                  <c:v>2023</c:v>
                </c:pt>
                <c:pt idx="14">
                  <c:v>2024</c:v>
                </c:pt>
              </c:numCache>
            </c:num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9</c:v>
                </c:pt>
                <c:pt idx="1">
                  <c:v>18</c:v>
                </c:pt>
                <c:pt idx="2">
                  <c:v>54</c:v>
                </c:pt>
                <c:pt idx="3">
                  <c:v>56</c:v>
                </c:pt>
                <c:pt idx="4">
                  <c:v>61</c:v>
                </c:pt>
                <c:pt idx="5">
                  <c:v>78</c:v>
                </c:pt>
                <c:pt idx="6">
                  <c:v>122</c:v>
                </c:pt>
                <c:pt idx="7">
                  <c:v>279</c:v>
                </c:pt>
                <c:pt idx="8">
                  <c:v>584</c:v>
                </c:pt>
                <c:pt idx="9">
                  <c:v>966</c:v>
                </c:pt>
                <c:pt idx="10">
                  <c:v>1385</c:v>
                </c:pt>
                <c:pt idx="11">
                  <c:v>1322</c:v>
                </c:pt>
                <c:pt idx="12">
                  <c:v>623</c:v>
                </c:pt>
                <c:pt idx="13">
                  <c:v>98</c:v>
                </c:pt>
                <c:pt idx="14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80-47A4-B50F-91C4B53CBF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7"/>
        <c:axId val="224400784"/>
        <c:axId val="224402704"/>
      </c:barChart>
      <c:catAx>
        <c:axId val="22440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402704"/>
        <c:crosses val="autoZero"/>
        <c:auto val="1"/>
        <c:lblAlgn val="ctr"/>
        <c:lblOffset val="100"/>
        <c:noMultiLvlLbl val="0"/>
      </c:catAx>
      <c:valAx>
        <c:axId val="224402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40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Dataset Activity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  <c:pt idx="7">
                  <c:v>2024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756</c:v>
                </c:pt>
                <c:pt idx="1">
                  <c:v>12192</c:v>
                </c:pt>
                <c:pt idx="2">
                  <c:v>12491</c:v>
                </c:pt>
                <c:pt idx="3">
                  <c:v>39374</c:v>
                </c:pt>
                <c:pt idx="4">
                  <c:v>57749</c:v>
                </c:pt>
                <c:pt idx="5">
                  <c:v>63479</c:v>
                </c:pt>
                <c:pt idx="6">
                  <c:v>93674</c:v>
                </c:pt>
                <c:pt idx="7">
                  <c:v>108987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DA-49C7-9A60-9057A75EE2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25"/>
        <c:overlap val="-27"/>
        <c:axId val="196252768"/>
        <c:axId val="196249888"/>
      </c:barChart>
      <c:catAx>
        <c:axId val="19625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249888"/>
        <c:crosses val="autoZero"/>
        <c:auto val="1"/>
        <c:lblAlgn val="ctr"/>
        <c:lblOffset val="100"/>
        <c:noMultiLvlLbl val="0"/>
      </c:catAx>
      <c:valAx>
        <c:axId val="196249888"/>
        <c:scaling>
          <c:orientation val="minMax"/>
          <c:max val="12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252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Submissions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Sheet1!$A$2:$A$16</c:f>
              <c:numCache>
                <c:formatCode>General</c:formatCode>
                <c:ptCount val="1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  <c:pt idx="11">
                  <c:v>2021</c:v>
                </c:pt>
                <c:pt idx="12">
                  <c:v>2022</c:v>
                </c:pt>
                <c:pt idx="13">
                  <c:v>2023</c:v>
                </c:pt>
                <c:pt idx="14">
                  <c:v>2024</c:v>
                </c:pt>
              </c:numCache>
            </c:num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9157</c:v>
                </c:pt>
                <c:pt idx="1">
                  <c:v>43455</c:v>
                </c:pt>
                <c:pt idx="2">
                  <c:v>103538</c:v>
                </c:pt>
                <c:pt idx="3">
                  <c:v>163370</c:v>
                </c:pt>
                <c:pt idx="4">
                  <c:v>338592</c:v>
                </c:pt>
                <c:pt idx="5">
                  <c:v>684538</c:v>
                </c:pt>
                <c:pt idx="6">
                  <c:v>838648</c:v>
                </c:pt>
                <c:pt idx="7">
                  <c:v>943809</c:v>
                </c:pt>
                <c:pt idx="8">
                  <c:v>1304040</c:v>
                </c:pt>
                <c:pt idx="9">
                  <c:v>1669508</c:v>
                </c:pt>
                <c:pt idx="10">
                  <c:v>1700581</c:v>
                </c:pt>
                <c:pt idx="11">
                  <c:v>1798947</c:v>
                </c:pt>
                <c:pt idx="12">
                  <c:v>1592479</c:v>
                </c:pt>
                <c:pt idx="13">
                  <c:v>1743539</c:v>
                </c:pt>
                <c:pt idx="14">
                  <c:v>1194409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EB-430C-88C3-A25B6CEC93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7"/>
        <c:axId val="224396464"/>
        <c:axId val="224399824"/>
      </c:barChart>
      <c:catAx>
        <c:axId val="224396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399824"/>
        <c:crosses val="autoZero"/>
        <c:auto val="1"/>
        <c:lblAlgn val="ctr"/>
        <c:lblOffset val="100"/>
        <c:noMultiLvlLbl val="0"/>
      </c:catAx>
      <c:valAx>
        <c:axId val="22439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396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Without Indexes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4.87</c:v>
                </c:pt>
                <c:pt idx="1">
                  <c:v>11.91</c:v>
                </c:pt>
                <c:pt idx="2">
                  <c:v>22.58</c:v>
                </c:pt>
                <c:pt idx="3">
                  <c:v>1.28</c:v>
                </c:pt>
                <c:pt idx="4">
                  <c:v>6.34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E5-4C8D-B0A6-6BA083E3B8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 Indexes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0.09</c:v>
                </c:pt>
                <c:pt idx="1">
                  <c:v>0.46</c:v>
                </c:pt>
                <c:pt idx="2">
                  <c:v>22.58</c:v>
                </c:pt>
                <c:pt idx="3">
                  <c:v>0.2</c:v>
                </c:pt>
                <c:pt idx="4">
                  <c:v>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E5-4C8D-B0A6-6BA083E3B8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37421167"/>
        <c:axId val="1637416847"/>
      </c:barChart>
      <c:catAx>
        <c:axId val="1637421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7416847"/>
        <c:crosses val="autoZero"/>
        <c:auto val="1"/>
        <c:lblAlgn val="ctr"/>
        <c:lblOffset val="100"/>
        <c:noMultiLvlLbl val="0"/>
      </c:catAx>
      <c:valAx>
        <c:axId val="1637416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7421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56CF4-7713-44A9-9E4E-71F64011CDAA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D2B5E-C036-4E14-8DF1-6DB4D5FBC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7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713A-DD95-41BB-A8E1-76AFDA183EDC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7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FB7E-3EF4-4F89-B3EC-F99DF81AD6DB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6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C0B6-1FF6-42AC-A469-67546DB20588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21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4E3F-B7C4-4371-BF6A-EB62F4BF56AB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11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7F3A-8E69-4F24-9DF0-C1A386A9E8F5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2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3303632" y="554200"/>
            <a:ext cx="8325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3303632" y="6320000"/>
            <a:ext cx="8325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566931" y="554200"/>
            <a:ext cx="24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3200333" y="767933"/>
            <a:ext cx="8428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3213483" y="2127701"/>
            <a:ext cx="8428800" cy="4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11349600" y="6509100"/>
            <a:ext cx="731600" cy="3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buSzPts val="770"/>
              <a:buNone/>
              <a:defRPr sz="1387"/>
            </a:lvl1pPr>
            <a:lvl2pPr lvl="1">
              <a:lnSpc>
                <a:spcPct val="80000"/>
              </a:lnSpc>
              <a:buSzPts val="770"/>
              <a:buNone/>
              <a:defRPr sz="1387"/>
            </a:lvl2pPr>
            <a:lvl3pPr lvl="2">
              <a:lnSpc>
                <a:spcPct val="80000"/>
              </a:lnSpc>
              <a:buSzPts val="770"/>
              <a:buNone/>
              <a:defRPr sz="1387"/>
            </a:lvl3pPr>
            <a:lvl4pPr lvl="3">
              <a:lnSpc>
                <a:spcPct val="80000"/>
              </a:lnSpc>
              <a:buSzPts val="770"/>
              <a:buNone/>
              <a:defRPr sz="1387"/>
            </a:lvl4pPr>
            <a:lvl5pPr lvl="4">
              <a:lnSpc>
                <a:spcPct val="80000"/>
              </a:lnSpc>
              <a:buSzPts val="770"/>
              <a:buNone/>
              <a:defRPr sz="1387"/>
            </a:lvl5pPr>
            <a:lvl6pPr lvl="5">
              <a:lnSpc>
                <a:spcPct val="80000"/>
              </a:lnSpc>
              <a:buSzPts val="770"/>
              <a:buNone/>
              <a:defRPr sz="1387"/>
            </a:lvl6pPr>
            <a:lvl7pPr lvl="6">
              <a:lnSpc>
                <a:spcPct val="80000"/>
              </a:lnSpc>
              <a:buSzPts val="770"/>
              <a:buNone/>
              <a:defRPr sz="1387"/>
            </a:lvl7pPr>
            <a:lvl8pPr lvl="7">
              <a:lnSpc>
                <a:spcPct val="80000"/>
              </a:lnSpc>
              <a:buSzPts val="770"/>
              <a:buNone/>
              <a:defRPr sz="1387"/>
            </a:lvl8pPr>
            <a:lvl9pPr lvl="8">
              <a:lnSpc>
                <a:spcPct val="80000"/>
              </a:lnSpc>
              <a:buSzPts val="770"/>
              <a:buNone/>
              <a:defRPr sz="1387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2" name="Google Shape;22;p4">
            <a:extLst>
              <a:ext uri="{FF2B5EF4-FFF2-40B4-BE49-F238E27FC236}">
                <a16:creationId xmlns:a16="http://schemas.microsoft.com/office/drawing/2014/main" id="{F6CC7510-44EE-85EE-70EB-82F0BCA716F0}"/>
              </a:ext>
            </a:extLst>
          </p:cNvPr>
          <p:cNvCxnSpPr>
            <a:cxnSpLocks/>
          </p:cNvCxnSpPr>
          <p:nvPr userDrawn="1"/>
        </p:nvCxnSpPr>
        <p:spPr>
          <a:xfrm>
            <a:off x="3303632" y="554200"/>
            <a:ext cx="8325600" cy="0"/>
          </a:xfrm>
          <a:prstGeom prst="straightConnector1">
            <a:avLst/>
          </a:prstGeom>
          <a:noFill/>
          <a:ln w="38100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" name="Google Shape;24;p4">
            <a:extLst>
              <a:ext uri="{FF2B5EF4-FFF2-40B4-BE49-F238E27FC236}">
                <a16:creationId xmlns:a16="http://schemas.microsoft.com/office/drawing/2014/main" id="{E3B73946-32FE-B8CF-EDC7-E5CE513B9A15}"/>
              </a:ext>
            </a:extLst>
          </p:cNvPr>
          <p:cNvCxnSpPr>
            <a:cxnSpLocks/>
          </p:cNvCxnSpPr>
          <p:nvPr userDrawn="1"/>
        </p:nvCxnSpPr>
        <p:spPr>
          <a:xfrm>
            <a:off x="618836" y="554182"/>
            <a:ext cx="192495" cy="18"/>
          </a:xfrm>
          <a:prstGeom prst="straightConnector1">
            <a:avLst/>
          </a:prstGeom>
          <a:noFill/>
          <a:ln w="19050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Google Shape;52;p13">
            <a:extLst>
              <a:ext uri="{FF2B5EF4-FFF2-40B4-BE49-F238E27FC236}">
                <a16:creationId xmlns:a16="http://schemas.microsoft.com/office/drawing/2014/main" id="{D10024B2-B07E-E458-125F-27911302FA8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41449" b="42366"/>
          <a:stretch/>
        </p:blipFill>
        <p:spPr>
          <a:xfrm>
            <a:off x="10092596" y="168460"/>
            <a:ext cx="1536636" cy="24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95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278165"/>
            <a:ext cx="979054" cy="747070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4200"/>
            <a:ext cx="10515600" cy="109954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6600"/>
                </a:solidFill>
              </a:defRPr>
            </a:lvl1pPr>
          </a:lstStyle>
          <a:p>
            <a:r>
              <a:rPr lang="en-US"/>
              <a:t>Click to edit Master title style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855"/>
            <a:ext cx="10515600" cy="45119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AC37-6999-4154-83D1-50B2676C0A95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Google Shape;22;p4">
            <a:extLst>
              <a:ext uri="{FF2B5EF4-FFF2-40B4-BE49-F238E27FC236}">
                <a16:creationId xmlns:a16="http://schemas.microsoft.com/office/drawing/2014/main" id="{BCB91DE2-99F6-31B9-EE68-77D1D19FF851}"/>
              </a:ext>
            </a:extLst>
          </p:cNvPr>
          <p:cNvCxnSpPr>
            <a:cxnSpLocks/>
          </p:cNvCxnSpPr>
          <p:nvPr userDrawn="1"/>
        </p:nvCxnSpPr>
        <p:spPr>
          <a:xfrm>
            <a:off x="3303632" y="554200"/>
            <a:ext cx="8325600" cy="0"/>
          </a:xfrm>
          <a:prstGeom prst="straightConnector1">
            <a:avLst/>
          </a:prstGeom>
          <a:noFill/>
          <a:ln w="38100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" name="Google Shape;24;p4">
            <a:extLst>
              <a:ext uri="{FF2B5EF4-FFF2-40B4-BE49-F238E27FC236}">
                <a16:creationId xmlns:a16="http://schemas.microsoft.com/office/drawing/2014/main" id="{1272C292-0E96-AF51-693B-F87D53B8BBD8}"/>
              </a:ext>
            </a:extLst>
          </p:cNvPr>
          <p:cNvCxnSpPr>
            <a:cxnSpLocks/>
          </p:cNvCxnSpPr>
          <p:nvPr userDrawn="1"/>
        </p:nvCxnSpPr>
        <p:spPr>
          <a:xfrm>
            <a:off x="618836" y="554182"/>
            <a:ext cx="192495" cy="18"/>
          </a:xfrm>
          <a:prstGeom prst="straightConnector1">
            <a:avLst/>
          </a:prstGeom>
          <a:noFill/>
          <a:ln w="19050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" name="Google Shape;52;p13">
            <a:extLst>
              <a:ext uri="{FF2B5EF4-FFF2-40B4-BE49-F238E27FC236}">
                <a16:creationId xmlns:a16="http://schemas.microsoft.com/office/drawing/2014/main" id="{D8632915-D4A6-97D3-51B3-65B9B106787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41449" b="42366"/>
          <a:stretch/>
        </p:blipFill>
        <p:spPr>
          <a:xfrm>
            <a:off x="10092596" y="168460"/>
            <a:ext cx="1536636" cy="24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240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2410-A40B-4E23-BCF8-D2FC758D2B76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0" y="278166"/>
            <a:ext cx="1717963" cy="1051870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20F5-BDF1-4809-9E16-142E7EC1A862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1EDD2E6-D85D-B02A-AEC3-07A26702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200"/>
            <a:ext cx="10515600" cy="1099543"/>
          </a:xfrm>
        </p:spPr>
        <p:txBody>
          <a:bodyPr/>
          <a:lstStyle>
            <a:lvl1pPr>
              <a:defRPr>
                <a:solidFill>
                  <a:srgbClr val="FF6600"/>
                </a:solidFill>
              </a:defRPr>
            </a:lvl1pPr>
          </a:lstStyle>
          <a:p>
            <a:r>
              <a:rPr lang="en-US"/>
              <a:t>Objective </a:t>
            </a:r>
          </a:p>
        </p:txBody>
      </p:sp>
      <p:cxnSp>
        <p:nvCxnSpPr>
          <p:cNvPr id="10" name="Google Shape;22;p4">
            <a:extLst>
              <a:ext uri="{FF2B5EF4-FFF2-40B4-BE49-F238E27FC236}">
                <a16:creationId xmlns:a16="http://schemas.microsoft.com/office/drawing/2014/main" id="{4B02B808-689C-8B28-7A91-F4A3D197B73D}"/>
              </a:ext>
            </a:extLst>
          </p:cNvPr>
          <p:cNvCxnSpPr>
            <a:cxnSpLocks/>
          </p:cNvCxnSpPr>
          <p:nvPr userDrawn="1"/>
        </p:nvCxnSpPr>
        <p:spPr>
          <a:xfrm>
            <a:off x="3303632" y="554200"/>
            <a:ext cx="8325600" cy="0"/>
          </a:xfrm>
          <a:prstGeom prst="straightConnector1">
            <a:avLst/>
          </a:prstGeom>
          <a:noFill/>
          <a:ln w="38100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24;p4">
            <a:extLst>
              <a:ext uri="{FF2B5EF4-FFF2-40B4-BE49-F238E27FC236}">
                <a16:creationId xmlns:a16="http://schemas.microsoft.com/office/drawing/2014/main" id="{64674416-E14D-1F50-2DC1-5A81D3A50CFD}"/>
              </a:ext>
            </a:extLst>
          </p:cNvPr>
          <p:cNvCxnSpPr>
            <a:cxnSpLocks/>
          </p:cNvCxnSpPr>
          <p:nvPr userDrawn="1"/>
        </p:nvCxnSpPr>
        <p:spPr>
          <a:xfrm>
            <a:off x="618836" y="554182"/>
            <a:ext cx="192495" cy="18"/>
          </a:xfrm>
          <a:prstGeom prst="straightConnector1">
            <a:avLst/>
          </a:prstGeom>
          <a:noFill/>
          <a:ln w="19050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" name="Google Shape;52;p13">
            <a:extLst>
              <a:ext uri="{FF2B5EF4-FFF2-40B4-BE49-F238E27FC236}">
                <a16:creationId xmlns:a16="http://schemas.microsoft.com/office/drawing/2014/main" id="{AFA7AAA8-F1B9-EC4C-CA77-11492AC21D5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41449" b="42366"/>
          <a:stretch/>
        </p:blipFill>
        <p:spPr>
          <a:xfrm>
            <a:off x="10092596" y="168460"/>
            <a:ext cx="1536636" cy="24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22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0885-16AB-4AC4-8613-237B45C25489}" type="datetime1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9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C140-7D27-431C-AEB8-892258F61692}" type="datetime1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8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59D4-A8B3-49D2-AF75-6BCEF4B5344B}" type="datetime1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6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2A2C-9067-4985-85F0-D99C103E33BE}" type="datetime1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5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57BF-54CE-4BEB-9EF8-055847B6337E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3" r:id="rId3"/>
    <p:sldLayoutId id="2147483684" r:id="rId4"/>
    <p:sldLayoutId id="2147483685" r:id="rId5"/>
    <p:sldLayoutId id="2147483686" r:id="rId6"/>
    <p:sldLayoutId id="2147483680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www.kaggle.com/datasets/kaggle/meta-kaggle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53CB8-2B98-B0E7-A49C-EB289ECD6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5452532" cy="849431"/>
          </a:xfrm>
        </p:spPr>
        <p:txBody>
          <a:bodyPr>
            <a:normAutofit/>
          </a:bodyPr>
          <a:lstStyle/>
          <a:p>
            <a:r>
              <a:rPr lang="en-US"/>
              <a:t>Meta Kaggle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54C67-26A3-124F-7DE1-34A07DD4A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2889048"/>
            <a:ext cx="4620584" cy="2046846"/>
          </a:xfrm>
        </p:spPr>
        <p:txBody>
          <a:bodyPr>
            <a:normAutofit/>
          </a:bodyPr>
          <a:lstStyle/>
          <a:p>
            <a:r>
              <a:rPr lang="en-US" err="1"/>
              <a:t>Aakriti</a:t>
            </a:r>
            <a:r>
              <a:rPr lang="en-US"/>
              <a:t> </a:t>
            </a:r>
            <a:r>
              <a:rPr lang="en-US" err="1"/>
              <a:t>Lnu</a:t>
            </a:r>
            <a:endParaRPr lang="en-US"/>
          </a:p>
          <a:p>
            <a:r>
              <a:rPr lang="en-US"/>
              <a:t>Gokula Naveen </a:t>
            </a:r>
          </a:p>
          <a:p>
            <a:r>
              <a:rPr lang="en-US"/>
              <a:t>Muhammad Raees </a:t>
            </a:r>
          </a:p>
          <a:p>
            <a:r>
              <a:rPr lang="en-US" err="1"/>
              <a:t>Prajjwal</a:t>
            </a:r>
            <a:r>
              <a:rPr lang="en-US"/>
              <a:t> Mehta </a:t>
            </a:r>
          </a:p>
        </p:txBody>
      </p:sp>
      <p:pic>
        <p:nvPicPr>
          <p:cNvPr id="13" name="Picture 12" descr="A network made up of connected lines and dots">
            <a:extLst>
              <a:ext uri="{FF2B5EF4-FFF2-40B4-BE49-F238E27FC236}">
                <a16:creationId xmlns:a16="http://schemas.microsoft.com/office/drawing/2014/main" id="{49A93735-2E63-9CC7-6947-8B4894A66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" r="6597"/>
          <a:stretch/>
        </p:blipFill>
        <p:spPr>
          <a:xfrm>
            <a:off x="6858000" y="10"/>
            <a:ext cx="5334000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89377-FBEA-F6F8-F0BF-DF32C7CB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D6B2A2B-FE88-8804-A2E9-133008F10163}"/>
              </a:ext>
            </a:extLst>
          </p:cNvPr>
          <p:cNvSpPr txBox="1">
            <a:spLocks/>
          </p:cNvSpPr>
          <p:nvPr/>
        </p:nvSpPr>
        <p:spPr>
          <a:xfrm>
            <a:off x="643467" y="1507562"/>
            <a:ext cx="4620584" cy="775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Group 4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A3B1A0C-E5BC-EEAF-8711-D9AF8B2BCE3D}"/>
              </a:ext>
            </a:extLst>
          </p:cNvPr>
          <p:cNvSpPr txBox="1">
            <a:spLocks/>
          </p:cNvSpPr>
          <p:nvPr/>
        </p:nvSpPr>
        <p:spPr>
          <a:xfrm>
            <a:off x="0" y="6082506"/>
            <a:ext cx="4620584" cy="775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CSCI 620</a:t>
            </a:r>
          </a:p>
        </p:txBody>
      </p:sp>
    </p:spTree>
    <p:extLst>
      <p:ext uri="{BB962C8B-B14F-4D97-AF65-F5344CB8AC3E}">
        <p14:creationId xmlns:p14="http://schemas.microsoft.com/office/powerpoint/2010/main" val="1452718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E1AF5-B632-34FE-FB70-6C6FDAF463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Users</a:t>
            </a:r>
          </a:p>
          <a:p>
            <a:r>
              <a:rPr lang="en-US"/>
              <a:t>Achievements </a:t>
            </a:r>
          </a:p>
          <a:p>
            <a:r>
              <a:rPr lang="en-US"/>
              <a:t>Forums</a:t>
            </a:r>
          </a:p>
          <a:p>
            <a:r>
              <a:rPr lang="en-US"/>
              <a:t>Teams</a:t>
            </a:r>
          </a:p>
          <a:p>
            <a:r>
              <a:rPr lang="en-US"/>
              <a:t>Competitions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2C2E0B-6B16-7D19-5EED-CF0F566A07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/>
              <a:t>Submissions</a:t>
            </a:r>
          </a:p>
          <a:p>
            <a:r>
              <a:rPr lang="en-US" sz="2600"/>
              <a:t>Tags</a:t>
            </a:r>
          </a:p>
          <a:p>
            <a:r>
              <a:rPr lang="en-US" sz="2600"/>
              <a:t>Datasets</a:t>
            </a:r>
          </a:p>
          <a:p>
            <a:r>
              <a:rPr lang="en-US" sz="2600"/>
              <a:t>Organizations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169CE-2D03-6484-3AC6-27843234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8D153-9EBF-93A4-2E37-1684E3A99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Entities </a:t>
            </a:r>
          </a:p>
        </p:txBody>
      </p:sp>
    </p:spTree>
    <p:extLst>
      <p:ext uri="{BB962C8B-B14F-4D97-AF65-F5344CB8AC3E}">
        <p14:creationId xmlns:p14="http://schemas.microsoft.com/office/powerpoint/2010/main" val="3059670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8AC9-0C3D-987F-F536-47C8F0884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4CDF9-7B4A-4E0B-20F4-A1BC76D0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DD928E-41E1-92DC-099F-C4C14C882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15" y="1452793"/>
            <a:ext cx="10983685" cy="488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01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A575-6D34-EBF4-A1C8-871C3840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36A74-7F12-B442-40DC-AD7075E1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7B6E1D-C776-43BC-84F7-C541284A2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86408"/>
              </p:ext>
            </p:extLst>
          </p:nvPr>
        </p:nvGraphicFramePr>
        <p:xfrm>
          <a:off x="771646" y="1649392"/>
          <a:ext cx="10634835" cy="4480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20347">
                  <a:extLst>
                    <a:ext uri="{9D8B030D-6E8A-4147-A177-3AD203B41FA5}">
                      <a16:colId xmlns:a16="http://schemas.microsoft.com/office/drawing/2014/main" val="240984721"/>
                    </a:ext>
                  </a:extLst>
                </a:gridCol>
                <a:gridCol w="8514488">
                  <a:extLst>
                    <a:ext uri="{9D8B030D-6E8A-4147-A177-3AD203B41FA5}">
                      <a16:colId xmlns:a16="http://schemas.microsoft.com/office/drawing/2014/main" val="1906457811"/>
                    </a:ext>
                  </a:extLst>
                </a:gridCol>
              </a:tblGrid>
              <a:tr h="230721"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Relation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9841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Kaggle users, including their performance tiers and registration data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753087"/>
                  </a:ext>
                </a:extLst>
              </a:tr>
              <a:tr h="209549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 Achievements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Achievements of Kaggle users, including rankings, points, and medal counts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4046"/>
                  </a:ext>
                </a:extLst>
              </a:tr>
              <a:tr h="209549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 Followers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Tracks who follows whom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2162866"/>
                  </a:ext>
                </a:extLst>
              </a:tr>
              <a:tr h="209549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Organizations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Organizations on Kaggle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576633"/>
                  </a:ext>
                </a:extLst>
              </a:tr>
              <a:tr h="209549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 Organizations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Links users with their affiliated organizations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363946"/>
                  </a:ext>
                </a:extLst>
              </a:tr>
              <a:tr h="209549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Teams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Teams for competitions, such as membership and medals won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625305"/>
                  </a:ext>
                </a:extLst>
              </a:tr>
              <a:tr h="209549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Submissions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Submissions to competitions, including scores and submission dates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04244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0" algn="l" defTabSz="914400" rtl="0" eaLnBrk="1" fontAlgn="t" latinLnBrk="0" hangingPunct="1">
                        <a:buNone/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Datasets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fontAlgn="t" latinLnBrk="0" hangingPunct="1">
                        <a:buNone/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Dataset information, including total downloads, views, and votes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36220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lvl="0" algn="l" defTabSz="914400" rtl="0" eaLnBrk="1" fontAlgn="t" latinLnBrk="0" hangingPunct="1">
                        <a:buNone/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Competitions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fontAlgn="t" latinLnBrk="0" hangingPunct="1">
                        <a:buNone/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Competitions, including deadlines, rewards, and evaluation methods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094427"/>
                  </a:ext>
                </a:extLst>
              </a:tr>
              <a:tr h="238124"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Tags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Tags applied to competitions, datasets, kernels, and forums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666859"/>
                  </a:ext>
                </a:extLst>
              </a:tr>
              <a:tr h="238124">
                <a:tc>
                  <a:txBody>
                    <a:bodyPr/>
                    <a:lstStyle/>
                    <a:p>
                      <a:pPr marL="0" lvl="0" algn="l" defTabSz="914400" rtl="0" eaLnBrk="1" fontAlgn="t" latinLnBrk="0" hangingPunct="1">
                        <a:buNone/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Dataset Tags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fontAlgn="t" latinLnBrk="0" hangingPunct="1">
                        <a:buNone/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Datasets with tags for categorization </a:t>
                      </a:r>
                      <a:r>
                        <a:rPr lang="en-US" sz="1600" b="0" i="0" u="none" strike="noStrike" kern="1200" noProof="0">
                          <a:solidFill>
                            <a:schemeClr val="tx1"/>
                          </a:solidFill>
                          <a:latin typeface="Century Gothic"/>
                        </a:rPr>
                        <a:t>purposes</a:t>
                      </a:r>
                      <a:endParaRPr 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5005389"/>
                  </a:ext>
                </a:extLst>
              </a:tr>
              <a:tr h="238124">
                <a:tc>
                  <a:txBody>
                    <a:bodyPr/>
                    <a:lstStyle/>
                    <a:p>
                      <a:pPr marL="0" lvl="0" algn="l" defTabSz="914400" rtl="0" eaLnBrk="1" fontAlgn="t" latinLnBrk="0" hangingPunct="1">
                        <a:buNone/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Competition Tags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fontAlgn="t" latinLnBrk="0" hangingPunct="1">
                        <a:buNone/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Competitions with tags for categorization purposes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656069"/>
                  </a:ext>
                </a:extLst>
              </a:tr>
              <a:tr h="238124">
                <a:tc>
                  <a:txBody>
                    <a:bodyPr/>
                    <a:lstStyle/>
                    <a:p>
                      <a:pPr marL="0" lvl="0" algn="l" defTabSz="914400" rtl="0" eaLnBrk="1" fontAlgn="t" latinLnBrk="0" hangingPunct="1">
                        <a:buNone/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Forums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fontAlgn="t" latinLnBrk="0" hangingPunct="1">
                        <a:buNone/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Forum posts, including title and parent relationships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2926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228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7E49A-96DF-16DF-2494-DEA6B8A7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1B9E3-A896-7F56-DC70-5F5070CE9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Size of the data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Basic analysis – data types, size (or length), completeness check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Basic filtering – removing some empty columns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Chunked insertion – to avoid memory over-runs</a:t>
            </a:r>
          </a:p>
          <a:p>
            <a:r>
              <a:rPr lang="en-US"/>
              <a:t>Referential constraints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Enforced some constraints by checking inserted values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Ignored the type mis-match and missing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37920-3A2F-EBB8-CABC-7D5D4D1E6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94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BA0E-0835-9B3C-538E-438014E42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AFE4C6-B87E-66A0-D4C2-11B24B35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2BA4-AD66-2143-95DB-D72157CD38EF}"/>
              </a:ext>
            </a:extLst>
          </p:cNvPr>
          <p:cNvSpPr txBox="1"/>
          <p:nvPr/>
        </p:nvSpPr>
        <p:spPr>
          <a:xfrm>
            <a:off x="4723959" y="62927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Phase II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49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AB68A-803B-34B4-E62B-0CDE7B93B5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/>
              <a:t>Users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Organizations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Followers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Achievements</a:t>
            </a:r>
            <a:endParaRPr lang="en-US"/>
          </a:p>
          <a:p>
            <a:r>
              <a:rPr lang="en-US"/>
              <a:t>Datasets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Tags, Forums</a:t>
            </a:r>
            <a:endParaRPr lang="en-US"/>
          </a:p>
          <a:p>
            <a:r>
              <a:rPr lang="en-US"/>
              <a:t>Competitions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Tags, Forums</a:t>
            </a:r>
            <a:endParaRPr lang="en-US"/>
          </a:p>
          <a:p>
            <a:r>
              <a:rPr lang="en-US"/>
              <a:t>Teams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Submissions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E67819-0D63-80C3-55BB-9F6325EE76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Organizations</a:t>
            </a:r>
          </a:p>
          <a:p>
            <a:r>
              <a:rPr lang="en-US">
                <a:ea typeface="+mn-lt"/>
                <a:cs typeface="+mn-lt"/>
              </a:rPr>
              <a:t>Tags</a:t>
            </a:r>
            <a:endParaRPr lang="en-US"/>
          </a:p>
          <a:p>
            <a:r>
              <a:rPr lang="en-US" sz="2400"/>
              <a:t>Forums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398EF-4EF8-538A-84AE-2D3FE2AF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8E5DE-55CF-1671-4D4E-10464DFB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 Model</a:t>
            </a:r>
          </a:p>
        </p:txBody>
      </p:sp>
    </p:spTree>
    <p:extLst>
      <p:ext uri="{BB962C8B-B14F-4D97-AF65-F5344CB8AC3E}">
        <p14:creationId xmlns:p14="http://schemas.microsoft.com/office/powerpoint/2010/main" val="3608043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68FB33-E5E5-B55E-0002-3E68AD0A5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200"/>
            <a:ext cx="4310743" cy="1970399"/>
          </a:xfrm>
        </p:spPr>
        <p:txBody>
          <a:bodyPr/>
          <a:lstStyle/>
          <a:p>
            <a:r>
              <a:rPr lang="en-US"/>
              <a:t>Collection</a:t>
            </a:r>
            <a:br>
              <a:rPr lang="en-US"/>
            </a:br>
            <a:r>
              <a:rPr lang="en-US"/>
              <a:t>Users</a:t>
            </a:r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2AC383C-F2D6-905E-3589-E41DFC0BA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31" b="7807"/>
          <a:stretch/>
        </p:blipFill>
        <p:spPr>
          <a:xfrm>
            <a:off x="5768927" y="627084"/>
            <a:ext cx="4681884" cy="604641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19455-8F59-D9A1-56E1-5DB01929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16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6C780B-B79E-F220-8D98-989CED180505}"/>
              </a:ext>
            </a:extLst>
          </p:cNvPr>
          <p:cNvSpPr txBox="1">
            <a:spLocks/>
          </p:cNvSpPr>
          <p:nvPr/>
        </p:nvSpPr>
        <p:spPr>
          <a:xfrm>
            <a:off x="838200" y="2161969"/>
            <a:ext cx="10515600" cy="45119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0745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9D1D-0128-C39E-9ECE-84A96EA3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B1857-CF57-96F9-1125-F8245C8C0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Referential Constraint Mapping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Maping IDs to Object IDs</a:t>
            </a:r>
          </a:p>
          <a:p>
            <a:r>
              <a:rPr lang="en-US"/>
              <a:t>2.5X Slower Insertion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Find and Insert (bulk insertion)</a:t>
            </a:r>
          </a:p>
          <a:p>
            <a:r>
              <a:rPr lang="en-US"/>
              <a:t>Slower Query Operations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Nested Structure 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00075-BFD0-5F66-E1AE-D67792067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58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BA0E-0835-9B3C-538E-438014E42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QUERYING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AFE4C6-B87E-66A0-D4C2-11B24B35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2BA4-AD66-2143-95DB-D72157CD38EF}"/>
              </a:ext>
            </a:extLst>
          </p:cNvPr>
          <p:cNvSpPr txBox="1"/>
          <p:nvPr/>
        </p:nvSpPr>
        <p:spPr>
          <a:xfrm>
            <a:off x="4723959" y="62927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Phase II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31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4777-802F-1CBC-AC34-82FCD5AB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Querying 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9D44-2CB2-04D4-419F-E253E14AD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Our dataset was already normalized</a:t>
            </a:r>
          </a:p>
          <a:p>
            <a:r>
              <a:rPr lang="en-US"/>
              <a:t>Querying provided interesting insights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Indexed key columns to improve query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18D80-16D0-771B-93B9-AD4A8AC6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EE44242-2225-2112-C717-D25A4324FD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3656892"/>
              </p:ext>
            </p:extLst>
          </p:nvPr>
        </p:nvGraphicFramePr>
        <p:xfrm>
          <a:off x="3167743" y="3446423"/>
          <a:ext cx="5867400" cy="3134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179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B5307-160A-F800-352E-7D74D12B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Project 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6A366-F6D3-B6BA-8AB8-1073F21FD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rgbClr val="000000"/>
                </a:solidFill>
                <a:latin typeface="Century Gothic"/>
                <a:ea typeface="+mn-lt"/>
                <a:cs typeface="Arial"/>
              </a:rPr>
              <a:t>This project explores the Meta Kaggle dataset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rgbClr val="000000"/>
                </a:solidFill>
                <a:latin typeface="Century Gothic"/>
                <a:ea typeface="+mn-lt"/>
                <a:cs typeface="Arial"/>
              </a:rPr>
              <a:t>View of the Kaggle community and platform activities</a:t>
            </a:r>
            <a:endParaRPr lang="en-US">
              <a:solidFill>
                <a:srgbClr val="000000"/>
              </a:solidFill>
              <a:latin typeface="Century Gothic"/>
              <a:ea typeface="+mn-lt"/>
              <a:cs typeface="Arial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rgbClr val="000000"/>
                </a:solidFill>
                <a:latin typeface="Century Gothic"/>
                <a:ea typeface="+mn-lt"/>
                <a:cs typeface="Arial"/>
              </a:rPr>
              <a:t>Users, Competitions, Datasets, and interactions between them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rgbClr val="000000"/>
                </a:solidFill>
                <a:latin typeface="Century Gothic"/>
                <a:ea typeface="+mn-lt"/>
                <a:cs typeface="Arial"/>
              </a:rPr>
              <a:t>Executed in three phases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F7CF5-8809-1A4A-5E42-8329499E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 descr="A diagram of a data processing process&#10;&#10;Description automatically generated">
            <a:extLst>
              <a:ext uri="{FF2B5EF4-FFF2-40B4-BE49-F238E27FC236}">
                <a16:creationId xmlns:a16="http://schemas.microsoft.com/office/drawing/2014/main" id="{19598CAA-316A-455E-E333-DC65762D02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295" b="31161"/>
          <a:stretch/>
        </p:blipFill>
        <p:spPr>
          <a:xfrm>
            <a:off x="3129688" y="3846173"/>
            <a:ext cx="5930821" cy="142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06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66521-5BA9-183D-5121-3C8D53392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282EB-3177-4576-B460-44E2EBA0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Querying 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A2E89-648F-60EC-C2F3-09E98805C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/>
              <a:t>Top Competition Tags by User Medals</a:t>
            </a:r>
          </a:p>
          <a:p>
            <a:pPr lvl="1"/>
            <a:r>
              <a:rPr lang="en-US" sz="1600" b="1"/>
              <a:t>Tables Used: </a:t>
            </a:r>
            <a:r>
              <a:rPr lang="en-US" sz="1600"/>
              <a:t>CompetitionTags, Tags, Competitions, UserAchievements</a:t>
            </a:r>
            <a:endParaRPr lang="en-US" sz="1600" b="1"/>
          </a:p>
          <a:p>
            <a:pPr marL="514350" indent="-514350">
              <a:buAutoNum type="arabicPeriod"/>
            </a:pPr>
            <a:r>
              <a:rPr lang="en-US"/>
              <a:t>Top Users by Followers and Achievements</a:t>
            </a:r>
          </a:p>
          <a:p>
            <a:pPr lvl="1"/>
            <a:r>
              <a:rPr lang="en-US" sz="1600" b="1"/>
              <a:t>Tables Used : </a:t>
            </a:r>
            <a:r>
              <a:rPr lang="en-US" sz="1600"/>
              <a:t>UserFollowers, Users, UserAchievments</a:t>
            </a:r>
            <a:endParaRPr lang="en-US" sz="1600" b="1"/>
          </a:p>
          <a:p>
            <a:pPr marL="514350" indent="-514350">
              <a:buAutoNum type="arabicPeriod" startAt="3"/>
            </a:pPr>
            <a:r>
              <a:rPr lang="en-US"/>
              <a:t>User Achievements and Dataset Creation</a:t>
            </a:r>
          </a:p>
          <a:p>
            <a:pPr lvl="1"/>
            <a:r>
              <a:rPr lang="en-US" sz="1600" b="1"/>
              <a:t>Tables Used : </a:t>
            </a:r>
            <a:r>
              <a:rPr lang="en-US" sz="1600"/>
              <a:t>Users, UserAchievements, Submissions, CompetitionTags, Tags, Datasets</a:t>
            </a:r>
            <a:endParaRPr lang="en-US" sz="1600" b="1"/>
          </a:p>
          <a:p>
            <a:pPr marL="514350" indent="-514350">
              <a:buAutoNum type="arabicPeriod" startAt="4"/>
            </a:pPr>
            <a:r>
              <a:rPr lang="en-US"/>
              <a:t>Competition Tags with Highest Engagement	</a:t>
            </a:r>
          </a:p>
          <a:p>
            <a:pPr lvl="1"/>
            <a:r>
              <a:rPr lang="en-US" sz="1600" b="1"/>
              <a:t>Tables Used : </a:t>
            </a:r>
            <a:r>
              <a:rPr lang="en-US" sz="1600"/>
              <a:t>CompetitionTags, Tags, Competitions, Submissions</a:t>
            </a:r>
            <a:r>
              <a:rPr lang="en-US"/>
              <a:t>	 </a:t>
            </a:r>
          </a:p>
          <a:p>
            <a:pPr marL="514350" indent="-514350">
              <a:buAutoNum type="arabicPeriod" startAt="5"/>
            </a:pPr>
            <a:r>
              <a:rPr lang="en-US"/>
              <a:t>Dataset Engagement by High-Achieving Users</a:t>
            </a:r>
          </a:p>
          <a:p>
            <a:pPr lvl="1"/>
            <a:r>
              <a:rPr lang="en-US" sz="1600" b="1"/>
              <a:t>Tables Used : </a:t>
            </a:r>
            <a:r>
              <a:rPr lang="en-US" sz="1600"/>
              <a:t>UserAchievements, Users, Datasets, DatasetTags, Tags</a:t>
            </a:r>
            <a:r>
              <a:rPr lang="en-US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5A4E-CEF8-69BD-AB0D-39EA6A7D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47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CA778-6D26-2B5C-86D1-D9918B42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6ACD6-C628-7F0E-2F7B-3473842A3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Top Competition Tags by User Medals</a:t>
            </a: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	</a:t>
            </a:r>
            <a:endParaRPr lang="en-US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B07E8-7115-994D-800E-D365533C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E20D646-AF36-2A06-9787-08ABDBAAD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81" b="5861"/>
          <a:stretch/>
        </p:blipFill>
        <p:spPr>
          <a:xfrm>
            <a:off x="6231126" y="2943003"/>
            <a:ext cx="5011145" cy="2882429"/>
          </a:xfrm>
          <a:prstGeom prst="rect">
            <a:avLst/>
          </a:prstGeom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B9EF143-3B6A-5347-AEBD-8EE08707B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28" y="2953887"/>
            <a:ext cx="5235419" cy="287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CA778-6D26-2B5C-86D1-D9918B42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6ACD6-C628-7F0E-2F7B-3473842A3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Top Users by Followers and Achievements</a:t>
            </a:r>
          </a:p>
          <a:p>
            <a:pPr marL="0" indent="0">
              <a:buNone/>
            </a:pPr>
            <a:r>
              <a:rPr lang="en-US" sz="2400"/>
              <a:t>			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B07E8-7115-994D-800E-D365533C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E285F59-FFD5-458F-60F1-8D4E0AFC7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07" b="5905"/>
          <a:stretch/>
        </p:blipFill>
        <p:spPr>
          <a:xfrm>
            <a:off x="6346600" y="2837257"/>
            <a:ext cx="5009698" cy="2997570"/>
          </a:xfrm>
          <a:prstGeom prst="rect">
            <a:avLst/>
          </a:prstGeom>
        </p:spPr>
      </p:pic>
      <p:pic>
        <p:nvPicPr>
          <p:cNvPr id="8" name="Picture 7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F3AE1F72-2D05-53E8-6653-E7FEBB4A4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03" y="2848463"/>
            <a:ext cx="4858092" cy="298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40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CA778-6D26-2B5C-86D1-D9918B42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6ACD6-C628-7F0E-2F7B-3473842A3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User Achievements and Dataset Creation Patterns by Competition Topic.</a:t>
            </a:r>
          </a:p>
          <a:p>
            <a:pPr marL="0" indent="0">
              <a:buNone/>
            </a:pPr>
            <a:endParaRPr lang="en-US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B07E8-7115-994D-800E-D365533C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AD6D965-1CAB-0F3A-4F23-87B1DD7AC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0" b="11671"/>
          <a:stretch/>
        </p:blipFill>
        <p:spPr>
          <a:xfrm>
            <a:off x="5494750" y="3603734"/>
            <a:ext cx="6400800" cy="1102289"/>
          </a:xfrm>
          <a:prstGeom prst="rect">
            <a:avLst/>
          </a:prstGeo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328D6E2-5E36-887D-A7E7-5AB12209D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02354"/>
            <a:ext cx="4569913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1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CA778-6D26-2B5C-86D1-D9918B42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6ACD6-C628-7F0E-2F7B-3473842A3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Competition Tags with Highest Engagement by Submissions.</a:t>
            </a:r>
            <a:endParaRPr lang="en-US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B07E8-7115-994D-800E-D365533C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3A9DB2B-52B5-5015-0CF0-E5587082C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08" b="6702"/>
          <a:stretch/>
        </p:blipFill>
        <p:spPr>
          <a:xfrm>
            <a:off x="6580342" y="2581460"/>
            <a:ext cx="4850334" cy="2874800"/>
          </a:xfrm>
          <a:prstGeom prst="rect">
            <a:avLst/>
          </a:prstGeom>
        </p:spPr>
      </p:pic>
      <p:pic>
        <p:nvPicPr>
          <p:cNvPr id="7" name="Picture 6" descr="A computer screen with white text and orange text&#10;&#10;Description automatically generated">
            <a:extLst>
              <a:ext uri="{FF2B5EF4-FFF2-40B4-BE49-F238E27FC236}">
                <a16:creationId xmlns:a16="http://schemas.microsoft.com/office/drawing/2014/main" id="{F1FA7013-1FCF-67AF-0F3B-DD48D28BD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42" y="2593251"/>
            <a:ext cx="4965264" cy="28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89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CA778-6D26-2B5C-86D1-D9918B42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6ACD6-C628-7F0E-2F7B-3473842A3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Dataset Tag Engagement by High-Achieving Users.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B07E8-7115-994D-800E-D365533C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C3C72B7-2253-8262-FFBE-60F4D06CB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10" b="6477"/>
          <a:stretch/>
        </p:blipFill>
        <p:spPr>
          <a:xfrm>
            <a:off x="6469694" y="2613497"/>
            <a:ext cx="4595396" cy="2868659"/>
          </a:xfrm>
          <a:prstGeom prst="rect">
            <a:avLst/>
          </a:prstGeom>
        </p:spPr>
      </p:pic>
      <p:pic>
        <p:nvPicPr>
          <p:cNvPr id="7" name="Picture 6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773134AC-DAB7-636D-2063-34798FA8C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47" y="2613497"/>
            <a:ext cx="5415853" cy="286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8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BA0E-0835-9B3C-538E-438014E42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AFE4C6-B87E-66A0-D4C2-11B24B35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2BA4-AD66-2143-95DB-D72157CD38EF}"/>
              </a:ext>
            </a:extLst>
          </p:cNvPr>
          <p:cNvSpPr txBox="1"/>
          <p:nvPr/>
        </p:nvSpPr>
        <p:spPr>
          <a:xfrm>
            <a:off x="4723959" y="62927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Phase III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24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E620-0E2E-30F9-0084-68EF7828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56EC5-3D16-1527-BB33-7C9BA3A6E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Duplicate Check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No duplicate data found </a:t>
            </a:r>
          </a:p>
          <a:p>
            <a:r>
              <a:rPr lang="en-US">
                <a:ea typeface="+mn-lt"/>
                <a:cs typeface="+mn-lt"/>
              </a:rPr>
              <a:t>Missing Values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Empty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err="1">
                <a:ea typeface="+mn-lt"/>
                <a:cs typeface="+mn-lt"/>
              </a:rPr>
              <a:t>NaN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Incorrect Format (Data types)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Numbers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Dates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197DD-F91E-BEE0-F976-59857FDD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04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E85E-A0B5-201F-19BB-421661A8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3231F-C128-76DC-5726-852B57FBC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Display Name (314/20M)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Solved by replacing with username</a:t>
            </a:r>
          </a:p>
          <a:p>
            <a:r>
              <a:rPr lang="en-US"/>
              <a:t>Country (19M/20M), Rankings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Cannot do much about it</a:t>
            </a:r>
          </a:p>
          <a:p>
            <a:r>
              <a:rPr lang="en-US"/>
              <a:t>Team Name (25K/7M),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Removed from the dataset</a:t>
            </a:r>
          </a:p>
          <a:p>
            <a:r>
              <a:rPr lang="en-US"/>
              <a:t>Some missing values ignored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tag and organization descriptions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Scores, Rankings 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7B64F-65D0-41D3-B5C3-4151857E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30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8E00-F52D-2EF0-20CA-98B71FC1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Referential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70049-9E12-E2A0-D2E5-2D92A4516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enforce all referential constraints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Removed missing references: Team Leaders, </a:t>
            </a:r>
            <a:r>
              <a:rPr lang="en-US">
                <a:ea typeface="+mn-lt"/>
                <a:cs typeface="+mn-lt"/>
              </a:rPr>
              <a:t>Submitter (users), Parent Tags</a:t>
            </a:r>
          </a:p>
          <a:p>
            <a:r>
              <a:rPr lang="en-US"/>
              <a:t>We ensure all data type (and format) constraints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err="1">
                <a:ea typeface="+mn-lt"/>
                <a:cs typeface="+mn-lt"/>
              </a:rPr>
              <a:t>SubmittedUserId</a:t>
            </a:r>
            <a:r>
              <a:rPr lang="en-US">
                <a:ea typeface="+mn-lt"/>
                <a:cs typeface="+mn-lt"/>
              </a:rPr>
              <a:t> – float to integer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TeamLeaderId – float to integer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err="1">
                <a:ea typeface="+mn-lt"/>
                <a:cs typeface="+mn-lt"/>
              </a:rPr>
              <a:t>SubmissionDate</a:t>
            </a:r>
            <a:r>
              <a:rPr lang="en-US">
                <a:ea typeface="+mn-lt"/>
                <a:cs typeface="+mn-lt"/>
              </a:rPr>
              <a:t> – text to date (ignoring empty)</a:t>
            </a:r>
            <a:endParaRPr lang="en-US"/>
          </a:p>
          <a:p>
            <a:r>
              <a:rPr lang="en-US"/>
              <a:t>Some fields had no solutions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Forum -&gt; Parent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1BA3A-50FB-C888-4B9B-3482BF35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7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B5307-160A-F800-352E-7D74D12B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6A366-F6D3-B6BA-8AB8-1073F21FD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855"/>
            <a:ext cx="6595167" cy="45561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b="1" i="1">
                <a:solidFill>
                  <a:srgbClr val="000000"/>
                </a:solidFill>
                <a:latin typeface="Century Gothic"/>
                <a:ea typeface="+mn-lt"/>
                <a:cs typeface="Arial"/>
              </a:rPr>
              <a:t>Dataset:</a:t>
            </a:r>
            <a:r>
              <a:rPr lang="en-US" sz="2400" i="1">
                <a:solidFill>
                  <a:srgbClr val="000000"/>
                </a:solidFill>
                <a:latin typeface="Century Gothic"/>
                <a:ea typeface="+mn-lt"/>
                <a:cs typeface="Arial"/>
              </a:rPr>
              <a:t> Meta Kaggle</a:t>
            </a:r>
            <a:endParaRPr lang="en-US" sz="2400" b="1">
              <a:solidFill>
                <a:srgbClr val="1C2732"/>
              </a:solidFill>
              <a:latin typeface="Arial"/>
              <a:ea typeface="+mn-lt"/>
              <a:cs typeface="Arial"/>
            </a:endParaRPr>
          </a:p>
          <a:p>
            <a:pPr lvl="1" algn="just"/>
            <a:r>
              <a:rPr lang="en-US" i="1">
                <a:solidFill>
                  <a:srgbClr val="000000"/>
                </a:solidFill>
                <a:latin typeface="Century Gothic"/>
                <a:ea typeface="+mn-lt"/>
                <a:cs typeface="Arial"/>
              </a:rPr>
              <a:t>Kaggle’s platform activities</a:t>
            </a:r>
            <a:endParaRPr lang="en-US" sz="1600">
              <a:solidFill>
                <a:srgbClr val="000000"/>
              </a:solidFill>
              <a:latin typeface="Century Gothic"/>
              <a:ea typeface="+mn-lt"/>
              <a:cs typeface="Arial"/>
            </a:endParaRPr>
          </a:p>
          <a:p>
            <a:pPr lvl="1" algn="just"/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Data is provided in CSV files</a:t>
            </a:r>
            <a:endParaRPr lang="en-US" i="1">
              <a:solidFill>
                <a:srgbClr val="000000"/>
              </a:solidFill>
              <a:latin typeface="Century Gothic"/>
              <a:ea typeface="+mn-lt"/>
              <a:cs typeface="Arial"/>
            </a:endParaRPr>
          </a:p>
          <a:p>
            <a:pPr lvl="1" algn="just"/>
            <a:r>
              <a:rPr lang="en-US" sz="1600" i="1">
                <a:solidFill>
                  <a:srgbClr val="000000"/>
                </a:solidFill>
                <a:latin typeface="Century Gothic"/>
                <a:ea typeface="+mn-lt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https://www.kaggle.com/datasets/kaggle/meta-kaggle</a:t>
            </a:r>
            <a:endParaRPr lang="en-US" sz="1600"/>
          </a:p>
          <a:p>
            <a:pPr marL="0" indent="0">
              <a:buNone/>
            </a:pPr>
            <a:endParaRPr lang="en-US" sz="1600" b="1">
              <a:solidFill>
                <a:srgbClr val="1C2732"/>
              </a:solidFill>
              <a:latin typeface="Arial"/>
              <a:ea typeface="+mn-lt"/>
              <a:cs typeface="Arial"/>
            </a:endParaRPr>
          </a:p>
          <a:p>
            <a:r>
              <a:rPr lang="en-US" sz="2400" b="1" i="1">
                <a:solidFill>
                  <a:srgbClr val="000000"/>
                </a:solidFill>
                <a:latin typeface="Century Gothic"/>
                <a:ea typeface="+mn-lt"/>
                <a:cs typeface="Arial"/>
              </a:rPr>
              <a:t>Size:</a:t>
            </a:r>
            <a:r>
              <a:rPr lang="en-US" sz="2400" i="1">
                <a:solidFill>
                  <a:srgbClr val="000000"/>
                </a:solidFill>
                <a:latin typeface="Century Gothic"/>
                <a:ea typeface="+mn-lt"/>
                <a:cs typeface="Arial"/>
              </a:rPr>
              <a:t> Large (above billion)</a:t>
            </a:r>
          </a:p>
          <a:p>
            <a:pPr lvl="1"/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Subset </a:t>
            </a:r>
            <a:r>
              <a:rPr lang="en-US" sz="2000" b="1">
                <a:solidFill>
                  <a:srgbClr val="000000"/>
                </a:solidFill>
                <a:ea typeface="+mn-lt"/>
                <a:cs typeface="+mn-lt"/>
              </a:rPr>
              <a:t>(1</a:t>
            </a:r>
            <a:r>
              <a:rPr lang="en-US" sz="2000" b="1" i="1">
                <a:solidFill>
                  <a:srgbClr val="000000"/>
                </a:solidFill>
                <a:ea typeface="+mn-lt"/>
                <a:cs typeface="+mn-lt"/>
              </a:rPr>
              <a:t>27 million)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 taken to make the project manageable</a:t>
            </a:r>
            <a:endParaRPr lang="en-US" sz="2000" i="1">
              <a:solidFill>
                <a:srgbClr val="000000"/>
              </a:solidFill>
              <a:latin typeface="Century Gothic"/>
              <a:ea typeface="+mn-lt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F7CF5-8809-1A4A-5E42-8329499E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DEEF873-64C8-8566-4580-C362B37C58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3252081"/>
              </p:ext>
            </p:extLst>
          </p:nvPr>
        </p:nvGraphicFramePr>
        <p:xfrm>
          <a:off x="7432261" y="1709117"/>
          <a:ext cx="4759740" cy="414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75621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3B62A-3E9B-BE96-C1DF-927979CCF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9A335-3329-EE36-60A4-DA473C3AC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Cleaning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9A186D8-021D-BDAE-55B1-CEB368B46B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627483"/>
              </p:ext>
            </p:extLst>
          </p:nvPr>
        </p:nvGraphicFramePr>
        <p:xfrm>
          <a:off x="630697" y="1515275"/>
          <a:ext cx="10975415" cy="4741596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874953384"/>
                    </a:ext>
                  </a:extLst>
                </a:gridCol>
                <a:gridCol w="1700892">
                  <a:extLst>
                    <a:ext uri="{9D8B030D-6E8A-4147-A177-3AD203B41FA5}">
                      <a16:colId xmlns:a16="http://schemas.microsoft.com/office/drawing/2014/main" val="358564046"/>
                    </a:ext>
                  </a:extLst>
                </a:gridCol>
                <a:gridCol w="2884714">
                  <a:extLst>
                    <a:ext uri="{9D8B030D-6E8A-4147-A177-3AD203B41FA5}">
                      <a16:colId xmlns:a16="http://schemas.microsoft.com/office/drawing/2014/main" val="536702147"/>
                    </a:ext>
                  </a:extLst>
                </a:gridCol>
                <a:gridCol w="1836961">
                  <a:extLst>
                    <a:ext uri="{9D8B030D-6E8A-4147-A177-3AD203B41FA5}">
                      <a16:colId xmlns:a16="http://schemas.microsoft.com/office/drawing/2014/main" val="442515687"/>
                    </a:ext>
                  </a:extLst>
                </a:gridCol>
                <a:gridCol w="3124098">
                  <a:extLst>
                    <a:ext uri="{9D8B030D-6E8A-4147-A177-3AD203B41FA5}">
                      <a16:colId xmlns:a16="http://schemas.microsoft.com/office/drawing/2014/main" val="1958964279"/>
                    </a:ext>
                  </a:extLst>
                </a:gridCol>
              </a:tblGrid>
              <a:tr h="352476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Attribute</a:t>
                      </a:r>
                    </a:p>
                  </a:txBody>
                  <a:tcPr marL="45720" marR="45720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Table</a:t>
                      </a:r>
                    </a:p>
                  </a:txBody>
                  <a:tcPr marL="45720" marR="45720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Cleaning Action</a:t>
                      </a:r>
                    </a:p>
                  </a:txBody>
                  <a:tcPr marL="45720" marR="45720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Results</a:t>
                      </a:r>
                    </a:p>
                  </a:txBody>
                  <a:tcPr marL="45720" marR="45720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Insights</a:t>
                      </a:r>
                    </a:p>
                  </a:txBody>
                  <a:tcPr marL="45720" marR="45720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049514"/>
                  </a:ext>
                </a:extLst>
              </a:tr>
              <a:tr h="516127">
                <a:tc>
                  <a:txBody>
                    <a:bodyPr/>
                    <a:lstStyle/>
                    <a:p>
                      <a:pPr algn="l"/>
                      <a:r>
                        <a:rPr lang="en-US" sz="1400" err="1"/>
                        <a:t>ParentTagId</a:t>
                      </a:r>
                      <a:endParaRPr lang="en-US" sz="1400"/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Tags</a:t>
                      </a: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Converted FLOAT to INTEGER and removed invalid references</a:t>
                      </a: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10 nulls processed; 3 invalid references removed</a:t>
                      </a: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Ensured valid self-references and consistent data types for hierarchical tags.</a:t>
                      </a:r>
                    </a:p>
                  </a:txBody>
                  <a:tcPr marL="45720" marR="4572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516870"/>
                  </a:ext>
                </a:extLst>
              </a:tr>
              <a:tr h="302123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Country</a:t>
                      </a: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Users</a:t>
                      </a: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Retained null values.</a:t>
                      </a: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19,034,320 nulls kept out of 20,485,253 records.</a:t>
                      </a: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Optional field; does not impact core analysis.</a:t>
                      </a:r>
                    </a:p>
                  </a:txBody>
                  <a:tcPr marL="45720" marR="4572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542084"/>
                  </a:ext>
                </a:extLst>
              </a:tr>
              <a:tr h="453184">
                <a:tc>
                  <a:txBody>
                    <a:bodyPr/>
                    <a:lstStyle/>
                    <a:p>
                      <a:pPr algn="l"/>
                      <a:r>
                        <a:rPr lang="en-US" sz="1400" err="1"/>
                        <a:t>FollowingUserId</a:t>
                      </a:r>
                      <a:endParaRPr lang="en-US" sz="1400"/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err="1"/>
                        <a:t>UserFollowers</a:t>
                      </a:r>
                      <a:endParaRPr lang="en-US" sz="1400"/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Removed records with invalid references.</a:t>
                      </a: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29,375 records removed out of 1,555,414 total.</a:t>
                      </a: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Ensured valid relationships between followers and followed users.</a:t>
                      </a:r>
                    </a:p>
                  </a:txBody>
                  <a:tcPr marL="45720" marR="4572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9588557"/>
                  </a:ext>
                </a:extLst>
              </a:tr>
              <a:tr h="453184">
                <a:tc>
                  <a:txBody>
                    <a:bodyPr/>
                    <a:lstStyle/>
                    <a:p>
                      <a:pPr algn="l"/>
                      <a:r>
                        <a:rPr lang="en-US" sz="1400" err="1"/>
                        <a:t>CreatorUserId</a:t>
                      </a:r>
                      <a:endParaRPr lang="en-US" sz="1400"/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Datasets</a:t>
                      </a: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Removed invalid references.</a:t>
                      </a: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9,091 records removed out of 397,793 total.</a:t>
                      </a: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Ensured dataset creators are valid and linked to Users table.</a:t>
                      </a:r>
                    </a:p>
                  </a:txBody>
                  <a:tcPr marL="45720" marR="4572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327711"/>
                  </a:ext>
                </a:extLst>
              </a:tr>
              <a:tr h="4531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err="1"/>
                        <a:t>TeamLeaderId</a:t>
                      </a:r>
                      <a:endParaRPr lang="en-US" sz="1400"/>
                    </a:p>
                    <a:p>
                      <a:pPr algn="l"/>
                      <a:endParaRPr lang="en-US" sz="1400"/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Teams</a:t>
                      </a: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Converted FLOAT to INTEGER and removed invalid references.</a:t>
                      </a: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26,306 nulls removed out of 7,675,480 records.</a:t>
                      </a: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Ensured valid leader references while retaining most data.</a:t>
                      </a:r>
                    </a:p>
                  </a:txBody>
                  <a:tcPr marL="45720" marR="4572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805826"/>
                  </a:ext>
                </a:extLst>
              </a:tr>
              <a:tr h="642010">
                <a:tc>
                  <a:txBody>
                    <a:bodyPr/>
                    <a:lstStyle/>
                    <a:p>
                      <a:pPr algn="l"/>
                      <a:r>
                        <a:rPr lang="en-US" sz="1400" err="1"/>
                        <a:t>HighestRanking</a:t>
                      </a:r>
                      <a:endParaRPr lang="en-US" sz="1400"/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err="1"/>
                        <a:t>UserAchievements</a:t>
                      </a:r>
                      <a:endParaRPr lang="en-US" sz="1400"/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Retained null values.</a:t>
                      </a: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81,417,236 nulls kept out of 81,940,708 records.</a:t>
                      </a: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High null count; assumed default for users without rankings.</a:t>
                      </a:r>
                    </a:p>
                  </a:txBody>
                  <a:tcPr marL="45720" marR="4572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83400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6C189-E38D-F508-5AE7-D7E833AE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74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BA0E-0835-9B3C-538E-438014E42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ITEM SET MINING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AFE4C6-B87E-66A0-D4C2-11B24B35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2BA4-AD66-2143-95DB-D72157CD38EF}"/>
              </a:ext>
            </a:extLst>
          </p:cNvPr>
          <p:cNvSpPr txBox="1"/>
          <p:nvPr/>
        </p:nvSpPr>
        <p:spPr>
          <a:xfrm>
            <a:off x="4723959" y="62927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Phase III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1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763F5-F612-1FC5-FBA3-C116FC27E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BA9D0-A32A-6E4F-0066-C04195A73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Implemented </a:t>
            </a:r>
            <a:r>
              <a:rPr lang="en-US" err="1">
                <a:ea typeface="+mn-lt"/>
                <a:cs typeface="+mn-lt"/>
              </a:rPr>
              <a:t>Apriori</a:t>
            </a:r>
            <a:r>
              <a:rPr lang="en-US">
                <a:ea typeface="+mn-lt"/>
                <a:cs typeface="+mn-lt"/>
              </a:rPr>
              <a:t> algorithm for 3 distinct analyses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Competition Tags (440 competitions)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Dataset Tags (171,990 datasets)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User Organizations (2,066 relationships)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Transaction Definition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Each entity (competition/dataset/user) = 1 transaction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Items = associated tags or organizations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C7F2B-487C-2944-0A7A-0BDCA0AD2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97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99C0-53F6-E642-78FE-0140C1FA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Key Association Rules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882DD-354C-64FC-3E06-D361F5FB4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Competition Tags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Beginner → Tabular Data (conf=1.0)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Banking → Tabular Data (conf=0.91)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Dataset Tags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Data Cleaning + Marketing Analytics (lift=16.75)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Business + Finance (lift=18.56)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Organizations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IIT KHARAGPUR ↔ SPARK4AI (conf=1.0, lift=39.73)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74A64-6CBD-C500-7C8B-9786E1F4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4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0F9F-B87E-4B9A-C0EE-5FE91487C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Key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CF8C-1D33-A956-5EE7-9D09DEA6E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>
                <a:ea typeface="+mn-lt"/>
                <a:cs typeface="+mn-lt"/>
              </a:rPr>
              <a:t>Platform Insights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Tabular data dominates competition (40%)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Pre-trained models common in datasets (14.2%)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Strong educational institution partnerships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Practical Applications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Tag recommendation systems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Competition difficulty prediction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 Organizational partnership opportunities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0412D-9986-0A22-6625-7B052CE5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36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763F5-F612-1FC5-FBA3-C116FC27E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BA9D0-A32A-6E4F-0066-C04195A73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is Highly Normalized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Relational model is an effective choice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Growing collection size increases query time substantially</a:t>
            </a:r>
          </a:p>
          <a:p>
            <a:r>
              <a:rPr lang="en-US"/>
              <a:t>Ensuring referential constraints is difficult without cleaning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Yet, most of the data is clean and valid</a:t>
            </a:r>
          </a:p>
          <a:p>
            <a:r>
              <a:rPr lang="en-US"/>
              <a:t>User engagement with datasets and competitions shows interesting patterns across the Kaggle platform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C7F2B-487C-2944-0A7A-0BDCA0AD2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63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BA0E-0835-9B3C-538E-438014E42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AFE4C6-B87E-66A0-D4C2-11B24B35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2BA4-AD66-2143-95DB-D72157CD38EF}"/>
              </a:ext>
            </a:extLst>
          </p:cNvPr>
          <p:cNvSpPr txBox="1"/>
          <p:nvPr/>
        </p:nvSpPr>
        <p:spPr>
          <a:xfrm>
            <a:off x="4723959" y="62927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6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4034-F14D-8492-6A9C-853D648B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D2536-F17E-9317-00E9-BB3324230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b="1">
                <a:ea typeface="+mn-lt"/>
                <a:cs typeface="+mn-lt"/>
              </a:rPr>
              <a:t>User Engagement</a:t>
            </a:r>
            <a:r>
              <a:rPr lang="en-US">
                <a:ea typeface="+mn-lt"/>
                <a:cs typeface="+mn-lt"/>
              </a:rPr>
              <a:t>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User growth, competition participation, and submission trends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Competitions</a:t>
            </a:r>
            <a:r>
              <a:rPr lang="en-US">
                <a:ea typeface="+mn-lt"/>
                <a:cs typeface="+mn-lt"/>
              </a:rPr>
              <a:t>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Competitions hosted, participants, and how rewards correlate with participation levels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Submissions</a:t>
            </a:r>
            <a:r>
              <a:rPr lang="en-US">
                <a:ea typeface="+mn-lt"/>
                <a:cs typeface="+mn-lt"/>
              </a:rPr>
              <a:t>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Evaluate their timing and correlate them with user or team performance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Datasets</a:t>
            </a:r>
            <a:r>
              <a:rPr lang="en-US">
                <a:ea typeface="+mn-lt"/>
                <a:cs typeface="+mn-lt"/>
              </a:rPr>
              <a:t>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Trends in dataset creation and usage to understand which datasets are most valuable to the community</a:t>
            </a:r>
            <a:endParaRPr lang="en-US"/>
          </a:p>
          <a:p>
            <a:r>
              <a:rPr lang="en-US" b="1"/>
              <a:t>Other Insights</a:t>
            </a:r>
            <a:r>
              <a:rPr lang="en-US"/>
              <a:t>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e.g., scores, algorithms, badges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AC449-1028-7E1C-91A0-EF06D49E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6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E995F-0D81-718F-5242-C4C2A7E37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Insights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C7636-7AD1-5BFF-F72F-57D175BDB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55E3762-E83C-6A8B-D3E9-CE5FB55F8F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0254621"/>
              </p:ext>
            </p:extLst>
          </p:nvPr>
        </p:nvGraphicFramePr>
        <p:xfrm>
          <a:off x="918704" y="1467417"/>
          <a:ext cx="4605830" cy="2668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465B2F4-250C-29AF-ADC8-11237E00DB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3489436"/>
              </p:ext>
            </p:extLst>
          </p:nvPr>
        </p:nvGraphicFramePr>
        <p:xfrm>
          <a:off x="6279266" y="1471469"/>
          <a:ext cx="4456254" cy="2680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97CEED6-0E63-594F-EB86-C411097B8A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0155511"/>
              </p:ext>
            </p:extLst>
          </p:nvPr>
        </p:nvGraphicFramePr>
        <p:xfrm>
          <a:off x="916329" y="4046838"/>
          <a:ext cx="4842075" cy="2497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BBADAA2-CAAB-F1FF-DDF0-FC974F651A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2173322"/>
              </p:ext>
            </p:extLst>
          </p:nvPr>
        </p:nvGraphicFramePr>
        <p:xfrm>
          <a:off x="6279264" y="4143295"/>
          <a:ext cx="4456256" cy="2497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79076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416F2-04BF-1F55-FEF8-D592C2EDFF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Username (Display Name)</a:t>
            </a:r>
          </a:p>
          <a:p>
            <a:r>
              <a:rPr lang="en-US"/>
              <a:t>Registration Date</a:t>
            </a:r>
          </a:p>
          <a:p>
            <a:r>
              <a:rPr lang="en-US"/>
              <a:t>Organizations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Join Date</a:t>
            </a:r>
          </a:p>
          <a:p>
            <a:r>
              <a:rPr lang="en-US"/>
              <a:t>Followers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Following Date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6F0E3F-D935-4A03-E322-03AC4B7D5D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Achievements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Achievement </a:t>
            </a:r>
            <a:r>
              <a:rPr lang="en-US"/>
              <a:t>Date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Points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Rankings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Badges (Gold, Silver, Bronze)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68B5B-9F31-CD2E-6810-1AA951DD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B9A2C1-7334-7CB0-9410-58BC3FB8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360782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2EA228-9E6F-9BA8-A476-635A9ECD7A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Competitions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Tag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Forum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Creation and Deadline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Prizes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Teams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Submissions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E4BA6-9A16-0F42-3319-9553CCD1D0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Datasets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Tag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Forum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/>
              <a:t>User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Creation and Last Activity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Views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Download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Votes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2C647-E5B2-4871-01EE-6D71C38D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4623809-55E5-0997-1F58-1F75C5BE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Competitions and Datasets</a:t>
            </a:r>
          </a:p>
        </p:txBody>
      </p:sp>
    </p:spTree>
    <p:extLst>
      <p:ext uri="{BB962C8B-B14F-4D97-AF65-F5344CB8AC3E}">
        <p14:creationId xmlns:p14="http://schemas.microsoft.com/office/powerpoint/2010/main" val="4261878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6D7771-DDBB-438B-90FC-1B0B5288F5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Teams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Name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Team Leader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Competition </a:t>
            </a:r>
          </a:p>
          <a:p>
            <a:r>
              <a:rPr lang="en-US"/>
              <a:t>Submission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Submitter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Date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Public and Private Score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CB1C7-E92A-4F4D-7FE5-4383D50E89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Tags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Tag Name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Parent Tag</a:t>
            </a:r>
          </a:p>
          <a:p>
            <a:r>
              <a:rPr lang="en-US"/>
              <a:t>Forums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Forum Name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Parent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565D4-489C-76E1-C074-E87269D1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9DFC9C-8F7D-0436-EB39-ED3FE75F8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Teams, </a:t>
            </a:r>
            <a:r>
              <a:rPr lang="en-US">
                <a:ea typeface="+mj-lt"/>
                <a:cs typeface="+mj-lt"/>
              </a:rPr>
              <a:t>Submission,</a:t>
            </a:r>
            <a:r>
              <a:rPr lang="en-US"/>
              <a:t> Tags, and Forums</a:t>
            </a:r>
          </a:p>
        </p:txBody>
      </p:sp>
    </p:spTree>
    <p:extLst>
      <p:ext uri="{BB962C8B-B14F-4D97-AF65-F5344CB8AC3E}">
        <p14:creationId xmlns:p14="http://schemas.microsoft.com/office/powerpoint/2010/main" val="187181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BA0E-0835-9B3C-538E-438014E42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AFE4C6-B87E-66A0-D4C2-11B24B35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2BA4-AD66-2143-95DB-D72157CD38EF}"/>
              </a:ext>
            </a:extLst>
          </p:cNvPr>
          <p:cNvSpPr txBox="1"/>
          <p:nvPr/>
        </p:nvSpPr>
        <p:spPr>
          <a:xfrm>
            <a:off x="4723959" y="62927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Phase 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000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242A41"/>
      </a:dk2>
      <a:lt2>
        <a:srgbClr val="E8E7E2"/>
      </a:lt2>
      <a:accent1>
        <a:srgbClr val="3B51B1"/>
      </a:accent1>
      <a:accent2>
        <a:srgbClr val="4D94C3"/>
      </a:accent2>
      <a:accent3>
        <a:srgbClr val="684DC3"/>
      </a:accent3>
      <a:accent4>
        <a:srgbClr val="B1723B"/>
      </a:accent4>
      <a:accent5>
        <a:srgbClr val="B1A445"/>
      </a:accent5>
      <a:accent6>
        <a:srgbClr val="8AAD39"/>
      </a:accent6>
      <a:hlink>
        <a:srgbClr val="968332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075bad5-233c-4b0e-9903-8affd2618ab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4FF9440EFC6A459DF57816F4000C67" ma:contentTypeVersion="16" ma:contentTypeDescription="Create a new document." ma:contentTypeScope="" ma:versionID="21fdf861db88a8944f0c3247f6a2e421">
  <xsd:schema xmlns:xsd="http://www.w3.org/2001/XMLSchema" xmlns:xs="http://www.w3.org/2001/XMLSchema" xmlns:p="http://schemas.microsoft.com/office/2006/metadata/properties" xmlns:ns3="7075bad5-233c-4b0e-9903-8affd2618abc" xmlns:ns4="7fc9a113-5fb1-49ba-90f0-f7064e123786" targetNamespace="http://schemas.microsoft.com/office/2006/metadata/properties" ma:root="true" ma:fieldsID="18b9917a58865c34371ad5c7bab8bfae" ns3:_="" ns4:_="">
    <xsd:import namespace="7075bad5-233c-4b0e-9903-8affd2618abc"/>
    <xsd:import namespace="7fc9a113-5fb1-49ba-90f0-f7064e1237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DateTaken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75bad5-233c-4b0e-9903-8affd2618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c9a113-5fb1-49ba-90f0-f7064e12378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8E3175-2D88-4449-8A7D-5D6269EA97A8}">
  <ds:schemaRefs>
    <ds:schemaRef ds:uri="7075bad5-233c-4b0e-9903-8affd2618abc"/>
    <ds:schemaRef ds:uri="7fc9a113-5fb1-49ba-90f0-f7064e1237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B570379-D3EA-4866-A429-71502DBF036E}">
  <ds:schemaRefs>
    <ds:schemaRef ds:uri="7075bad5-233c-4b0e-9903-8affd2618abc"/>
    <ds:schemaRef ds:uri="7fc9a113-5fb1-49ba-90f0-f7064e1237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C37EAC6-1C8C-402B-B746-17D579DF2E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BrushVTI</vt:lpstr>
      <vt:lpstr>Meta Kaggle</vt:lpstr>
      <vt:lpstr>Project Overview</vt:lpstr>
      <vt:lpstr>Dataset Overview </vt:lpstr>
      <vt:lpstr>Dataset Overview </vt:lpstr>
      <vt:lpstr>Data Insights</vt:lpstr>
      <vt:lpstr>Users</vt:lpstr>
      <vt:lpstr>Competitions and Datasets</vt:lpstr>
      <vt:lpstr>Teams, Submission, Tags, and Forums</vt:lpstr>
      <vt:lpstr>RELATIONAL MODEL</vt:lpstr>
      <vt:lpstr>Main Entities </vt:lpstr>
      <vt:lpstr>ERD</vt:lpstr>
      <vt:lpstr>Relations</vt:lpstr>
      <vt:lpstr>Challenges</vt:lpstr>
      <vt:lpstr>DOCUMENT MODEL</vt:lpstr>
      <vt:lpstr>Document Model</vt:lpstr>
      <vt:lpstr>Collection Users</vt:lpstr>
      <vt:lpstr>Issues </vt:lpstr>
      <vt:lpstr>DATA QUERYING </vt:lpstr>
      <vt:lpstr>Querying Relational Model</vt:lpstr>
      <vt:lpstr>Querying Relational Model</vt:lpstr>
      <vt:lpstr>Query 1</vt:lpstr>
      <vt:lpstr>Query 2</vt:lpstr>
      <vt:lpstr>Query 3</vt:lpstr>
      <vt:lpstr>Query 4</vt:lpstr>
      <vt:lpstr>Query 5</vt:lpstr>
      <vt:lpstr>DATA CLEANING</vt:lpstr>
      <vt:lpstr>Data Cleaning </vt:lpstr>
      <vt:lpstr>Missing Values</vt:lpstr>
      <vt:lpstr>Referential Validity</vt:lpstr>
      <vt:lpstr>Data Cleaning </vt:lpstr>
      <vt:lpstr>ITEM SET MINING</vt:lpstr>
      <vt:lpstr>Mining </vt:lpstr>
      <vt:lpstr>Key Association Rules</vt:lpstr>
      <vt:lpstr>Key Implications</vt:lpstr>
      <vt:lpstr>Conclusions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User Interfaces Challenges to Attention and Solutions</dc:title>
  <dc:creator>M. Raees</dc:creator>
  <cp:revision>1</cp:revision>
  <dcterms:created xsi:type="dcterms:W3CDTF">2023-10-15T17:30:48Z</dcterms:created>
  <dcterms:modified xsi:type="dcterms:W3CDTF">2024-12-06T14:28:38Z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0x010100FC4FF9440EFC6A459DF57816F4000C67</vt:lpwstr>
  </property>
</Properties>
</file>