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58" r:id="rId9"/>
    <p:sldId id="265" r:id="rId10"/>
    <p:sldId id="267" r:id="rId11"/>
    <p:sldId id="266" r:id="rId12"/>
    <p:sldId id="269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eshpawar111@outlook.com" userId="4ac43d1965da1149" providerId="LiveId" clId="{99B51E5A-245B-41AD-8E84-8A6C46B0FA10}"/>
    <pc:docChg chg="custSel modSld">
      <pc:chgData name="siddheshpawar111@outlook.com" userId="4ac43d1965da1149" providerId="LiveId" clId="{99B51E5A-245B-41AD-8E84-8A6C46B0FA10}" dt="2023-02-07T22:50:53.724" v="9" actId="20577"/>
      <pc:docMkLst>
        <pc:docMk/>
      </pc:docMkLst>
      <pc:sldChg chg="modSp mod">
        <pc:chgData name="siddheshpawar111@outlook.com" userId="4ac43d1965da1149" providerId="LiveId" clId="{99B51E5A-245B-41AD-8E84-8A6C46B0FA10}" dt="2023-02-07T22:50:53.724" v="9" actId="20577"/>
        <pc:sldMkLst>
          <pc:docMk/>
          <pc:sldMk cId="1689092896" sldId="263"/>
        </pc:sldMkLst>
        <pc:spChg chg="mod">
          <ac:chgData name="siddheshpawar111@outlook.com" userId="4ac43d1965da1149" providerId="LiveId" clId="{99B51E5A-245B-41AD-8E84-8A6C46B0FA10}" dt="2023-02-07T22:50:53.724" v="9" actId="20577"/>
          <ac:spMkLst>
            <pc:docMk/>
            <pc:sldMk cId="1689092896" sldId="263"/>
            <ac:spMk id="2" creationId="{C0E04E12-3AFA-9346-F0E5-695844926F8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6E5FD-0063-41FA-BFAF-B34E5A25202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FF90016-571B-4338-BD4D-BA8214FCB227}">
      <dgm:prSet/>
      <dgm:spPr/>
      <dgm:t>
        <a:bodyPr/>
        <a:lstStyle/>
        <a:p>
          <a:r>
            <a:rPr lang="en-US"/>
            <a:t>Transition from confirmatory data analysis to exploratory data analysis gave rise to the area of visual analytics.</a:t>
          </a:r>
        </a:p>
      </dgm:t>
    </dgm:pt>
    <dgm:pt modelId="{D13B0CCA-9CFA-4EC7-9E4A-9AE6A41D32BD}" type="parTrans" cxnId="{1E62C5EC-ECBB-44D3-BE96-7788523BAF6C}">
      <dgm:prSet/>
      <dgm:spPr/>
      <dgm:t>
        <a:bodyPr/>
        <a:lstStyle/>
        <a:p>
          <a:endParaRPr lang="en-US"/>
        </a:p>
      </dgm:t>
    </dgm:pt>
    <dgm:pt modelId="{946746CC-D379-4D81-9E7C-F45EC69AEFCE}" type="sibTrans" cxnId="{1E62C5EC-ECBB-44D3-BE96-7788523BAF6C}">
      <dgm:prSet/>
      <dgm:spPr/>
      <dgm:t>
        <a:bodyPr/>
        <a:lstStyle/>
        <a:p>
          <a:endParaRPr lang="en-US"/>
        </a:p>
      </dgm:t>
    </dgm:pt>
    <dgm:pt modelId="{C42B0737-1C00-4FCB-834B-D28DA4957DA9}">
      <dgm:prSet/>
      <dgm:spPr/>
      <dgm:t>
        <a:bodyPr/>
        <a:lstStyle/>
        <a:p>
          <a:r>
            <a:rPr lang="en-US"/>
            <a:t>Information visualization community was established due to the advancement of graphical user interfaces and interaction tools.</a:t>
          </a:r>
        </a:p>
      </dgm:t>
    </dgm:pt>
    <dgm:pt modelId="{1902270A-F5D9-4140-92B8-5A6ECB7CA971}" type="parTrans" cxnId="{16165B1D-37F7-4499-8C90-EA53269F9BA6}">
      <dgm:prSet/>
      <dgm:spPr/>
      <dgm:t>
        <a:bodyPr/>
        <a:lstStyle/>
        <a:p>
          <a:endParaRPr lang="en-US"/>
        </a:p>
      </dgm:t>
    </dgm:pt>
    <dgm:pt modelId="{9FC9368B-E388-45D7-818D-7352305FA3CF}" type="sibTrans" cxnId="{16165B1D-37F7-4499-8C90-EA53269F9BA6}">
      <dgm:prSet/>
      <dgm:spPr/>
      <dgm:t>
        <a:bodyPr/>
        <a:lstStyle/>
        <a:p>
          <a:endParaRPr lang="en-US"/>
        </a:p>
      </dgm:t>
    </dgm:pt>
    <dgm:pt modelId="{E63A1EFF-62EA-43DE-A122-6D3E8365E519}">
      <dgm:prSet/>
      <dgm:spPr/>
      <dgm:t>
        <a:bodyPr/>
        <a:lstStyle/>
        <a:p>
          <a:r>
            <a:rPr lang="en-US"/>
            <a:t>Visual data exploration and visual data mining were later developed.</a:t>
          </a:r>
        </a:p>
      </dgm:t>
    </dgm:pt>
    <dgm:pt modelId="{FAB89507-AB37-49C4-9E61-D4EDB522353F}" type="parTrans" cxnId="{7D431E42-5770-451F-9D7F-3AE38B3267C7}">
      <dgm:prSet/>
      <dgm:spPr/>
      <dgm:t>
        <a:bodyPr/>
        <a:lstStyle/>
        <a:p>
          <a:endParaRPr lang="en-US"/>
        </a:p>
      </dgm:t>
    </dgm:pt>
    <dgm:pt modelId="{FC92CAAA-1591-4F7B-91E0-B1A5DCF5B00B}" type="sibTrans" cxnId="{7D431E42-5770-451F-9D7F-3AE38B3267C7}">
      <dgm:prSet/>
      <dgm:spPr/>
      <dgm:t>
        <a:bodyPr/>
        <a:lstStyle/>
        <a:p>
          <a:endParaRPr lang="en-US"/>
        </a:p>
      </dgm:t>
    </dgm:pt>
    <dgm:pt modelId="{7D264795-EFE8-4D0A-AA50-8A5A0828B703}">
      <dgm:prSet/>
      <dgm:spPr/>
      <dgm:t>
        <a:bodyPr/>
        <a:lstStyle/>
        <a:p>
          <a:r>
            <a:rPr lang="en-US"/>
            <a:t>VA combines disciplines including data analysis, spatial decision support, and visualization.</a:t>
          </a:r>
        </a:p>
      </dgm:t>
    </dgm:pt>
    <dgm:pt modelId="{BCDF62E5-E5C5-4782-81F2-DDD5D474AA1E}" type="parTrans" cxnId="{1E2DEDB3-D3B3-411E-81BC-190C8AF4068B}">
      <dgm:prSet/>
      <dgm:spPr/>
      <dgm:t>
        <a:bodyPr/>
        <a:lstStyle/>
        <a:p>
          <a:endParaRPr lang="en-US"/>
        </a:p>
      </dgm:t>
    </dgm:pt>
    <dgm:pt modelId="{2233181D-967D-4A6F-9E3B-325231408A32}" type="sibTrans" cxnId="{1E2DEDB3-D3B3-411E-81BC-190C8AF4068B}">
      <dgm:prSet/>
      <dgm:spPr/>
      <dgm:t>
        <a:bodyPr/>
        <a:lstStyle/>
        <a:p>
          <a:endParaRPr lang="en-US"/>
        </a:p>
      </dgm:t>
    </dgm:pt>
    <dgm:pt modelId="{53929555-8FFB-AA47-A056-A6F4C9920D47}" type="pres">
      <dgm:prSet presAssocID="{2B16E5FD-0063-41FA-BFAF-B34E5A252025}" presName="linear" presStyleCnt="0">
        <dgm:presLayoutVars>
          <dgm:animLvl val="lvl"/>
          <dgm:resizeHandles val="exact"/>
        </dgm:presLayoutVars>
      </dgm:prSet>
      <dgm:spPr/>
    </dgm:pt>
    <dgm:pt modelId="{FD71D6D3-C915-C24F-9B06-E3DD3E548EB7}" type="pres">
      <dgm:prSet presAssocID="{7FF90016-571B-4338-BD4D-BA8214FCB22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29927FC-B50F-D14A-9739-BE783542925F}" type="pres">
      <dgm:prSet presAssocID="{946746CC-D379-4D81-9E7C-F45EC69AEFCE}" presName="spacer" presStyleCnt="0"/>
      <dgm:spPr/>
    </dgm:pt>
    <dgm:pt modelId="{88F721E3-B428-5D43-9FFA-D2366CFF28FA}" type="pres">
      <dgm:prSet presAssocID="{C42B0737-1C00-4FCB-834B-D28DA4957D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A84DFD1-9EA6-4343-88A3-578014FB242F}" type="pres">
      <dgm:prSet presAssocID="{9FC9368B-E388-45D7-818D-7352305FA3CF}" presName="spacer" presStyleCnt="0"/>
      <dgm:spPr/>
    </dgm:pt>
    <dgm:pt modelId="{4E75BEBD-BF6E-9940-B851-ABE53981B94B}" type="pres">
      <dgm:prSet presAssocID="{E63A1EFF-62EA-43DE-A122-6D3E8365E51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1569B65-71F4-0B43-83E5-CC217BCA899D}" type="pres">
      <dgm:prSet presAssocID="{FC92CAAA-1591-4F7B-91E0-B1A5DCF5B00B}" presName="spacer" presStyleCnt="0"/>
      <dgm:spPr/>
    </dgm:pt>
    <dgm:pt modelId="{85110EE2-C7A4-0B43-9B80-6036988AB931}" type="pres">
      <dgm:prSet presAssocID="{7D264795-EFE8-4D0A-AA50-8A5A0828B70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6165B1D-37F7-4499-8C90-EA53269F9BA6}" srcId="{2B16E5FD-0063-41FA-BFAF-B34E5A252025}" destId="{C42B0737-1C00-4FCB-834B-D28DA4957DA9}" srcOrd="1" destOrd="0" parTransId="{1902270A-F5D9-4140-92B8-5A6ECB7CA971}" sibTransId="{9FC9368B-E388-45D7-818D-7352305FA3CF}"/>
    <dgm:cxn modelId="{A8E5255C-EF12-5E4D-BDB6-401A9BF965D9}" type="presOf" srcId="{C42B0737-1C00-4FCB-834B-D28DA4957DA9}" destId="{88F721E3-B428-5D43-9FFA-D2366CFF28FA}" srcOrd="0" destOrd="0" presId="urn:microsoft.com/office/officeart/2005/8/layout/vList2"/>
    <dgm:cxn modelId="{7F6C4B5C-5ADD-FD4F-94A0-EA4DDE76330B}" type="presOf" srcId="{7FF90016-571B-4338-BD4D-BA8214FCB227}" destId="{FD71D6D3-C915-C24F-9B06-E3DD3E548EB7}" srcOrd="0" destOrd="0" presId="urn:microsoft.com/office/officeart/2005/8/layout/vList2"/>
    <dgm:cxn modelId="{7D431E42-5770-451F-9D7F-3AE38B3267C7}" srcId="{2B16E5FD-0063-41FA-BFAF-B34E5A252025}" destId="{E63A1EFF-62EA-43DE-A122-6D3E8365E519}" srcOrd="2" destOrd="0" parTransId="{FAB89507-AB37-49C4-9E61-D4EDB522353F}" sibTransId="{FC92CAAA-1591-4F7B-91E0-B1A5DCF5B00B}"/>
    <dgm:cxn modelId="{D2FB8B6A-E1AD-7842-BD4D-043B313271E4}" type="presOf" srcId="{2B16E5FD-0063-41FA-BFAF-B34E5A252025}" destId="{53929555-8FFB-AA47-A056-A6F4C9920D47}" srcOrd="0" destOrd="0" presId="urn:microsoft.com/office/officeart/2005/8/layout/vList2"/>
    <dgm:cxn modelId="{C4759DB3-CED8-1441-AC0D-9CC45E381312}" type="presOf" srcId="{7D264795-EFE8-4D0A-AA50-8A5A0828B703}" destId="{85110EE2-C7A4-0B43-9B80-6036988AB931}" srcOrd="0" destOrd="0" presId="urn:microsoft.com/office/officeart/2005/8/layout/vList2"/>
    <dgm:cxn modelId="{1E2DEDB3-D3B3-411E-81BC-190C8AF4068B}" srcId="{2B16E5FD-0063-41FA-BFAF-B34E5A252025}" destId="{7D264795-EFE8-4D0A-AA50-8A5A0828B703}" srcOrd="3" destOrd="0" parTransId="{BCDF62E5-E5C5-4782-81F2-DDD5D474AA1E}" sibTransId="{2233181D-967D-4A6F-9E3B-325231408A32}"/>
    <dgm:cxn modelId="{8F1F15D7-CD63-BE4A-B889-9AF363F8E60B}" type="presOf" srcId="{E63A1EFF-62EA-43DE-A122-6D3E8365E519}" destId="{4E75BEBD-BF6E-9940-B851-ABE53981B94B}" srcOrd="0" destOrd="0" presId="urn:microsoft.com/office/officeart/2005/8/layout/vList2"/>
    <dgm:cxn modelId="{1E62C5EC-ECBB-44D3-BE96-7788523BAF6C}" srcId="{2B16E5FD-0063-41FA-BFAF-B34E5A252025}" destId="{7FF90016-571B-4338-BD4D-BA8214FCB227}" srcOrd="0" destOrd="0" parTransId="{D13B0CCA-9CFA-4EC7-9E4A-9AE6A41D32BD}" sibTransId="{946746CC-D379-4D81-9E7C-F45EC69AEFCE}"/>
    <dgm:cxn modelId="{84117E83-86C6-A644-906F-893E05D9AC57}" type="presParOf" srcId="{53929555-8FFB-AA47-A056-A6F4C9920D47}" destId="{FD71D6D3-C915-C24F-9B06-E3DD3E548EB7}" srcOrd="0" destOrd="0" presId="urn:microsoft.com/office/officeart/2005/8/layout/vList2"/>
    <dgm:cxn modelId="{1D0B63CD-1009-584C-A51A-EA9E156F946C}" type="presParOf" srcId="{53929555-8FFB-AA47-A056-A6F4C9920D47}" destId="{129927FC-B50F-D14A-9739-BE783542925F}" srcOrd="1" destOrd="0" presId="urn:microsoft.com/office/officeart/2005/8/layout/vList2"/>
    <dgm:cxn modelId="{178CB68E-3679-824D-815A-65F89A45361F}" type="presParOf" srcId="{53929555-8FFB-AA47-A056-A6F4C9920D47}" destId="{88F721E3-B428-5D43-9FFA-D2366CFF28FA}" srcOrd="2" destOrd="0" presId="urn:microsoft.com/office/officeart/2005/8/layout/vList2"/>
    <dgm:cxn modelId="{5D0E1799-6AD2-1C4F-B040-9C9056466FEC}" type="presParOf" srcId="{53929555-8FFB-AA47-A056-A6F4C9920D47}" destId="{2A84DFD1-9EA6-4343-88A3-578014FB242F}" srcOrd="3" destOrd="0" presId="urn:microsoft.com/office/officeart/2005/8/layout/vList2"/>
    <dgm:cxn modelId="{3F29884C-C79A-784E-88D5-9BBE8128F512}" type="presParOf" srcId="{53929555-8FFB-AA47-A056-A6F4C9920D47}" destId="{4E75BEBD-BF6E-9940-B851-ABE53981B94B}" srcOrd="4" destOrd="0" presId="urn:microsoft.com/office/officeart/2005/8/layout/vList2"/>
    <dgm:cxn modelId="{F738F5E6-9C77-7945-BC68-489A081942DE}" type="presParOf" srcId="{53929555-8FFB-AA47-A056-A6F4C9920D47}" destId="{91569B65-71F4-0B43-83E5-CC217BCA899D}" srcOrd="5" destOrd="0" presId="urn:microsoft.com/office/officeart/2005/8/layout/vList2"/>
    <dgm:cxn modelId="{6AEFBD97-EF43-C64E-AB67-44DF3690487A}" type="presParOf" srcId="{53929555-8FFB-AA47-A056-A6F4C9920D47}" destId="{85110EE2-C7A4-0B43-9B80-6036988AB93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9A1DAB-C19C-4AD9-AA8E-290BE9C812AD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CD1EE2-BCC2-45D0-9A89-A2A9919EB246}">
      <dgm:prSet/>
      <dgm:spPr/>
      <dgm:t>
        <a:bodyPr/>
        <a:lstStyle/>
        <a:p>
          <a:r>
            <a:rPr lang="en-US" u="sng" dirty="0"/>
            <a:t>Dynamicity</a:t>
          </a:r>
          <a:r>
            <a:rPr lang="en-US" dirty="0"/>
            <a:t> - Classical data management are not necessarily good for interaction.</a:t>
          </a:r>
        </a:p>
      </dgm:t>
    </dgm:pt>
    <dgm:pt modelId="{B6124871-DC79-4A25-9AC7-979FEEC693DD}" type="parTrans" cxnId="{7A14DFD7-B322-4929-8DA7-E7904CC3FCEA}">
      <dgm:prSet/>
      <dgm:spPr/>
      <dgm:t>
        <a:bodyPr/>
        <a:lstStyle/>
        <a:p>
          <a:endParaRPr lang="en-US"/>
        </a:p>
      </dgm:t>
    </dgm:pt>
    <dgm:pt modelId="{0987EDEF-201C-460F-B94B-17987D22B4A2}" type="sibTrans" cxnId="{7A14DFD7-B322-4929-8DA7-E7904CC3FCEA}">
      <dgm:prSet/>
      <dgm:spPr/>
      <dgm:t>
        <a:bodyPr/>
        <a:lstStyle/>
        <a:p>
          <a:endParaRPr lang="en-US"/>
        </a:p>
      </dgm:t>
    </dgm:pt>
    <dgm:pt modelId="{641B746B-20B7-487B-843B-596D29AC56DA}">
      <dgm:prSet/>
      <dgm:spPr/>
      <dgm:t>
        <a:bodyPr/>
        <a:lstStyle/>
        <a:p>
          <a:r>
            <a:rPr lang="en-US" u="sng" dirty="0"/>
            <a:t>Standards</a:t>
          </a:r>
          <a:r>
            <a:rPr lang="en-US" dirty="0"/>
            <a:t> - While data management is based on standards, VA lacks in shared, proven, and efficient solution.</a:t>
          </a:r>
        </a:p>
      </dgm:t>
    </dgm:pt>
    <dgm:pt modelId="{359D6B47-FF4A-45ED-ADDA-770E24E5DF7F}" type="parTrans" cxnId="{DCF3C25B-CAAA-4A3C-8141-6228B44E1345}">
      <dgm:prSet/>
      <dgm:spPr/>
      <dgm:t>
        <a:bodyPr/>
        <a:lstStyle/>
        <a:p>
          <a:endParaRPr lang="en-US"/>
        </a:p>
      </dgm:t>
    </dgm:pt>
    <dgm:pt modelId="{C332797A-286A-480D-9D32-0E2E0AAFB33B}" type="sibTrans" cxnId="{DCF3C25B-CAAA-4A3C-8141-6228B44E1345}">
      <dgm:prSet/>
      <dgm:spPr/>
      <dgm:t>
        <a:bodyPr/>
        <a:lstStyle/>
        <a:p>
          <a:endParaRPr lang="en-US"/>
        </a:p>
      </dgm:t>
    </dgm:pt>
    <dgm:pt modelId="{A813A0D6-09A2-47D2-AA97-3C6E753B57AA}">
      <dgm:prSet/>
      <dgm:spPr/>
      <dgm:t>
        <a:bodyPr/>
        <a:lstStyle/>
        <a:p>
          <a:r>
            <a:rPr lang="en-US" u="sng" dirty="0"/>
            <a:t>User interaction life-cycle </a:t>
          </a:r>
          <a:r>
            <a:rPr lang="en-US" dirty="0"/>
            <a:t>- </a:t>
          </a:r>
          <a:r>
            <a:rPr lang="en-US" b="0" i="0" dirty="0"/>
            <a:t>Data management interactions are single user and quick, while visual analytics activities are longer and may involve multiple users.</a:t>
          </a:r>
          <a:endParaRPr lang="en-US" dirty="0"/>
        </a:p>
      </dgm:t>
    </dgm:pt>
    <dgm:pt modelId="{28AB30FF-59A7-443A-945F-88F45157619B}" type="parTrans" cxnId="{D76FDD85-29D5-4F94-97E3-32775DA8C7BF}">
      <dgm:prSet/>
      <dgm:spPr/>
      <dgm:t>
        <a:bodyPr/>
        <a:lstStyle/>
        <a:p>
          <a:endParaRPr lang="en-US"/>
        </a:p>
      </dgm:t>
    </dgm:pt>
    <dgm:pt modelId="{8D523CCC-6B71-44B4-88E1-1984BD43A70F}" type="sibTrans" cxnId="{D76FDD85-29D5-4F94-97E3-32775DA8C7BF}">
      <dgm:prSet/>
      <dgm:spPr/>
      <dgm:t>
        <a:bodyPr/>
        <a:lstStyle/>
        <a:p>
          <a:endParaRPr lang="en-US"/>
        </a:p>
      </dgm:t>
    </dgm:pt>
    <dgm:pt modelId="{D8B0E5EE-BAB8-6548-A79D-7020FD763C4F}" type="pres">
      <dgm:prSet presAssocID="{F49A1DAB-C19C-4AD9-AA8E-290BE9C812AD}" presName="diagram" presStyleCnt="0">
        <dgm:presLayoutVars>
          <dgm:dir/>
          <dgm:resizeHandles/>
        </dgm:presLayoutVars>
      </dgm:prSet>
      <dgm:spPr/>
    </dgm:pt>
    <dgm:pt modelId="{F1FC1E61-F13E-8445-9333-BDD9CD4E5DEC}" type="pres">
      <dgm:prSet presAssocID="{FDCD1EE2-BCC2-45D0-9A89-A2A9919EB246}" presName="firstNode" presStyleLbl="node1" presStyleIdx="0" presStyleCnt="3">
        <dgm:presLayoutVars>
          <dgm:bulletEnabled val="1"/>
        </dgm:presLayoutVars>
      </dgm:prSet>
      <dgm:spPr/>
    </dgm:pt>
    <dgm:pt modelId="{BFC8BD4A-7407-A141-8940-F57961890043}" type="pres">
      <dgm:prSet presAssocID="{0987EDEF-201C-460F-B94B-17987D22B4A2}" presName="sibTrans" presStyleLbl="sibTrans2D1" presStyleIdx="0" presStyleCnt="2"/>
      <dgm:spPr/>
    </dgm:pt>
    <dgm:pt modelId="{27C60DD6-FBF2-A14B-9B23-0ADC2C2976D4}" type="pres">
      <dgm:prSet presAssocID="{641B746B-20B7-487B-843B-596D29AC56DA}" presName="middleNode" presStyleCnt="0"/>
      <dgm:spPr/>
    </dgm:pt>
    <dgm:pt modelId="{E71B5FA8-7DED-1641-BB2D-8B014FCE6950}" type="pres">
      <dgm:prSet presAssocID="{641B746B-20B7-487B-843B-596D29AC56DA}" presName="padding" presStyleLbl="node1" presStyleIdx="0" presStyleCnt="3"/>
      <dgm:spPr/>
    </dgm:pt>
    <dgm:pt modelId="{FA637AEE-64B3-C040-AE08-25F46158D52F}" type="pres">
      <dgm:prSet presAssocID="{641B746B-20B7-487B-843B-596D29AC56DA}" presName="shape" presStyleLbl="node1" presStyleIdx="1" presStyleCnt="3" custScaleX="140966" custScaleY="146354">
        <dgm:presLayoutVars>
          <dgm:bulletEnabled val="1"/>
        </dgm:presLayoutVars>
      </dgm:prSet>
      <dgm:spPr/>
    </dgm:pt>
    <dgm:pt modelId="{8910E400-F77A-0340-A9E3-96EAEF98CBA8}" type="pres">
      <dgm:prSet presAssocID="{C332797A-286A-480D-9D32-0E2E0AAFB33B}" presName="sibTrans" presStyleLbl="sibTrans2D1" presStyleIdx="1" presStyleCnt="2"/>
      <dgm:spPr/>
    </dgm:pt>
    <dgm:pt modelId="{C448F2BE-4476-174F-9121-98F71A969EBF}" type="pres">
      <dgm:prSet presAssocID="{A813A0D6-09A2-47D2-AA97-3C6E753B57AA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DCF3C25B-CAAA-4A3C-8141-6228B44E1345}" srcId="{F49A1DAB-C19C-4AD9-AA8E-290BE9C812AD}" destId="{641B746B-20B7-487B-843B-596D29AC56DA}" srcOrd="1" destOrd="0" parTransId="{359D6B47-FF4A-45ED-ADDA-770E24E5DF7F}" sibTransId="{C332797A-286A-480D-9D32-0E2E0AAFB33B}"/>
    <dgm:cxn modelId="{B7BAF55B-8B41-BD4B-B153-43C1786C9236}" type="presOf" srcId="{A813A0D6-09A2-47D2-AA97-3C6E753B57AA}" destId="{C448F2BE-4476-174F-9121-98F71A969EBF}" srcOrd="0" destOrd="0" presId="urn:microsoft.com/office/officeart/2005/8/layout/bProcess2"/>
    <dgm:cxn modelId="{30F7817C-34F5-ED4B-8FE9-E9BFEC14AF8B}" type="presOf" srcId="{0987EDEF-201C-460F-B94B-17987D22B4A2}" destId="{BFC8BD4A-7407-A141-8940-F57961890043}" srcOrd="0" destOrd="0" presId="urn:microsoft.com/office/officeart/2005/8/layout/bProcess2"/>
    <dgm:cxn modelId="{98AA817D-8D1D-E041-938B-164517FE367A}" type="presOf" srcId="{F49A1DAB-C19C-4AD9-AA8E-290BE9C812AD}" destId="{D8B0E5EE-BAB8-6548-A79D-7020FD763C4F}" srcOrd="0" destOrd="0" presId="urn:microsoft.com/office/officeart/2005/8/layout/bProcess2"/>
    <dgm:cxn modelId="{D76FDD85-29D5-4F94-97E3-32775DA8C7BF}" srcId="{F49A1DAB-C19C-4AD9-AA8E-290BE9C812AD}" destId="{A813A0D6-09A2-47D2-AA97-3C6E753B57AA}" srcOrd="2" destOrd="0" parTransId="{28AB30FF-59A7-443A-945F-88F45157619B}" sibTransId="{8D523CCC-6B71-44B4-88E1-1984BD43A70F}"/>
    <dgm:cxn modelId="{84867AD0-915D-D547-B589-CA2E88DCAC41}" type="presOf" srcId="{C332797A-286A-480D-9D32-0E2E0AAFB33B}" destId="{8910E400-F77A-0340-A9E3-96EAEF98CBA8}" srcOrd="0" destOrd="0" presId="urn:microsoft.com/office/officeart/2005/8/layout/bProcess2"/>
    <dgm:cxn modelId="{23CF23D4-DD84-824D-9ADE-A019AA42E249}" type="presOf" srcId="{641B746B-20B7-487B-843B-596D29AC56DA}" destId="{FA637AEE-64B3-C040-AE08-25F46158D52F}" srcOrd="0" destOrd="0" presId="urn:microsoft.com/office/officeart/2005/8/layout/bProcess2"/>
    <dgm:cxn modelId="{7A14DFD7-B322-4929-8DA7-E7904CC3FCEA}" srcId="{F49A1DAB-C19C-4AD9-AA8E-290BE9C812AD}" destId="{FDCD1EE2-BCC2-45D0-9A89-A2A9919EB246}" srcOrd="0" destOrd="0" parTransId="{B6124871-DC79-4A25-9AC7-979FEEC693DD}" sibTransId="{0987EDEF-201C-460F-B94B-17987D22B4A2}"/>
    <dgm:cxn modelId="{0BDC8CE2-42CE-8141-9808-7FFC545F84A2}" type="presOf" srcId="{FDCD1EE2-BCC2-45D0-9A89-A2A9919EB246}" destId="{F1FC1E61-F13E-8445-9333-BDD9CD4E5DEC}" srcOrd="0" destOrd="0" presId="urn:microsoft.com/office/officeart/2005/8/layout/bProcess2"/>
    <dgm:cxn modelId="{CD88738A-4BDA-F044-8A1E-8D611B07706E}" type="presParOf" srcId="{D8B0E5EE-BAB8-6548-A79D-7020FD763C4F}" destId="{F1FC1E61-F13E-8445-9333-BDD9CD4E5DEC}" srcOrd="0" destOrd="0" presId="urn:microsoft.com/office/officeart/2005/8/layout/bProcess2"/>
    <dgm:cxn modelId="{E05927B0-1B46-8E42-904C-364E2FF35B79}" type="presParOf" srcId="{D8B0E5EE-BAB8-6548-A79D-7020FD763C4F}" destId="{BFC8BD4A-7407-A141-8940-F57961890043}" srcOrd="1" destOrd="0" presId="urn:microsoft.com/office/officeart/2005/8/layout/bProcess2"/>
    <dgm:cxn modelId="{92E83DE3-AC8E-174B-9E67-F7E7B1AD667D}" type="presParOf" srcId="{D8B0E5EE-BAB8-6548-A79D-7020FD763C4F}" destId="{27C60DD6-FBF2-A14B-9B23-0ADC2C2976D4}" srcOrd="2" destOrd="0" presId="urn:microsoft.com/office/officeart/2005/8/layout/bProcess2"/>
    <dgm:cxn modelId="{AB6DEC25-4469-DC48-8583-3492DA2DE6FB}" type="presParOf" srcId="{27C60DD6-FBF2-A14B-9B23-0ADC2C2976D4}" destId="{E71B5FA8-7DED-1641-BB2D-8B014FCE6950}" srcOrd="0" destOrd="0" presId="urn:microsoft.com/office/officeart/2005/8/layout/bProcess2"/>
    <dgm:cxn modelId="{355DA688-9494-544B-8F83-B31A2461D478}" type="presParOf" srcId="{27C60DD6-FBF2-A14B-9B23-0ADC2C2976D4}" destId="{FA637AEE-64B3-C040-AE08-25F46158D52F}" srcOrd="1" destOrd="0" presId="urn:microsoft.com/office/officeart/2005/8/layout/bProcess2"/>
    <dgm:cxn modelId="{14AE73C2-B724-7B46-8520-2CE304EE0685}" type="presParOf" srcId="{D8B0E5EE-BAB8-6548-A79D-7020FD763C4F}" destId="{8910E400-F77A-0340-A9E3-96EAEF98CBA8}" srcOrd="3" destOrd="0" presId="urn:microsoft.com/office/officeart/2005/8/layout/bProcess2"/>
    <dgm:cxn modelId="{121D94E1-929B-DF4E-8ACD-8730053FE9CF}" type="presParOf" srcId="{D8B0E5EE-BAB8-6548-A79D-7020FD763C4F}" destId="{C448F2BE-4476-174F-9121-98F71A969EBF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3D432F-2C71-4581-9662-5526FF051386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4B0D652-A41B-4AC9-8A4F-394E2C510376}">
      <dgm:prSet/>
      <dgm:spPr/>
      <dgm:t>
        <a:bodyPr/>
        <a:lstStyle/>
        <a:p>
          <a:r>
            <a:rPr lang="en-US" u="sng" dirty="0">
              <a:solidFill>
                <a:schemeClr val="tx1"/>
              </a:solidFill>
            </a:rPr>
            <a:t>Relational Technology </a:t>
          </a:r>
          <a:r>
            <a:rPr lang="en-US" dirty="0">
              <a:solidFill>
                <a:schemeClr val="tx1"/>
              </a:solidFill>
            </a:rPr>
            <a:t>- RDMS dominate the market</a:t>
          </a:r>
        </a:p>
      </dgm:t>
    </dgm:pt>
    <dgm:pt modelId="{B8795824-55CD-4A5C-9EA6-E7D122D0D7FD}" type="parTrans" cxnId="{600F7C0C-202D-495E-948D-23686D258B21}">
      <dgm:prSet/>
      <dgm:spPr/>
      <dgm:t>
        <a:bodyPr/>
        <a:lstStyle/>
        <a:p>
          <a:endParaRPr lang="en-US"/>
        </a:p>
      </dgm:t>
    </dgm:pt>
    <dgm:pt modelId="{1F4D35C4-36CD-4C65-BE7B-F2FBBD2DC99A}" type="sibTrans" cxnId="{600F7C0C-202D-495E-948D-23686D258B21}">
      <dgm:prSet/>
      <dgm:spPr/>
      <dgm:t>
        <a:bodyPr/>
        <a:lstStyle/>
        <a:p>
          <a:endParaRPr lang="en-US"/>
        </a:p>
      </dgm:t>
    </dgm:pt>
    <dgm:pt modelId="{C85C6BC9-F40F-42C5-BC7C-68D2F4A00552}">
      <dgm:prSet/>
      <dgm:spPr/>
      <dgm:t>
        <a:bodyPr/>
        <a:lstStyle/>
        <a:p>
          <a:r>
            <a:rPr lang="en-US" u="sng" dirty="0">
              <a:solidFill>
                <a:schemeClr val="tx1"/>
              </a:solidFill>
            </a:rPr>
            <a:t>Data Integration </a:t>
          </a:r>
          <a:r>
            <a:rPr lang="en-US" dirty="0">
              <a:solidFill>
                <a:schemeClr val="tx1"/>
              </a:solidFill>
            </a:rPr>
            <a:t>- Providing unified and transparent access to a set of heterogeneous sources</a:t>
          </a:r>
        </a:p>
      </dgm:t>
    </dgm:pt>
    <dgm:pt modelId="{F5D1B0D4-9A72-4407-8AE5-BA940FF8D2B6}" type="parTrans" cxnId="{85D47922-42A5-4238-8AED-72A5A87A9D65}">
      <dgm:prSet/>
      <dgm:spPr/>
      <dgm:t>
        <a:bodyPr/>
        <a:lstStyle/>
        <a:p>
          <a:endParaRPr lang="en-US"/>
        </a:p>
      </dgm:t>
    </dgm:pt>
    <dgm:pt modelId="{DF41D095-5473-41F6-A841-C37D61AD4069}" type="sibTrans" cxnId="{85D47922-42A5-4238-8AED-72A5A87A9D65}">
      <dgm:prSet/>
      <dgm:spPr/>
      <dgm:t>
        <a:bodyPr/>
        <a:lstStyle/>
        <a:p>
          <a:endParaRPr lang="en-US"/>
        </a:p>
      </dgm:t>
    </dgm:pt>
    <dgm:pt modelId="{A9EA4D66-9912-4FBC-B00F-6AC038D5B6A6}">
      <dgm:prSet/>
      <dgm:spPr/>
      <dgm:t>
        <a:bodyPr/>
        <a:lstStyle/>
        <a:p>
          <a:r>
            <a:rPr lang="en-US" u="sng" dirty="0">
              <a:solidFill>
                <a:schemeClr val="tx1"/>
              </a:solidFill>
            </a:rPr>
            <a:t>Data Warehousing and Data Mining </a:t>
          </a:r>
          <a:r>
            <a:rPr lang="en-US" dirty="0">
              <a:solidFill>
                <a:schemeClr val="tx1"/>
              </a:solidFill>
            </a:rPr>
            <a:t>– Analyze information to make more informed decisions, and study patterns and trends in large dataset</a:t>
          </a:r>
        </a:p>
      </dgm:t>
    </dgm:pt>
    <dgm:pt modelId="{FD6EAD64-234A-4664-8CD7-4055A848CDBE}" type="parTrans" cxnId="{20B7C136-A03A-4C0F-9344-414861F2144F}">
      <dgm:prSet/>
      <dgm:spPr/>
      <dgm:t>
        <a:bodyPr/>
        <a:lstStyle/>
        <a:p>
          <a:endParaRPr lang="en-US"/>
        </a:p>
      </dgm:t>
    </dgm:pt>
    <dgm:pt modelId="{116E8062-C512-4C44-8534-B147DD9E6492}" type="sibTrans" cxnId="{20B7C136-A03A-4C0F-9344-414861F2144F}">
      <dgm:prSet/>
      <dgm:spPr/>
      <dgm:t>
        <a:bodyPr/>
        <a:lstStyle/>
        <a:p>
          <a:endParaRPr lang="en-US"/>
        </a:p>
      </dgm:t>
    </dgm:pt>
    <dgm:pt modelId="{04130B94-08AD-423F-9919-3A6544B3DD98}">
      <dgm:prSet/>
      <dgm:spPr/>
      <dgm:t>
        <a:bodyPr/>
        <a:lstStyle/>
        <a:p>
          <a:r>
            <a:rPr lang="en-US" u="sng" dirty="0">
              <a:solidFill>
                <a:schemeClr val="tx1"/>
              </a:solidFill>
            </a:rPr>
            <a:t>Data Reduction and Abstraction </a:t>
          </a:r>
          <a:r>
            <a:rPr lang="en-US" dirty="0">
              <a:solidFill>
                <a:schemeClr val="tx1"/>
              </a:solidFill>
            </a:rPr>
            <a:t>– improve query optimization and interaction</a:t>
          </a:r>
        </a:p>
      </dgm:t>
    </dgm:pt>
    <dgm:pt modelId="{B4563D8F-D1B2-4F73-B4F1-53065AD669CF}" type="parTrans" cxnId="{4695320D-45C4-4F74-9510-58CD6673650D}">
      <dgm:prSet/>
      <dgm:spPr/>
      <dgm:t>
        <a:bodyPr/>
        <a:lstStyle/>
        <a:p>
          <a:endParaRPr lang="en-US"/>
        </a:p>
      </dgm:t>
    </dgm:pt>
    <dgm:pt modelId="{0B4DA601-9A62-46F1-9151-A53AED756673}" type="sibTrans" cxnId="{4695320D-45C4-4F74-9510-58CD6673650D}">
      <dgm:prSet/>
      <dgm:spPr/>
      <dgm:t>
        <a:bodyPr/>
        <a:lstStyle/>
        <a:p>
          <a:endParaRPr lang="en-US"/>
        </a:p>
      </dgm:t>
    </dgm:pt>
    <dgm:pt modelId="{8E9BB699-A59A-1745-82C6-3E467C9C549D}">
      <dgm:prSet/>
      <dgm:spPr/>
      <dgm:t>
        <a:bodyPr/>
        <a:lstStyle/>
        <a:p>
          <a:r>
            <a:rPr lang="en-US" u="sng" dirty="0">
              <a:solidFill>
                <a:schemeClr val="tx1"/>
              </a:solidFill>
            </a:rPr>
            <a:t>Data Quality </a:t>
          </a:r>
          <a:r>
            <a:rPr lang="en-US" dirty="0">
              <a:solidFill>
                <a:schemeClr val="tx1"/>
              </a:solidFill>
            </a:rPr>
            <a:t>- Dealing with incomplete, inconsistent data</a:t>
          </a:r>
        </a:p>
      </dgm:t>
    </dgm:pt>
    <dgm:pt modelId="{CED647B5-4480-D340-89F9-3839455D1020}" type="parTrans" cxnId="{548FE1E2-24C7-B440-B007-DC46CA9F13A6}">
      <dgm:prSet/>
      <dgm:spPr/>
      <dgm:t>
        <a:bodyPr/>
        <a:lstStyle/>
        <a:p>
          <a:endParaRPr lang="en-US"/>
        </a:p>
      </dgm:t>
    </dgm:pt>
    <dgm:pt modelId="{9EB059E3-B672-3A4B-96E9-7E4DB3180D6C}" type="sibTrans" cxnId="{548FE1E2-24C7-B440-B007-DC46CA9F13A6}">
      <dgm:prSet/>
      <dgm:spPr/>
      <dgm:t>
        <a:bodyPr/>
        <a:lstStyle/>
        <a:p>
          <a:endParaRPr lang="en-US"/>
        </a:p>
      </dgm:t>
    </dgm:pt>
    <dgm:pt modelId="{704B3A4C-A746-D945-83EC-2E04AFDA6B4C}" type="pres">
      <dgm:prSet presAssocID="{F23D432F-2C71-4581-9662-5526FF051386}" presName="outerComposite" presStyleCnt="0">
        <dgm:presLayoutVars>
          <dgm:chMax val="5"/>
          <dgm:dir/>
          <dgm:resizeHandles val="exact"/>
        </dgm:presLayoutVars>
      </dgm:prSet>
      <dgm:spPr/>
    </dgm:pt>
    <dgm:pt modelId="{F146BF48-59BD-604A-A3A9-5E3FEF839306}" type="pres">
      <dgm:prSet presAssocID="{F23D432F-2C71-4581-9662-5526FF051386}" presName="dummyMaxCanvas" presStyleCnt="0">
        <dgm:presLayoutVars/>
      </dgm:prSet>
      <dgm:spPr/>
    </dgm:pt>
    <dgm:pt modelId="{5D3AAC1B-AB55-5143-86C0-DFA7CAE85CFC}" type="pres">
      <dgm:prSet presAssocID="{F23D432F-2C71-4581-9662-5526FF051386}" presName="FiveNodes_1" presStyleLbl="node1" presStyleIdx="0" presStyleCnt="5">
        <dgm:presLayoutVars>
          <dgm:bulletEnabled val="1"/>
        </dgm:presLayoutVars>
      </dgm:prSet>
      <dgm:spPr/>
    </dgm:pt>
    <dgm:pt modelId="{B694506B-F7B5-9A44-BF07-A9490A226773}" type="pres">
      <dgm:prSet presAssocID="{F23D432F-2C71-4581-9662-5526FF051386}" presName="FiveNodes_2" presStyleLbl="node1" presStyleIdx="1" presStyleCnt="5">
        <dgm:presLayoutVars>
          <dgm:bulletEnabled val="1"/>
        </dgm:presLayoutVars>
      </dgm:prSet>
      <dgm:spPr/>
    </dgm:pt>
    <dgm:pt modelId="{109DE90F-0862-B341-B2C6-EE5A25078027}" type="pres">
      <dgm:prSet presAssocID="{F23D432F-2C71-4581-9662-5526FF051386}" presName="FiveNodes_3" presStyleLbl="node1" presStyleIdx="2" presStyleCnt="5">
        <dgm:presLayoutVars>
          <dgm:bulletEnabled val="1"/>
        </dgm:presLayoutVars>
      </dgm:prSet>
      <dgm:spPr/>
    </dgm:pt>
    <dgm:pt modelId="{2C46B9E2-F9D4-3842-96AA-E83C55F8D4E8}" type="pres">
      <dgm:prSet presAssocID="{F23D432F-2C71-4581-9662-5526FF051386}" presName="FiveNodes_4" presStyleLbl="node1" presStyleIdx="3" presStyleCnt="5">
        <dgm:presLayoutVars>
          <dgm:bulletEnabled val="1"/>
        </dgm:presLayoutVars>
      </dgm:prSet>
      <dgm:spPr/>
    </dgm:pt>
    <dgm:pt modelId="{19B317A7-7146-D740-91CB-990314D00F53}" type="pres">
      <dgm:prSet presAssocID="{F23D432F-2C71-4581-9662-5526FF051386}" presName="FiveNodes_5" presStyleLbl="node1" presStyleIdx="4" presStyleCnt="5">
        <dgm:presLayoutVars>
          <dgm:bulletEnabled val="1"/>
        </dgm:presLayoutVars>
      </dgm:prSet>
      <dgm:spPr/>
    </dgm:pt>
    <dgm:pt modelId="{6BF0D00E-8727-9743-8F4C-5B847ADEDEBE}" type="pres">
      <dgm:prSet presAssocID="{F23D432F-2C71-4581-9662-5526FF051386}" presName="FiveConn_1-2" presStyleLbl="fgAccFollowNode1" presStyleIdx="0" presStyleCnt="4">
        <dgm:presLayoutVars>
          <dgm:bulletEnabled val="1"/>
        </dgm:presLayoutVars>
      </dgm:prSet>
      <dgm:spPr/>
    </dgm:pt>
    <dgm:pt modelId="{08B88423-71A7-214B-9769-8966F8F4F644}" type="pres">
      <dgm:prSet presAssocID="{F23D432F-2C71-4581-9662-5526FF051386}" presName="FiveConn_2-3" presStyleLbl="fgAccFollowNode1" presStyleIdx="1" presStyleCnt="4">
        <dgm:presLayoutVars>
          <dgm:bulletEnabled val="1"/>
        </dgm:presLayoutVars>
      </dgm:prSet>
      <dgm:spPr/>
    </dgm:pt>
    <dgm:pt modelId="{69340CC1-F012-5E4F-A76D-46A98FEB287B}" type="pres">
      <dgm:prSet presAssocID="{F23D432F-2C71-4581-9662-5526FF051386}" presName="FiveConn_3-4" presStyleLbl="fgAccFollowNode1" presStyleIdx="2" presStyleCnt="4">
        <dgm:presLayoutVars>
          <dgm:bulletEnabled val="1"/>
        </dgm:presLayoutVars>
      </dgm:prSet>
      <dgm:spPr/>
    </dgm:pt>
    <dgm:pt modelId="{8A42D175-9B6A-044F-9B4B-D953A79D0436}" type="pres">
      <dgm:prSet presAssocID="{F23D432F-2C71-4581-9662-5526FF051386}" presName="FiveConn_4-5" presStyleLbl="fgAccFollowNode1" presStyleIdx="3" presStyleCnt="4">
        <dgm:presLayoutVars>
          <dgm:bulletEnabled val="1"/>
        </dgm:presLayoutVars>
      </dgm:prSet>
      <dgm:spPr/>
    </dgm:pt>
    <dgm:pt modelId="{A2CB73CF-C21D-594C-BDB5-FEFE16C28145}" type="pres">
      <dgm:prSet presAssocID="{F23D432F-2C71-4581-9662-5526FF051386}" presName="FiveNodes_1_text" presStyleLbl="node1" presStyleIdx="4" presStyleCnt="5">
        <dgm:presLayoutVars>
          <dgm:bulletEnabled val="1"/>
        </dgm:presLayoutVars>
      </dgm:prSet>
      <dgm:spPr/>
    </dgm:pt>
    <dgm:pt modelId="{CDD9A253-AD20-5745-A338-5A46578FBA3B}" type="pres">
      <dgm:prSet presAssocID="{F23D432F-2C71-4581-9662-5526FF051386}" presName="FiveNodes_2_text" presStyleLbl="node1" presStyleIdx="4" presStyleCnt="5">
        <dgm:presLayoutVars>
          <dgm:bulletEnabled val="1"/>
        </dgm:presLayoutVars>
      </dgm:prSet>
      <dgm:spPr/>
    </dgm:pt>
    <dgm:pt modelId="{75A0CB50-7E90-FF40-A2B0-69B0F12C74BB}" type="pres">
      <dgm:prSet presAssocID="{F23D432F-2C71-4581-9662-5526FF051386}" presName="FiveNodes_3_text" presStyleLbl="node1" presStyleIdx="4" presStyleCnt="5">
        <dgm:presLayoutVars>
          <dgm:bulletEnabled val="1"/>
        </dgm:presLayoutVars>
      </dgm:prSet>
      <dgm:spPr/>
    </dgm:pt>
    <dgm:pt modelId="{99F4A4EE-358F-554B-8266-D53C23B38D71}" type="pres">
      <dgm:prSet presAssocID="{F23D432F-2C71-4581-9662-5526FF051386}" presName="FiveNodes_4_text" presStyleLbl="node1" presStyleIdx="4" presStyleCnt="5">
        <dgm:presLayoutVars>
          <dgm:bulletEnabled val="1"/>
        </dgm:presLayoutVars>
      </dgm:prSet>
      <dgm:spPr/>
    </dgm:pt>
    <dgm:pt modelId="{CFF33D8C-C848-D94C-9AAB-76AD3408A11E}" type="pres">
      <dgm:prSet presAssocID="{F23D432F-2C71-4581-9662-5526FF05138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00F7C0C-202D-495E-948D-23686D258B21}" srcId="{F23D432F-2C71-4581-9662-5526FF051386}" destId="{F4B0D652-A41B-4AC9-8A4F-394E2C510376}" srcOrd="0" destOrd="0" parTransId="{B8795824-55CD-4A5C-9EA6-E7D122D0D7FD}" sibTransId="{1F4D35C4-36CD-4C65-BE7B-F2FBBD2DC99A}"/>
    <dgm:cxn modelId="{4695320D-45C4-4F74-9510-58CD6673650D}" srcId="{F23D432F-2C71-4581-9662-5526FF051386}" destId="{04130B94-08AD-423F-9919-3A6544B3DD98}" srcOrd="3" destOrd="0" parTransId="{B4563D8F-D1B2-4F73-B4F1-53065AD669CF}" sibTransId="{0B4DA601-9A62-46F1-9151-A53AED756673}"/>
    <dgm:cxn modelId="{85D47922-42A5-4238-8AED-72A5A87A9D65}" srcId="{F23D432F-2C71-4581-9662-5526FF051386}" destId="{C85C6BC9-F40F-42C5-BC7C-68D2F4A00552}" srcOrd="1" destOrd="0" parTransId="{F5D1B0D4-9A72-4407-8AE5-BA940FF8D2B6}" sibTransId="{DF41D095-5473-41F6-A841-C37D61AD4069}"/>
    <dgm:cxn modelId="{704F9A27-1AA3-4E4B-9687-44004F66C7D8}" type="presOf" srcId="{C85C6BC9-F40F-42C5-BC7C-68D2F4A00552}" destId="{B694506B-F7B5-9A44-BF07-A9490A226773}" srcOrd="0" destOrd="0" presId="urn:microsoft.com/office/officeart/2005/8/layout/vProcess5"/>
    <dgm:cxn modelId="{8C804332-4398-1D49-94A3-82D83924C767}" type="presOf" srcId="{8E9BB699-A59A-1745-82C6-3E467C9C549D}" destId="{19B317A7-7146-D740-91CB-990314D00F53}" srcOrd="0" destOrd="0" presId="urn:microsoft.com/office/officeart/2005/8/layout/vProcess5"/>
    <dgm:cxn modelId="{20B7C136-A03A-4C0F-9344-414861F2144F}" srcId="{F23D432F-2C71-4581-9662-5526FF051386}" destId="{A9EA4D66-9912-4FBC-B00F-6AC038D5B6A6}" srcOrd="2" destOrd="0" parTransId="{FD6EAD64-234A-4664-8CD7-4055A848CDBE}" sibTransId="{116E8062-C512-4C44-8534-B147DD9E6492}"/>
    <dgm:cxn modelId="{661C315E-367A-9D41-A94C-83C2A5F176A4}" type="presOf" srcId="{C85C6BC9-F40F-42C5-BC7C-68D2F4A00552}" destId="{CDD9A253-AD20-5745-A338-5A46578FBA3B}" srcOrd="1" destOrd="0" presId="urn:microsoft.com/office/officeart/2005/8/layout/vProcess5"/>
    <dgm:cxn modelId="{A47A224D-51AC-3646-ADE9-A4C4D776DEA6}" type="presOf" srcId="{04130B94-08AD-423F-9919-3A6544B3DD98}" destId="{2C46B9E2-F9D4-3842-96AA-E83C55F8D4E8}" srcOrd="0" destOrd="0" presId="urn:microsoft.com/office/officeart/2005/8/layout/vProcess5"/>
    <dgm:cxn modelId="{BAB73B7A-8DB8-734E-9289-A305EA4DF2A8}" type="presOf" srcId="{04130B94-08AD-423F-9919-3A6544B3DD98}" destId="{99F4A4EE-358F-554B-8266-D53C23B38D71}" srcOrd="1" destOrd="0" presId="urn:microsoft.com/office/officeart/2005/8/layout/vProcess5"/>
    <dgm:cxn modelId="{22BF4484-6737-8D4F-ABFC-50B4F1F1C205}" type="presOf" srcId="{F23D432F-2C71-4581-9662-5526FF051386}" destId="{704B3A4C-A746-D945-83EC-2E04AFDA6B4C}" srcOrd="0" destOrd="0" presId="urn:microsoft.com/office/officeart/2005/8/layout/vProcess5"/>
    <dgm:cxn modelId="{6FDA478C-7A06-E54F-8178-68FB067BCB7A}" type="presOf" srcId="{F4B0D652-A41B-4AC9-8A4F-394E2C510376}" destId="{5D3AAC1B-AB55-5143-86C0-DFA7CAE85CFC}" srcOrd="0" destOrd="0" presId="urn:microsoft.com/office/officeart/2005/8/layout/vProcess5"/>
    <dgm:cxn modelId="{B06BA5A3-280A-394D-9E4C-308BE5FC7D5F}" type="presOf" srcId="{F4B0D652-A41B-4AC9-8A4F-394E2C510376}" destId="{A2CB73CF-C21D-594C-BDB5-FEFE16C28145}" srcOrd="1" destOrd="0" presId="urn:microsoft.com/office/officeart/2005/8/layout/vProcess5"/>
    <dgm:cxn modelId="{EAD30ABE-7C5D-1B47-9E7B-BCDB3022C540}" type="presOf" srcId="{8E9BB699-A59A-1745-82C6-3E467C9C549D}" destId="{CFF33D8C-C848-D94C-9AAB-76AD3408A11E}" srcOrd="1" destOrd="0" presId="urn:microsoft.com/office/officeart/2005/8/layout/vProcess5"/>
    <dgm:cxn modelId="{CEA93DC2-7C26-BD4A-B5A5-1E5245E45608}" type="presOf" srcId="{DF41D095-5473-41F6-A841-C37D61AD4069}" destId="{08B88423-71A7-214B-9769-8966F8F4F644}" srcOrd="0" destOrd="0" presId="urn:microsoft.com/office/officeart/2005/8/layout/vProcess5"/>
    <dgm:cxn modelId="{F7EA28CC-6D64-EA47-A605-50A2AD789922}" type="presOf" srcId="{A9EA4D66-9912-4FBC-B00F-6AC038D5B6A6}" destId="{75A0CB50-7E90-FF40-A2B0-69B0F12C74BB}" srcOrd="1" destOrd="0" presId="urn:microsoft.com/office/officeart/2005/8/layout/vProcess5"/>
    <dgm:cxn modelId="{FBD0D4D0-7825-0A4C-A2E1-82FEC276921F}" type="presOf" srcId="{1F4D35C4-36CD-4C65-BE7B-F2FBBD2DC99A}" destId="{6BF0D00E-8727-9743-8F4C-5B847ADEDEBE}" srcOrd="0" destOrd="0" presId="urn:microsoft.com/office/officeart/2005/8/layout/vProcess5"/>
    <dgm:cxn modelId="{548FE1E2-24C7-B440-B007-DC46CA9F13A6}" srcId="{F23D432F-2C71-4581-9662-5526FF051386}" destId="{8E9BB699-A59A-1745-82C6-3E467C9C549D}" srcOrd="4" destOrd="0" parTransId="{CED647B5-4480-D340-89F9-3839455D1020}" sibTransId="{9EB059E3-B672-3A4B-96E9-7E4DB3180D6C}"/>
    <dgm:cxn modelId="{2AA7B2EC-E1EE-6A43-B3F0-F3FE033D544E}" type="presOf" srcId="{0B4DA601-9A62-46F1-9151-A53AED756673}" destId="{8A42D175-9B6A-044F-9B4B-D953A79D0436}" srcOrd="0" destOrd="0" presId="urn:microsoft.com/office/officeart/2005/8/layout/vProcess5"/>
    <dgm:cxn modelId="{21A7C2F0-AE24-4940-B712-411AA4130A13}" type="presOf" srcId="{A9EA4D66-9912-4FBC-B00F-6AC038D5B6A6}" destId="{109DE90F-0862-B341-B2C6-EE5A25078027}" srcOrd="0" destOrd="0" presId="urn:microsoft.com/office/officeart/2005/8/layout/vProcess5"/>
    <dgm:cxn modelId="{B04C19F9-7405-EF4F-9682-514F1584F95E}" type="presOf" srcId="{116E8062-C512-4C44-8534-B147DD9E6492}" destId="{69340CC1-F012-5E4F-A76D-46A98FEB287B}" srcOrd="0" destOrd="0" presId="urn:microsoft.com/office/officeart/2005/8/layout/vProcess5"/>
    <dgm:cxn modelId="{BF2CB611-9BF6-8343-8F59-53E459280D42}" type="presParOf" srcId="{704B3A4C-A746-D945-83EC-2E04AFDA6B4C}" destId="{F146BF48-59BD-604A-A3A9-5E3FEF839306}" srcOrd="0" destOrd="0" presId="urn:microsoft.com/office/officeart/2005/8/layout/vProcess5"/>
    <dgm:cxn modelId="{E51DA751-FF4D-0045-AFC7-608B2A22FC59}" type="presParOf" srcId="{704B3A4C-A746-D945-83EC-2E04AFDA6B4C}" destId="{5D3AAC1B-AB55-5143-86C0-DFA7CAE85CFC}" srcOrd="1" destOrd="0" presId="urn:microsoft.com/office/officeart/2005/8/layout/vProcess5"/>
    <dgm:cxn modelId="{40893392-D3DD-0D46-A416-7C7D83288A08}" type="presParOf" srcId="{704B3A4C-A746-D945-83EC-2E04AFDA6B4C}" destId="{B694506B-F7B5-9A44-BF07-A9490A226773}" srcOrd="2" destOrd="0" presId="urn:microsoft.com/office/officeart/2005/8/layout/vProcess5"/>
    <dgm:cxn modelId="{6A4AD3A6-676C-424C-BCF0-7949D22A541B}" type="presParOf" srcId="{704B3A4C-A746-D945-83EC-2E04AFDA6B4C}" destId="{109DE90F-0862-B341-B2C6-EE5A25078027}" srcOrd="3" destOrd="0" presId="urn:microsoft.com/office/officeart/2005/8/layout/vProcess5"/>
    <dgm:cxn modelId="{47553664-CCC0-BF46-9513-E07C0A6447AE}" type="presParOf" srcId="{704B3A4C-A746-D945-83EC-2E04AFDA6B4C}" destId="{2C46B9E2-F9D4-3842-96AA-E83C55F8D4E8}" srcOrd="4" destOrd="0" presId="urn:microsoft.com/office/officeart/2005/8/layout/vProcess5"/>
    <dgm:cxn modelId="{1898B8EC-52CC-2248-B5E8-AE5CA62C53D5}" type="presParOf" srcId="{704B3A4C-A746-D945-83EC-2E04AFDA6B4C}" destId="{19B317A7-7146-D740-91CB-990314D00F53}" srcOrd="5" destOrd="0" presId="urn:microsoft.com/office/officeart/2005/8/layout/vProcess5"/>
    <dgm:cxn modelId="{EF24669C-3E65-274F-B6C0-3C5D10EC0DFA}" type="presParOf" srcId="{704B3A4C-A746-D945-83EC-2E04AFDA6B4C}" destId="{6BF0D00E-8727-9743-8F4C-5B847ADEDEBE}" srcOrd="6" destOrd="0" presId="urn:microsoft.com/office/officeart/2005/8/layout/vProcess5"/>
    <dgm:cxn modelId="{78A259BF-6E95-8E44-8614-1561B705ECEB}" type="presParOf" srcId="{704B3A4C-A746-D945-83EC-2E04AFDA6B4C}" destId="{08B88423-71A7-214B-9769-8966F8F4F644}" srcOrd="7" destOrd="0" presId="urn:microsoft.com/office/officeart/2005/8/layout/vProcess5"/>
    <dgm:cxn modelId="{9EACF149-8F8D-8746-9A9B-1F7B49DF7E1E}" type="presParOf" srcId="{704B3A4C-A746-D945-83EC-2E04AFDA6B4C}" destId="{69340CC1-F012-5E4F-A76D-46A98FEB287B}" srcOrd="8" destOrd="0" presId="urn:microsoft.com/office/officeart/2005/8/layout/vProcess5"/>
    <dgm:cxn modelId="{438C2022-6A06-FF4F-87B1-FE2D2A6FF611}" type="presParOf" srcId="{704B3A4C-A746-D945-83EC-2E04AFDA6B4C}" destId="{8A42D175-9B6A-044F-9B4B-D953A79D0436}" srcOrd="9" destOrd="0" presId="urn:microsoft.com/office/officeart/2005/8/layout/vProcess5"/>
    <dgm:cxn modelId="{67F3598B-5B83-B44C-96D3-9BA08627D7A6}" type="presParOf" srcId="{704B3A4C-A746-D945-83EC-2E04AFDA6B4C}" destId="{A2CB73CF-C21D-594C-BDB5-FEFE16C28145}" srcOrd="10" destOrd="0" presId="urn:microsoft.com/office/officeart/2005/8/layout/vProcess5"/>
    <dgm:cxn modelId="{CBECECD5-33E1-C64E-9380-2E9EF564D406}" type="presParOf" srcId="{704B3A4C-A746-D945-83EC-2E04AFDA6B4C}" destId="{CDD9A253-AD20-5745-A338-5A46578FBA3B}" srcOrd="11" destOrd="0" presId="urn:microsoft.com/office/officeart/2005/8/layout/vProcess5"/>
    <dgm:cxn modelId="{F8A572C5-B53F-4340-B080-B5D009B439C9}" type="presParOf" srcId="{704B3A4C-A746-D945-83EC-2E04AFDA6B4C}" destId="{75A0CB50-7E90-FF40-A2B0-69B0F12C74BB}" srcOrd="12" destOrd="0" presId="urn:microsoft.com/office/officeart/2005/8/layout/vProcess5"/>
    <dgm:cxn modelId="{5946B881-4F17-6D4D-BA8C-ADF63EB08E1D}" type="presParOf" srcId="{704B3A4C-A746-D945-83EC-2E04AFDA6B4C}" destId="{99F4A4EE-358F-554B-8266-D53C23B38D71}" srcOrd="13" destOrd="0" presId="urn:microsoft.com/office/officeart/2005/8/layout/vProcess5"/>
    <dgm:cxn modelId="{75227DB8-2B73-364D-8A8F-C5A8DB6044EF}" type="presParOf" srcId="{704B3A4C-A746-D945-83EC-2E04AFDA6B4C}" destId="{CFF33D8C-C848-D94C-9AAB-76AD3408A11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548FCB-DB38-4271-96B8-38CC8272AD6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6825EAE-BA36-4BAA-9C09-50935F292178}">
      <dgm:prSet/>
      <dgm:spPr/>
      <dgm:t>
        <a:bodyPr/>
        <a:lstStyle/>
        <a:p>
          <a:r>
            <a:rPr lang="en-US" u="sng" dirty="0"/>
            <a:t>Visual Data Mining </a:t>
          </a:r>
          <a:r>
            <a:rPr lang="en-US" dirty="0"/>
            <a:t>– combines traditional data mining tools with data visualization to enhance data mining</a:t>
          </a:r>
        </a:p>
      </dgm:t>
    </dgm:pt>
    <dgm:pt modelId="{3713105E-C5BE-43FB-997D-9B1D089A8FEB}" type="parTrans" cxnId="{4F872792-7BA7-46F9-9BBC-E6086BE2337A}">
      <dgm:prSet/>
      <dgm:spPr/>
      <dgm:t>
        <a:bodyPr/>
        <a:lstStyle/>
        <a:p>
          <a:endParaRPr lang="en-US"/>
        </a:p>
      </dgm:t>
    </dgm:pt>
    <dgm:pt modelId="{F28D46AB-2A24-448A-B456-9B8CD877614D}" type="sibTrans" cxnId="{4F872792-7BA7-46F9-9BBC-E6086BE2337A}">
      <dgm:prSet/>
      <dgm:spPr/>
      <dgm:t>
        <a:bodyPr/>
        <a:lstStyle/>
        <a:p>
          <a:endParaRPr lang="en-US"/>
        </a:p>
      </dgm:t>
    </dgm:pt>
    <dgm:pt modelId="{F63F7DBE-7B9A-4D48-950B-3077A2B259EA}">
      <dgm:prSet/>
      <dgm:spPr/>
      <dgm:t>
        <a:bodyPr/>
        <a:lstStyle/>
        <a:p>
          <a:r>
            <a:rPr lang="en-US" u="sng" dirty="0"/>
            <a:t>Visual OLAP(Online Analytics Platform) </a:t>
          </a:r>
          <a:r>
            <a:rPr lang="en-US" dirty="0"/>
            <a:t>- </a:t>
          </a:r>
          <a:r>
            <a:rPr lang="en-US" b="0" i="0" dirty="0"/>
            <a:t>support multi-dimensional data analysis and decision making by techniques such as graphs, charts.</a:t>
          </a:r>
          <a:endParaRPr lang="en-US" dirty="0"/>
        </a:p>
      </dgm:t>
    </dgm:pt>
    <dgm:pt modelId="{D3A40808-9D87-4010-BF07-2C95A2DB462B}" type="parTrans" cxnId="{B3C51A4F-ECF0-4102-9E47-4070D317B00C}">
      <dgm:prSet/>
      <dgm:spPr/>
      <dgm:t>
        <a:bodyPr/>
        <a:lstStyle/>
        <a:p>
          <a:endParaRPr lang="en-US"/>
        </a:p>
      </dgm:t>
    </dgm:pt>
    <dgm:pt modelId="{5932F746-744F-42DD-BC66-23A5664C605F}" type="sibTrans" cxnId="{B3C51A4F-ECF0-4102-9E47-4070D317B00C}">
      <dgm:prSet/>
      <dgm:spPr/>
      <dgm:t>
        <a:bodyPr/>
        <a:lstStyle/>
        <a:p>
          <a:endParaRPr lang="en-US"/>
        </a:p>
      </dgm:t>
    </dgm:pt>
    <dgm:pt modelId="{49951CD5-358E-41FF-AAAE-DF0117039F05}">
      <dgm:prSet/>
      <dgm:spPr/>
      <dgm:t>
        <a:bodyPr/>
        <a:lstStyle/>
        <a:p>
          <a:r>
            <a:rPr lang="en-US" u="sng" dirty="0"/>
            <a:t>Visual Data Reduction </a:t>
          </a:r>
          <a:r>
            <a:rPr lang="en-US" dirty="0"/>
            <a:t>– represent </a:t>
          </a:r>
          <a:r>
            <a:rPr lang="en-US" b="0" i="0" dirty="0"/>
            <a:t>information visually to reduce or eliminating irrelevant, redundant, or noisy data. (e.g.-</a:t>
          </a:r>
          <a:r>
            <a:rPr lang="en-US" dirty="0"/>
            <a:t>clustering</a:t>
          </a:r>
          <a:r>
            <a:rPr lang="en-US" b="0" i="0" dirty="0"/>
            <a:t>)</a:t>
          </a:r>
          <a:endParaRPr lang="en-US" dirty="0"/>
        </a:p>
      </dgm:t>
    </dgm:pt>
    <dgm:pt modelId="{65379264-5EF3-4371-9876-68635A4C008E}" type="parTrans" cxnId="{3AED271F-A030-4824-9EF4-86743B97E7E3}">
      <dgm:prSet/>
      <dgm:spPr/>
      <dgm:t>
        <a:bodyPr/>
        <a:lstStyle/>
        <a:p>
          <a:endParaRPr lang="en-US"/>
        </a:p>
      </dgm:t>
    </dgm:pt>
    <dgm:pt modelId="{86691089-C012-4994-AA03-16320EEA48B2}" type="sibTrans" cxnId="{3AED271F-A030-4824-9EF4-86743B97E7E3}">
      <dgm:prSet/>
      <dgm:spPr/>
      <dgm:t>
        <a:bodyPr/>
        <a:lstStyle/>
        <a:p>
          <a:endParaRPr lang="en-US"/>
        </a:p>
      </dgm:t>
    </dgm:pt>
    <dgm:pt modelId="{3F3EEA01-A844-4D96-A818-2AA4AF5C4620}">
      <dgm:prSet/>
      <dgm:spPr/>
      <dgm:t>
        <a:bodyPr/>
        <a:lstStyle/>
        <a:p>
          <a:r>
            <a:rPr lang="en-US" b="0" i="0" u="sng" dirty="0"/>
            <a:t>Visualization for the Masses </a:t>
          </a:r>
          <a:r>
            <a:rPr lang="en-US" b="0" i="0" dirty="0"/>
            <a:t>- making data visualization and analysis accessible and usable to a wide range of users</a:t>
          </a:r>
          <a:endParaRPr lang="en-US" dirty="0"/>
        </a:p>
      </dgm:t>
    </dgm:pt>
    <dgm:pt modelId="{537E1187-408B-49A8-80C4-8DE83C2EBBF4}" type="parTrans" cxnId="{07E19869-4012-475D-93AF-956C9050FE8A}">
      <dgm:prSet/>
      <dgm:spPr/>
      <dgm:t>
        <a:bodyPr/>
        <a:lstStyle/>
        <a:p>
          <a:endParaRPr lang="en-US"/>
        </a:p>
      </dgm:t>
    </dgm:pt>
    <dgm:pt modelId="{53162139-4F13-4646-996C-CE52990BE1BD}" type="sibTrans" cxnId="{07E19869-4012-475D-93AF-956C9050FE8A}">
      <dgm:prSet/>
      <dgm:spPr/>
      <dgm:t>
        <a:bodyPr/>
        <a:lstStyle/>
        <a:p>
          <a:endParaRPr lang="en-US"/>
        </a:p>
      </dgm:t>
    </dgm:pt>
    <dgm:pt modelId="{065DC170-7A2D-0B4C-913A-CFF27DB9DDB3}" type="pres">
      <dgm:prSet presAssocID="{B5548FCB-DB38-4271-96B8-38CC8272AD61}" presName="outerComposite" presStyleCnt="0">
        <dgm:presLayoutVars>
          <dgm:chMax val="5"/>
          <dgm:dir/>
          <dgm:resizeHandles val="exact"/>
        </dgm:presLayoutVars>
      </dgm:prSet>
      <dgm:spPr/>
    </dgm:pt>
    <dgm:pt modelId="{6804140A-EE1F-224C-8302-97DE5C59275A}" type="pres">
      <dgm:prSet presAssocID="{B5548FCB-DB38-4271-96B8-38CC8272AD61}" presName="dummyMaxCanvas" presStyleCnt="0">
        <dgm:presLayoutVars/>
      </dgm:prSet>
      <dgm:spPr/>
    </dgm:pt>
    <dgm:pt modelId="{D07DB3EE-F634-7341-B3D8-5F20245446C8}" type="pres">
      <dgm:prSet presAssocID="{B5548FCB-DB38-4271-96B8-38CC8272AD61}" presName="FourNodes_1" presStyleLbl="node1" presStyleIdx="0" presStyleCnt="4">
        <dgm:presLayoutVars>
          <dgm:bulletEnabled val="1"/>
        </dgm:presLayoutVars>
      </dgm:prSet>
      <dgm:spPr/>
    </dgm:pt>
    <dgm:pt modelId="{688B4624-DB3E-C44D-9895-9D4371288440}" type="pres">
      <dgm:prSet presAssocID="{B5548FCB-DB38-4271-96B8-38CC8272AD61}" presName="FourNodes_2" presStyleLbl="node1" presStyleIdx="1" presStyleCnt="4">
        <dgm:presLayoutVars>
          <dgm:bulletEnabled val="1"/>
        </dgm:presLayoutVars>
      </dgm:prSet>
      <dgm:spPr/>
    </dgm:pt>
    <dgm:pt modelId="{1587A947-2EA5-7A4A-8839-A14D5FB8603A}" type="pres">
      <dgm:prSet presAssocID="{B5548FCB-DB38-4271-96B8-38CC8272AD61}" presName="FourNodes_3" presStyleLbl="node1" presStyleIdx="2" presStyleCnt="4">
        <dgm:presLayoutVars>
          <dgm:bulletEnabled val="1"/>
        </dgm:presLayoutVars>
      </dgm:prSet>
      <dgm:spPr/>
    </dgm:pt>
    <dgm:pt modelId="{D84723DC-7B49-6542-8DA5-36D522F3DC43}" type="pres">
      <dgm:prSet presAssocID="{B5548FCB-DB38-4271-96B8-38CC8272AD61}" presName="FourNodes_4" presStyleLbl="node1" presStyleIdx="3" presStyleCnt="4">
        <dgm:presLayoutVars>
          <dgm:bulletEnabled val="1"/>
        </dgm:presLayoutVars>
      </dgm:prSet>
      <dgm:spPr/>
    </dgm:pt>
    <dgm:pt modelId="{94A0B6BA-9EDF-5244-94FC-4253D51BCB26}" type="pres">
      <dgm:prSet presAssocID="{B5548FCB-DB38-4271-96B8-38CC8272AD61}" presName="FourConn_1-2" presStyleLbl="fgAccFollowNode1" presStyleIdx="0" presStyleCnt="3">
        <dgm:presLayoutVars>
          <dgm:bulletEnabled val="1"/>
        </dgm:presLayoutVars>
      </dgm:prSet>
      <dgm:spPr/>
    </dgm:pt>
    <dgm:pt modelId="{74085DDF-B01D-A74F-9FF0-B06FBD91B5C9}" type="pres">
      <dgm:prSet presAssocID="{B5548FCB-DB38-4271-96B8-38CC8272AD61}" presName="FourConn_2-3" presStyleLbl="fgAccFollowNode1" presStyleIdx="1" presStyleCnt="3">
        <dgm:presLayoutVars>
          <dgm:bulletEnabled val="1"/>
        </dgm:presLayoutVars>
      </dgm:prSet>
      <dgm:spPr/>
    </dgm:pt>
    <dgm:pt modelId="{894A16D3-3C6C-D149-AC46-2CBC60ABB6E0}" type="pres">
      <dgm:prSet presAssocID="{B5548FCB-DB38-4271-96B8-38CC8272AD61}" presName="FourConn_3-4" presStyleLbl="fgAccFollowNode1" presStyleIdx="2" presStyleCnt="3">
        <dgm:presLayoutVars>
          <dgm:bulletEnabled val="1"/>
        </dgm:presLayoutVars>
      </dgm:prSet>
      <dgm:spPr/>
    </dgm:pt>
    <dgm:pt modelId="{0F460424-6B2F-DE44-BDEE-AA64E76EBADD}" type="pres">
      <dgm:prSet presAssocID="{B5548FCB-DB38-4271-96B8-38CC8272AD61}" presName="FourNodes_1_text" presStyleLbl="node1" presStyleIdx="3" presStyleCnt="4">
        <dgm:presLayoutVars>
          <dgm:bulletEnabled val="1"/>
        </dgm:presLayoutVars>
      </dgm:prSet>
      <dgm:spPr/>
    </dgm:pt>
    <dgm:pt modelId="{FB7D84D1-826E-6641-A81B-A3156FDA9CB1}" type="pres">
      <dgm:prSet presAssocID="{B5548FCB-DB38-4271-96B8-38CC8272AD61}" presName="FourNodes_2_text" presStyleLbl="node1" presStyleIdx="3" presStyleCnt="4">
        <dgm:presLayoutVars>
          <dgm:bulletEnabled val="1"/>
        </dgm:presLayoutVars>
      </dgm:prSet>
      <dgm:spPr/>
    </dgm:pt>
    <dgm:pt modelId="{43806643-4CCC-9549-9170-7E7D1AC69D0E}" type="pres">
      <dgm:prSet presAssocID="{B5548FCB-DB38-4271-96B8-38CC8272AD61}" presName="FourNodes_3_text" presStyleLbl="node1" presStyleIdx="3" presStyleCnt="4">
        <dgm:presLayoutVars>
          <dgm:bulletEnabled val="1"/>
        </dgm:presLayoutVars>
      </dgm:prSet>
      <dgm:spPr/>
    </dgm:pt>
    <dgm:pt modelId="{1A52755E-D6FD-7243-9586-9BA0F1444B03}" type="pres">
      <dgm:prSet presAssocID="{B5548FCB-DB38-4271-96B8-38CC8272AD6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D231207-5EF2-2645-8CFE-B61E5234E3B9}" type="presOf" srcId="{3F3EEA01-A844-4D96-A818-2AA4AF5C4620}" destId="{1A52755E-D6FD-7243-9586-9BA0F1444B03}" srcOrd="1" destOrd="0" presId="urn:microsoft.com/office/officeart/2005/8/layout/vProcess5"/>
    <dgm:cxn modelId="{E83C7F0E-DAB0-1745-9147-9D9EE9BD96FD}" type="presOf" srcId="{F63F7DBE-7B9A-4D48-950B-3077A2B259EA}" destId="{688B4624-DB3E-C44D-9895-9D4371288440}" srcOrd="0" destOrd="0" presId="urn:microsoft.com/office/officeart/2005/8/layout/vProcess5"/>
    <dgm:cxn modelId="{3AED271F-A030-4824-9EF4-86743B97E7E3}" srcId="{B5548FCB-DB38-4271-96B8-38CC8272AD61}" destId="{49951CD5-358E-41FF-AAAE-DF0117039F05}" srcOrd="2" destOrd="0" parTransId="{65379264-5EF3-4371-9876-68635A4C008E}" sibTransId="{86691089-C012-4994-AA03-16320EEA48B2}"/>
    <dgm:cxn modelId="{23D2972C-A5CB-034C-A39F-0DAD722F26F2}" type="presOf" srcId="{C6825EAE-BA36-4BAA-9C09-50935F292178}" destId="{0F460424-6B2F-DE44-BDEE-AA64E76EBADD}" srcOrd="1" destOrd="0" presId="urn:microsoft.com/office/officeart/2005/8/layout/vProcess5"/>
    <dgm:cxn modelId="{F0789242-A842-B549-8FA8-D45A2D226A3B}" type="presOf" srcId="{5932F746-744F-42DD-BC66-23A5664C605F}" destId="{74085DDF-B01D-A74F-9FF0-B06FBD91B5C9}" srcOrd="0" destOrd="0" presId="urn:microsoft.com/office/officeart/2005/8/layout/vProcess5"/>
    <dgm:cxn modelId="{50D83B67-61AB-4F41-B58D-46994E31F9DA}" type="presOf" srcId="{49951CD5-358E-41FF-AAAE-DF0117039F05}" destId="{43806643-4CCC-9549-9170-7E7D1AC69D0E}" srcOrd="1" destOrd="0" presId="urn:microsoft.com/office/officeart/2005/8/layout/vProcess5"/>
    <dgm:cxn modelId="{07E19869-4012-475D-93AF-956C9050FE8A}" srcId="{B5548FCB-DB38-4271-96B8-38CC8272AD61}" destId="{3F3EEA01-A844-4D96-A818-2AA4AF5C4620}" srcOrd="3" destOrd="0" parTransId="{537E1187-408B-49A8-80C4-8DE83C2EBBF4}" sibTransId="{53162139-4F13-4646-996C-CE52990BE1BD}"/>
    <dgm:cxn modelId="{B3C51A4F-ECF0-4102-9E47-4070D317B00C}" srcId="{B5548FCB-DB38-4271-96B8-38CC8272AD61}" destId="{F63F7DBE-7B9A-4D48-950B-3077A2B259EA}" srcOrd="1" destOrd="0" parTransId="{D3A40808-9D87-4010-BF07-2C95A2DB462B}" sibTransId="{5932F746-744F-42DD-BC66-23A5664C605F}"/>
    <dgm:cxn modelId="{780FDA73-8C75-FB47-8154-5BD7F825C6EA}" type="presOf" srcId="{86691089-C012-4994-AA03-16320EEA48B2}" destId="{894A16D3-3C6C-D149-AC46-2CBC60ABB6E0}" srcOrd="0" destOrd="0" presId="urn:microsoft.com/office/officeart/2005/8/layout/vProcess5"/>
    <dgm:cxn modelId="{343E7376-646F-4B4F-9B7E-926F27DCB597}" type="presOf" srcId="{B5548FCB-DB38-4271-96B8-38CC8272AD61}" destId="{065DC170-7A2D-0B4C-913A-CFF27DB9DDB3}" srcOrd="0" destOrd="0" presId="urn:microsoft.com/office/officeart/2005/8/layout/vProcess5"/>
    <dgm:cxn modelId="{712A5086-ED30-2947-94FF-58790F445CD0}" type="presOf" srcId="{3F3EEA01-A844-4D96-A818-2AA4AF5C4620}" destId="{D84723DC-7B49-6542-8DA5-36D522F3DC43}" srcOrd="0" destOrd="0" presId="urn:microsoft.com/office/officeart/2005/8/layout/vProcess5"/>
    <dgm:cxn modelId="{4F872792-7BA7-46F9-9BBC-E6086BE2337A}" srcId="{B5548FCB-DB38-4271-96B8-38CC8272AD61}" destId="{C6825EAE-BA36-4BAA-9C09-50935F292178}" srcOrd="0" destOrd="0" parTransId="{3713105E-C5BE-43FB-997D-9B1D089A8FEB}" sibTransId="{F28D46AB-2A24-448A-B456-9B8CD877614D}"/>
    <dgm:cxn modelId="{44E8C2A2-8424-9C4F-8E47-F47A803895AD}" type="presOf" srcId="{F28D46AB-2A24-448A-B456-9B8CD877614D}" destId="{94A0B6BA-9EDF-5244-94FC-4253D51BCB26}" srcOrd="0" destOrd="0" presId="urn:microsoft.com/office/officeart/2005/8/layout/vProcess5"/>
    <dgm:cxn modelId="{598D2AAE-93E4-A14E-8DB8-E86365C5D983}" type="presOf" srcId="{C6825EAE-BA36-4BAA-9C09-50935F292178}" destId="{D07DB3EE-F634-7341-B3D8-5F20245446C8}" srcOrd="0" destOrd="0" presId="urn:microsoft.com/office/officeart/2005/8/layout/vProcess5"/>
    <dgm:cxn modelId="{F35E41C7-5ADF-A547-ACBA-A3C2A2EA0E9A}" type="presOf" srcId="{49951CD5-358E-41FF-AAAE-DF0117039F05}" destId="{1587A947-2EA5-7A4A-8839-A14D5FB8603A}" srcOrd="0" destOrd="0" presId="urn:microsoft.com/office/officeart/2005/8/layout/vProcess5"/>
    <dgm:cxn modelId="{64BF0BDC-3023-A64D-B10B-6E623C0D2BC4}" type="presOf" srcId="{F63F7DBE-7B9A-4D48-950B-3077A2B259EA}" destId="{FB7D84D1-826E-6641-A81B-A3156FDA9CB1}" srcOrd="1" destOrd="0" presId="urn:microsoft.com/office/officeart/2005/8/layout/vProcess5"/>
    <dgm:cxn modelId="{E534893A-7539-6A4F-B379-896AE9B86D51}" type="presParOf" srcId="{065DC170-7A2D-0B4C-913A-CFF27DB9DDB3}" destId="{6804140A-EE1F-224C-8302-97DE5C59275A}" srcOrd="0" destOrd="0" presId="urn:microsoft.com/office/officeart/2005/8/layout/vProcess5"/>
    <dgm:cxn modelId="{4D28A56B-2749-6249-A057-086FF18D04D8}" type="presParOf" srcId="{065DC170-7A2D-0B4C-913A-CFF27DB9DDB3}" destId="{D07DB3EE-F634-7341-B3D8-5F20245446C8}" srcOrd="1" destOrd="0" presId="urn:microsoft.com/office/officeart/2005/8/layout/vProcess5"/>
    <dgm:cxn modelId="{FBAD1503-2694-F849-8256-62C2085EAADC}" type="presParOf" srcId="{065DC170-7A2D-0B4C-913A-CFF27DB9DDB3}" destId="{688B4624-DB3E-C44D-9895-9D4371288440}" srcOrd="2" destOrd="0" presId="urn:microsoft.com/office/officeart/2005/8/layout/vProcess5"/>
    <dgm:cxn modelId="{7CAEC632-2239-3A4C-9C62-29B7DBAE6B0B}" type="presParOf" srcId="{065DC170-7A2D-0B4C-913A-CFF27DB9DDB3}" destId="{1587A947-2EA5-7A4A-8839-A14D5FB8603A}" srcOrd="3" destOrd="0" presId="urn:microsoft.com/office/officeart/2005/8/layout/vProcess5"/>
    <dgm:cxn modelId="{45B30487-686E-704D-BD66-74FDF69EB86E}" type="presParOf" srcId="{065DC170-7A2D-0B4C-913A-CFF27DB9DDB3}" destId="{D84723DC-7B49-6542-8DA5-36D522F3DC43}" srcOrd="4" destOrd="0" presId="urn:microsoft.com/office/officeart/2005/8/layout/vProcess5"/>
    <dgm:cxn modelId="{E89CDA1F-8CB6-AD41-8BF6-0367896AE817}" type="presParOf" srcId="{065DC170-7A2D-0B4C-913A-CFF27DB9DDB3}" destId="{94A0B6BA-9EDF-5244-94FC-4253D51BCB26}" srcOrd="5" destOrd="0" presId="urn:microsoft.com/office/officeart/2005/8/layout/vProcess5"/>
    <dgm:cxn modelId="{F9379352-8B37-7640-89AB-48D4D7B23E59}" type="presParOf" srcId="{065DC170-7A2D-0B4C-913A-CFF27DB9DDB3}" destId="{74085DDF-B01D-A74F-9FF0-B06FBD91B5C9}" srcOrd="6" destOrd="0" presId="urn:microsoft.com/office/officeart/2005/8/layout/vProcess5"/>
    <dgm:cxn modelId="{B5208940-BDEB-334E-85AC-67C3458D0E63}" type="presParOf" srcId="{065DC170-7A2D-0B4C-913A-CFF27DB9DDB3}" destId="{894A16D3-3C6C-D149-AC46-2CBC60ABB6E0}" srcOrd="7" destOrd="0" presId="urn:microsoft.com/office/officeart/2005/8/layout/vProcess5"/>
    <dgm:cxn modelId="{42DFBE84-A5A9-254C-B69D-A4DB26B380FF}" type="presParOf" srcId="{065DC170-7A2D-0B4C-913A-CFF27DB9DDB3}" destId="{0F460424-6B2F-DE44-BDEE-AA64E76EBADD}" srcOrd="8" destOrd="0" presId="urn:microsoft.com/office/officeart/2005/8/layout/vProcess5"/>
    <dgm:cxn modelId="{9DF8B80D-02E2-674F-A48F-95CC184980B2}" type="presParOf" srcId="{065DC170-7A2D-0B4C-913A-CFF27DB9DDB3}" destId="{FB7D84D1-826E-6641-A81B-A3156FDA9CB1}" srcOrd="9" destOrd="0" presId="urn:microsoft.com/office/officeart/2005/8/layout/vProcess5"/>
    <dgm:cxn modelId="{F76A1866-0B1D-0941-9C48-3D6C9C9DC582}" type="presParOf" srcId="{065DC170-7A2D-0B4C-913A-CFF27DB9DDB3}" destId="{43806643-4CCC-9549-9170-7E7D1AC69D0E}" srcOrd="10" destOrd="0" presId="urn:microsoft.com/office/officeart/2005/8/layout/vProcess5"/>
    <dgm:cxn modelId="{792A5394-BFFF-5A4B-B2F8-10184F7F43F0}" type="presParOf" srcId="{065DC170-7A2D-0B4C-913A-CFF27DB9DDB3}" destId="{1A52755E-D6FD-7243-9586-9BA0F1444B0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127F1E-FCA4-4042-8E50-1A6B7D40352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DA0710C-DD98-4DB9-B4F7-11389DAF7CB8}">
      <dgm:prSet/>
      <dgm:spPr/>
      <dgm:t>
        <a:bodyPr/>
        <a:lstStyle/>
        <a:p>
          <a:r>
            <a:rPr lang="en-US" b="0" i="0" u="sng"/>
            <a:t>Analytical reasoning </a:t>
          </a:r>
          <a:r>
            <a:rPr lang="en-US" b="0" i="0"/>
            <a:t>- reasoning frameworks for deriving insights and making decisions.</a:t>
          </a:r>
          <a:endParaRPr lang="en-US"/>
        </a:p>
      </dgm:t>
    </dgm:pt>
    <dgm:pt modelId="{9FB5449E-95B0-4FD5-901F-115C24D71BF7}" type="parTrans" cxnId="{C293431B-9606-4FE1-AAA1-F911B1ABDE6D}">
      <dgm:prSet/>
      <dgm:spPr/>
      <dgm:t>
        <a:bodyPr/>
        <a:lstStyle/>
        <a:p>
          <a:endParaRPr lang="en-US"/>
        </a:p>
      </dgm:t>
    </dgm:pt>
    <dgm:pt modelId="{B7E7EBFF-38F9-4D74-8B99-CE3AD79ED0E7}" type="sibTrans" cxnId="{C293431B-9606-4FE1-AAA1-F911B1ABDE6D}">
      <dgm:prSet/>
      <dgm:spPr/>
      <dgm:t>
        <a:bodyPr/>
        <a:lstStyle/>
        <a:p>
          <a:endParaRPr lang="en-US"/>
        </a:p>
      </dgm:t>
    </dgm:pt>
    <dgm:pt modelId="{BF5D1C62-9CEB-43DD-A657-06FDDE9D9FF5}">
      <dgm:prSet/>
      <dgm:spPr/>
      <dgm:t>
        <a:bodyPr/>
        <a:lstStyle/>
        <a:p>
          <a:r>
            <a:rPr lang="en-US" b="0" i="0" u="sng"/>
            <a:t>Visual representations </a:t>
          </a:r>
          <a:r>
            <a:rPr lang="en-US" b="0" i="0"/>
            <a:t>- covers interactive techniques for visual representation of data.</a:t>
          </a:r>
          <a:endParaRPr lang="en-US"/>
        </a:p>
      </dgm:t>
    </dgm:pt>
    <dgm:pt modelId="{7146B5A1-3147-47EB-96FD-8DAED9E036D6}" type="parTrans" cxnId="{98766A9C-9105-45DE-8EC7-F3E9A294DF1A}">
      <dgm:prSet/>
      <dgm:spPr/>
      <dgm:t>
        <a:bodyPr/>
        <a:lstStyle/>
        <a:p>
          <a:endParaRPr lang="en-US"/>
        </a:p>
      </dgm:t>
    </dgm:pt>
    <dgm:pt modelId="{7C32B36B-D3CE-4CB6-9334-1D741D05C58E}" type="sibTrans" cxnId="{98766A9C-9105-45DE-8EC7-F3E9A294DF1A}">
      <dgm:prSet/>
      <dgm:spPr/>
      <dgm:t>
        <a:bodyPr/>
        <a:lstStyle/>
        <a:p>
          <a:endParaRPr lang="en-US"/>
        </a:p>
      </dgm:t>
    </dgm:pt>
    <dgm:pt modelId="{32DC7B03-0A19-431B-8D77-87B8E1FEB70A}">
      <dgm:prSet/>
      <dgm:spPr/>
      <dgm:t>
        <a:bodyPr/>
        <a:lstStyle/>
        <a:p>
          <a:r>
            <a:rPr lang="en-US" b="0" i="0" u="sng"/>
            <a:t>Data representations and transformations </a:t>
          </a:r>
          <a:r>
            <a:rPr lang="en-US" b="0" i="0"/>
            <a:t>– the ways of representing and transforming data, including dealing with noise, incompleteness, and uncertainty.</a:t>
          </a:r>
          <a:endParaRPr lang="en-US"/>
        </a:p>
      </dgm:t>
    </dgm:pt>
    <dgm:pt modelId="{529FC713-145F-4BF8-A5DC-013885BCB619}" type="parTrans" cxnId="{C55FC4BD-D483-41F9-8551-F1738800BF93}">
      <dgm:prSet/>
      <dgm:spPr/>
      <dgm:t>
        <a:bodyPr/>
        <a:lstStyle/>
        <a:p>
          <a:endParaRPr lang="en-US"/>
        </a:p>
      </dgm:t>
    </dgm:pt>
    <dgm:pt modelId="{8B428253-C979-4AAB-8EF2-221BC07C9763}" type="sibTrans" cxnId="{C55FC4BD-D483-41F9-8551-F1738800BF93}">
      <dgm:prSet/>
      <dgm:spPr/>
      <dgm:t>
        <a:bodyPr/>
        <a:lstStyle/>
        <a:p>
          <a:endParaRPr lang="en-US"/>
        </a:p>
      </dgm:t>
    </dgm:pt>
    <dgm:pt modelId="{1D539C6C-01AD-4EA3-A0B3-F394393D352B}">
      <dgm:prSet/>
      <dgm:spPr/>
      <dgm:t>
        <a:bodyPr/>
        <a:lstStyle/>
        <a:p>
          <a:r>
            <a:rPr lang="en-US" b="0" i="0" u="sng"/>
            <a:t>Production, presentation, and dissemination</a:t>
          </a:r>
          <a:r>
            <a:rPr lang="en-US" b="0" i="0"/>
            <a:t> - refers to user interaction and activity.</a:t>
          </a:r>
          <a:endParaRPr lang="en-US"/>
        </a:p>
      </dgm:t>
    </dgm:pt>
    <dgm:pt modelId="{D57E8E7C-4D91-4A3D-B7F0-289D3AC4974F}" type="parTrans" cxnId="{7AFAEFE2-2715-441E-B568-B6D8BB0288E8}">
      <dgm:prSet/>
      <dgm:spPr/>
      <dgm:t>
        <a:bodyPr/>
        <a:lstStyle/>
        <a:p>
          <a:endParaRPr lang="en-US"/>
        </a:p>
      </dgm:t>
    </dgm:pt>
    <dgm:pt modelId="{A70B1DF2-DBDE-415D-9C51-930E5585DDA4}" type="sibTrans" cxnId="{7AFAEFE2-2715-441E-B568-B6D8BB0288E8}">
      <dgm:prSet/>
      <dgm:spPr/>
      <dgm:t>
        <a:bodyPr/>
        <a:lstStyle/>
        <a:p>
          <a:endParaRPr lang="en-US"/>
        </a:p>
      </dgm:t>
    </dgm:pt>
    <dgm:pt modelId="{57EB6F09-FF88-4200-807F-8BB90BBCFE1F}">
      <dgm:prSet/>
      <dgm:spPr/>
      <dgm:t>
        <a:bodyPr/>
        <a:lstStyle/>
        <a:p>
          <a:r>
            <a:rPr lang="en-US" b="0" i="0" u="sng"/>
            <a:t>Moving research into practice </a:t>
          </a:r>
          <a:r>
            <a:rPr lang="en-US" b="0" i="0"/>
            <a:t>- the practical application of methods and techniques.</a:t>
          </a:r>
          <a:endParaRPr lang="en-US"/>
        </a:p>
      </dgm:t>
    </dgm:pt>
    <dgm:pt modelId="{53875F76-AC4A-46C8-BBFD-31677E0E49A8}" type="parTrans" cxnId="{5B43DB8D-18DB-440C-839B-4B319C292BA9}">
      <dgm:prSet/>
      <dgm:spPr/>
      <dgm:t>
        <a:bodyPr/>
        <a:lstStyle/>
        <a:p>
          <a:endParaRPr lang="en-US"/>
        </a:p>
      </dgm:t>
    </dgm:pt>
    <dgm:pt modelId="{3FD36C7A-BF3D-4F8C-9487-0214ACE3742C}" type="sibTrans" cxnId="{5B43DB8D-18DB-440C-839B-4B319C292BA9}">
      <dgm:prSet/>
      <dgm:spPr/>
      <dgm:t>
        <a:bodyPr/>
        <a:lstStyle/>
        <a:p>
          <a:endParaRPr lang="en-US"/>
        </a:p>
      </dgm:t>
    </dgm:pt>
    <dgm:pt modelId="{CD0F0B7B-0C40-9543-9EEE-BA3EE4E0CDEF}" type="pres">
      <dgm:prSet presAssocID="{0E127F1E-FCA4-4042-8E50-1A6B7D403528}" presName="linear" presStyleCnt="0">
        <dgm:presLayoutVars>
          <dgm:animLvl val="lvl"/>
          <dgm:resizeHandles val="exact"/>
        </dgm:presLayoutVars>
      </dgm:prSet>
      <dgm:spPr/>
    </dgm:pt>
    <dgm:pt modelId="{E3D2414E-552D-BC40-BCE5-35D81C7F041B}" type="pres">
      <dgm:prSet presAssocID="{0DA0710C-DD98-4DB9-B4F7-11389DAF7CB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CA66876-0D2E-BB4E-AC7F-3358A95703D2}" type="pres">
      <dgm:prSet presAssocID="{B7E7EBFF-38F9-4D74-8B99-CE3AD79ED0E7}" presName="spacer" presStyleCnt="0"/>
      <dgm:spPr/>
    </dgm:pt>
    <dgm:pt modelId="{68E4A205-362C-AA46-BC28-4E4558B8CD2B}" type="pres">
      <dgm:prSet presAssocID="{BF5D1C62-9CEB-43DD-A657-06FDDE9D9FF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F7238D5-953E-6544-ABCA-BDD23A5B458E}" type="pres">
      <dgm:prSet presAssocID="{7C32B36B-D3CE-4CB6-9334-1D741D05C58E}" presName="spacer" presStyleCnt="0"/>
      <dgm:spPr/>
    </dgm:pt>
    <dgm:pt modelId="{0DCC99E8-C944-7845-B986-783C5DCC3709}" type="pres">
      <dgm:prSet presAssocID="{32DC7B03-0A19-431B-8D77-87B8E1FEB70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5A86A28-0867-6F42-99A6-D03A2B9DC039}" type="pres">
      <dgm:prSet presAssocID="{8B428253-C979-4AAB-8EF2-221BC07C9763}" presName="spacer" presStyleCnt="0"/>
      <dgm:spPr/>
    </dgm:pt>
    <dgm:pt modelId="{6303C121-E2C3-E046-A235-9FF6F5AC2DD1}" type="pres">
      <dgm:prSet presAssocID="{1D539C6C-01AD-4EA3-A0B3-F394393D352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2EA5AE8-00F6-4A47-8F1A-E7C27A05783D}" type="pres">
      <dgm:prSet presAssocID="{A70B1DF2-DBDE-415D-9C51-930E5585DDA4}" presName="spacer" presStyleCnt="0"/>
      <dgm:spPr/>
    </dgm:pt>
    <dgm:pt modelId="{E69E7D3E-4D65-3C41-AFE1-5BB3BF493251}" type="pres">
      <dgm:prSet presAssocID="{57EB6F09-FF88-4200-807F-8BB90BBCFE1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293431B-9606-4FE1-AAA1-F911B1ABDE6D}" srcId="{0E127F1E-FCA4-4042-8E50-1A6B7D403528}" destId="{0DA0710C-DD98-4DB9-B4F7-11389DAF7CB8}" srcOrd="0" destOrd="0" parTransId="{9FB5449E-95B0-4FD5-901F-115C24D71BF7}" sibTransId="{B7E7EBFF-38F9-4D74-8B99-CE3AD79ED0E7}"/>
    <dgm:cxn modelId="{ACC0CD67-344D-954D-9A90-B0CD2204EF7F}" type="presOf" srcId="{32DC7B03-0A19-431B-8D77-87B8E1FEB70A}" destId="{0DCC99E8-C944-7845-B986-783C5DCC3709}" srcOrd="0" destOrd="0" presId="urn:microsoft.com/office/officeart/2005/8/layout/vList2"/>
    <dgm:cxn modelId="{5B43DB8D-18DB-440C-839B-4B319C292BA9}" srcId="{0E127F1E-FCA4-4042-8E50-1A6B7D403528}" destId="{57EB6F09-FF88-4200-807F-8BB90BBCFE1F}" srcOrd="4" destOrd="0" parTransId="{53875F76-AC4A-46C8-BBFD-31677E0E49A8}" sibTransId="{3FD36C7A-BF3D-4F8C-9487-0214ACE3742C}"/>
    <dgm:cxn modelId="{4EA2F590-C987-3344-844B-0FB90F81458D}" type="presOf" srcId="{BF5D1C62-9CEB-43DD-A657-06FDDE9D9FF5}" destId="{68E4A205-362C-AA46-BC28-4E4558B8CD2B}" srcOrd="0" destOrd="0" presId="urn:microsoft.com/office/officeart/2005/8/layout/vList2"/>
    <dgm:cxn modelId="{98766A9C-9105-45DE-8EC7-F3E9A294DF1A}" srcId="{0E127F1E-FCA4-4042-8E50-1A6B7D403528}" destId="{BF5D1C62-9CEB-43DD-A657-06FDDE9D9FF5}" srcOrd="1" destOrd="0" parTransId="{7146B5A1-3147-47EB-96FD-8DAED9E036D6}" sibTransId="{7C32B36B-D3CE-4CB6-9334-1D741D05C58E}"/>
    <dgm:cxn modelId="{08FDE29C-1560-9743-AC0A-A954FE3AA97E}" type="presOf" srcId="{0E127F1E-FCA4-4042-8E50-1A6B7D403528}" destId="{CD0F0B7B-0C40-9543-9EEE-BA3EE4E0CDEF}" srcOrd="0" destOrd="0" presId="urn:microsoft.com/office/officeart/2005/8/layout/vList2"/>
    <dgm:cxn modelId="{80F642B9-3D70-5E44-B3CC-C51D4B2C887F}" type="presOf" srcId="{1D539C6C-01AD-4EA3-A0B3-F394393D352B}" destId="{6303C121-E2C3-E046-A235-9FF6F5AC2DD1}" srcOrd="0" destOrd="0" presId="urn:microsoft.com/office/officeart/2005/8/layout/vList2"/>
    <dgm:cxn modelId="{C55FC4BD-D483-41F9-8551-F1738800BF93}" srcId="{0E127F1E-FCA4-4042-8E50-1A6B7D403528}" destId="{32DC7B03-0A19-431B-8D77-87B8E1FEB70A}" srcOrd="2" destOrd="0" parTransId="{529FC713-145F-4BF8-A5DC-013885BCB619}" sibTransId="{8B428253-C979-4AAB-8EF2-221BC07C9763}"/>
    <dgm:cxn modelId="{7AFAEFE2-2715-441E-B568-B6D8BB0288E8}" srcId="{0E127F1E-FCA4-4042-8E50-1A6B7D403528}" destId="{1D539C6C-01AD-4EA3-A0B3-F394393D352B}" srcOrd="3" destOrd="0" parTransId="{D57E8E7C-4D91-4A3D-B7F0-289D3AC4974F}" sibTransId="{A70B1DF2-DBDE-415D-9C51-930E5585DDA4}"/>
    <dgm:cxn modelId="{6356CCF1-B6BA-D54C-896B-386805E25538}" type="presOf" srcId="{57EB6F09-FF88-4200-807F-8BB90BBCFE1F}" destId="{E69E7D3E-4D65-3C41-AFE1-5BB3BF493251}" srcOrd="0" destOrd="0" presId="urn:microsoft.com/office/officeart/2005/8/layout/vList2"/>
    <dgm:cxn modelId="{268361FA-1156-DC43-90D0-7FEE1A4F6490}" type="presOf" srcId="{0DA0710C-DD98-4DB9-B4F7-11389DAF7CB8}" destId="{E3D2414E-552D-BC40-BCE5-35D81C7F041B}" srcOrd="0" destOrd="0" presId="urn:microsoft.com/office/officeart/2005/8/layout/vList2"/>
    <dgm:cxn modelId="{CD353B72-6A93-FC4E-8993-FF7FC13AFD13}" type="presParOf" srcId="{CD0F0B7B-0C40-9543-9EEE-BA3EE4E0CDEF}" destId="{E3D2414E-552D-BC40-BCE5-35D81C7F041B}" srcOrd="0" destOrd="0" presId="urn:microsoft.com/office/officeart/2005/8/layout/vList2"/>
    <dgm:cxn modelId="{7EBF574E-7EC3-E440-AE4B-5AE844CB8303}" type="presParOf" srcId="{CD0F0B7B-0C40-9543-9EEE-BA3EE4E0CDEF}" destId="{2CA66876-0D2E-BB4E-AC7F-3358A95703D2}" srcOrd="1" destOrd="0" presId="urn:microsoft.com/office/officeart/2005/8/layout/vList2"/>
    <dgm:cxn modelId="{578041A9-F6BB-CB4A-B4A8-9A6A1707B745}" type="presParOf" srcId="{CD0F0B7B-0C40-9543-9EEE-BA3EE4E0CDEF}" destId="{68E4A205-362C-AA46-BC28-4E4558B8CD2B}" srcOrd="2" destOrd="0" presId="urn:microsoft.com/office/officeart/2005/8/layout/vList2"/>
    <dgm:cxn modelId="{C2EA7E84-A3D9-714E-90A8-B3345C902BC0}" type="presParOf" srcId="{CD0F0B7B-0C40-9543-9EEE-BA3EE4E0CDEF}" destId="{7F7238D5-953E-6544-ABCA-BDD23A5B458E}" srcOrd="3" destOrd="0" presId="urn:microsoft.com/office/officeart/2005/8/layout/vList2"/>
    <dgm:cxn modelId="{33BF11E0-87B1-7C4E-826B-3770FE02A456}" type="presParOf" srcId="{CD0F0B7B-0C40-9543-9EEE-BA3EE4E0CDEF}" destId="{0DCC99E8-C944-7845-B986-783C5DCC3709}" srcOrd="4" destOrd="0" presId="urn:microsoft.com/office/officeart/2005/8/layout/vList2"/>
    <dgm:cxn modelId="{7DFFF53B-2E28-E242-8313-EAFD098EDB2F}" type="presParOf" srcId="{CD0F0B7B-0C40-9543-9EEE-BA3EE4E0CDEF}" destId="{45A86A28-0867-6F42-99A6-D03A2B9DC039}" srcOrd="5" destOrd="0" presId="urn:microsoft.com/office/officeart/2005/8/layout/vList2"/>
    <dgm:cxn modelId="{FA530B40-A53A-A049-8244-6BABCDFA9F32}" type="presParOf" srcId="{CD0F0B7B-0C40-9543-9EEE-BA3EE4E0CDEF}" destId="{6303C121-E2C3-E046-A235-9FF6F5AC2DD1}" srcOrd="6" destOrd="0" presId="urn:microsoft.com/office/officeart/2005/8/layout/vList2"/>
    <dgm:cxn modelId="{2B12E57F-8458-C046-AF6F-78AF5E38EDCC}" type="presParOf" srcId="{CD0F0B7B-0C40-9543-9EEE-BA3EE4E0CDEF}" destId="{72EA5AE8-00F6-4A47-8F1A-E7C27A05783D}" srcOrd="7" destOrd="0" presId="urn:microsoft.com/office/officeart/2005/8/layout/vList2"/>
    <dgm:cxn modelId="{6F6D0E64-3923-3F4B-93C7-D4751493128D}" type="presParOf" srcId="{CD0F0B7B-0C40-9543-9EEE-BA3EE4E0CDEF}" destId="{E69E7D3E-4D65-3C41-AFE1-5BB3BF49325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9AD0B7-DAC6-45AB-AE2B-02821CAA4043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3A1C7EA-34E6-45E9-A86B-34C2F45EC996}">
      <dgm:prSet/>
      <dgm:spPr/>
      <dgm:t>
        <a:bodyPr/>
        <a:lstStyle/>
        <a:p>
          <a:r>
            <a:rPr lang="en-US" dirty="0"/>
            <a:t>Extract useful and previously undiscovered insights from massive data sets.</a:t>
          </a:r>
        </a:p>
      </dgm:t>
    </dgm:pt>
    <dgm:pt modelId="{9EB1C74E-D3A9-403A-B9B9-CC2B4D2F7781}" type="parTrans" cxnId="{75F31EFE-389A-4CF8-8F0C-4541CD2C43B9}">
      <dgm:prSet/>
      <dgm:spPr/>
      <dgm:t>
        <a:bodyPr/>
        <a:lstStyle/>
        <a:p>
          <a:endParaRPr lang="en-US"/>
        </a:p>
      </dgm:t>
    </dgm:pt>
    <dgm:pt modelId="{04E5F843-CBAB-4ED5-BFB4-778BF70859F3}" type="sibTrans" cxnId="{75F31EFE-389A-4CF8-8F0C-4541CD2C43B9}">
      <dgm:prSet/>
      <dgm:spPr/>
      <dgm:t>
        <a:bodyPr/>
        <a:lstStyle/>
        <a:p>
          <a:endParaRPr lang="en-US"/>
        </a:p>
      </dgm:t>
    </dgm:pt>
    <dgm:pt modelId="{E8E167B5-7E1B-4D72-9B09-B06D9C9A576B}">
      <dgm:prSet/>
      <dgm:spPr/>
      <dgm:t>
        <a:bodyPr/>
        <a:lstStyle/>
        <a:p>
          <a:r>
            <a:rPr lang="en-US"/>
            <a:t>Data cleaning, data integration, data selection, data transformation, data mining, pattern evaluation, and knowledge representation.</a:t>
          </a:r>
        </a:p>
      </dgm:t>
    </dgm:pt>
    <dgm:pt modelId="{2ECC9024-81F8-4C92-9AEC-4890324CB282}" type="parTrans" cxnId="{13236A42-3730-4487-B9BB-0E90F2123F78}">
      <dgm:prSet/>
      <dgm:spPr/>
      <dgm:t>
        <a:bodyPr/>
        <a:lstStyle/>
        <a:p>
          <a:endParaRPr lang="en-US"/>
        </a:p>
      </dgm:t>
    </dgm:pt>
    <dgm:pt modelId="{8AF4559B-7878-4807-B2BC-C17CC02DE35E}" type="sibTrans" cxnId="{13236A42-3730-4487-B9BB-0E90F2123F78}">
      <dgm:prSet/>
      <dgm:spPr/>
      <dgm:t>
        <a:bodyPr/>
        <a:lstStyle/>
        <a:p>
          <a:endParaRPr lang="en-US"/>
        </a:p>
      </dgm:t>
    </dgm:pt>
    <dgm:pt modelId="{AEACB4A0-5FF1-4A5B-9C19-1EC094263E05}">
      <dgm:prSet/>
      <dgm:spPr/>
      <dgm:t>
        <a:bodyPr/>
        <a:lstStyle/>
        <a:p>
          <a:r>
            <a:rPr lang="en-US"/>
            <a:t>KDD often uses statistical models and machine learning techniques to find patterns and relationships in data.</a:t>
          </a:r>
        </a:p>
      </dgm:t>
    </dgm:pt>
    <dgm:pt modelId="{3EF9D0D8-4181-4301-A511-4BF240406CD6}" type="parTrans" cxnId="{1E355E79-E0E0-4A3B-82EA-697A59D4363A}">
      <dgm:prSet/>
      <dgm:spPr/>
      <dgm:t>
        <a:bodyPr/>
        <a:lstStyle/>
        <a:p>
          <a:endParaRPr lang="en-US"/>
        </a:p>
      </dgm:t>
    </dgm:pt>
    <dgm:pt modelId="{EC245E08-02F8-4B61-A877-24A71E498B83}" type="sibTrans" cxnId="{1E355E79-E0E0-4A3B-82EA-697A59D4363A}">
      <dgm:prSet/>
      <dgm:spPr/>
      <dgm:t>
        <a:bodyPr/>
        <a:lstStyle/>
        <a:p>
          <a:endParaRPr lang="en-US"/>
        </a:p>
      </dgm:t>
    </dgm:pt>
    <dgm:pt modelId="{884D9AC8-44FB-E14B-A03F-6B5E129CAD94}" type="pres">
      <dgm:prSet presAssocID="{449AD0B7-DAC6-45AB-AE2B-02821CAA4043}" presName="linear" presStyleCnt="0">
        <dgm:presLayoutVars>
          <dgm:animLvl val="lvl"/>
          <dgm:resizeHandles val="exact"/>
        </dgm:presLayoutVars>
      </dgm:prSet>
      <dgm:spPr/>
    </dgm:pt>
    <dgm:pt modelId="{EDF021FB-B73D-B549-ABC7-B30CD1E836E6}" type="pres">
      <dgm:prSet presAssocID="{23A1C7EA-34E6-45E9-A86B-34C2F45EC9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01EC560-41F6-2041-AA8B-F34B7F265644}" type="pres">
      <dgm:prSet presAssocID="{04E5F843-CBAB-4ED5-BFB4-778BF70859F3}" presName="spacer" presStyleCnt="0"/>
      <dgm:spPr/>
    </dgm:pt>
    <dgm:pt modelId="{449BF6BC-E3BD-2745-ABEB-6AE76F54E79F}" type="pres">
      <dgm:prSet presAssocID="{E8E167B5-7E1B-4D72-9B09-B06D9C9A57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43BA50-50F1-E344-974C-036683E97816}" type="pres">
      <dgm:prSet presAssocID="{8AF4559B-7878-4807-B2BC-C17CC02DE35E}" presName="spacer" presStyleCnt="0"/>
      <dgm:spPr/>
    </dgm:pt>
    <dgm:pt modelId="{5C091C4C-891A-6C4F-80B2-CDA4D4E47474}" type="pres">
      <dgm:prSet presAssocID="{AEACB4A0-5FF1-4A5B-9C19-1EC094263E0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0B08B27-326E-EE4D-969F-AFFC5E16B8A4}" type="presOf" srcId="{23A1C7EA-34E6-45E9-A86B-34C2F45EC996}" destId="{EDF021FB-B73D-B549-ABC7-B30CD1E836E6}" srcOrd="0" destOrd="0" presId="urn:microsoft.com/office/officeart/2005/8/layout/vList2"/>
    <dgm:cxn modelId="{13236A42-3730-4487-B9BB-0E90F2123F78}" srcId="{449AD0B7-DAC6-45AB-AE2B-02821CAA4043}" destId="{E8E167B5-7E1B-4D72-9B09-B06D9C9A576B}" srcOrd="1" destOrd="0" parTransId="{2ECC9024-81F8-4C92-9AEC-4890324CB282}" sibTransId="{8AF4559B-7878-4807-B2BC-C17CC02DE35E}"/>
    <dgm:cxn modelId="{598F6376-51D1-AB4F-9C90-8A42A0D7BEAC}" type="presOf" srcId="{AEACB4A0-5FF1-4A5B-9C19-1EC094263E05}" destId="{5C091C4C-891A-6C4F-80B2-CDA4D4E47474}" srcOrd="0" destOrd="0" presId="urn:microsoft.com/office/officeart/2005/8/layout/vList2"/>
    <dgm:cxn modelId="{1E355E79-E0E0-4A3B-82EA-697A59D4363A}" srcId="{449AD0B7-DAC6-45AB-AE2B-02821CAA4043}" destId="{AEACB4A0-5FF1-4A5B-9C19-1EC094263E05}" srcOrd="2" destOrd="0" parTransId="{3EF9D0D8-4181-4301-A511-4BF240406CD6}" sibTransId="{EC245E08-02F8-4B61-A877-24A71E498B83}"/>
    <dgm:cxn modelId="{0D8F67EA-0C0C-0147-B2EC-388F3D2096AB}" type="presOf" srcId="{E8E167B5-7E1B-4D72-9B09-B06D9C9A576B}" destId="{449BF6BC-E3BD-2745-ABEB-6AE76F54E79F}" srcOrd="0" destOrd="0" presId="urn:microsoft.com/office/officeart/2005/8/layout/vList2"/>
    <dgm:cxn modelId="{B903AFFC-BBAB-FC48-8F86-1F7656896B6F}" type="presOf" srcId="{449AD0B7-DAC6-45AB-AE2B-02821CAA4043}" destId="{884D9AC8-44FB-E14B-A03F-6B5E129CAD94}" srcOrd="0" destOrd="0" presId="urn:microsoft.com/office/officeart/2005/8/layout/vList2"/>
    <dgm:cxn modelId="{75F31EFE-389A-4CF8-8F0C-4541CD2C43B9}" srcId="{449AD0B7-DAC6-45AB-AE2B-02821CAA4043}" destId="{23A1C7EA-34E6-45E9-A86B-34C2F45EC996}" srcOrd="0" destOrd="0" parTransId="{9EB1C74E-D3A9-403A-B9B9-CC2B4D2F7781}" sibTransId="{04E5F843-CBAB-4ED5-BFB4-778BF70859F3}"/>
    <dgm:cxn modelId="{4D7AF127-DFFE-B04E-826A-713699074E68}" type="presParOf" srcId="{884D9AC8-44FB-E14B-A03F-6B5E129CAD94}" destId="{EDF021FB-B73D-B549-ABC7-B30CD1E836E6}" srcOrd="0" destOrd="0" presId="urn:microsoft.com/office/officeart/2005/8/layout/vList2"/>
    <dgm:cxn modelId="{40D0BF6D-D815-DE44-8969-0A33F5296D82}" type="presParOf" srcId="{884D9AC8-44FB-E14B-A03F-6B5E129CAD94}" destId="{901EC560-41F6-2041-AA8B-F34B7F265644}" srcOrd="1" destOrd="0" presId="urn:microsoft.com/office/officeart/2005/8/layout/vList2"/>
    <dgm:cxn modelId="{AF2C65A2-71F3-1C46-A605-3C19EEEC468B}" type="presParOf" srcId="{884D9AC8-44FB-E14B-A03F-6B5E129CAD94}" destId="{449BF6BC-E3BD-2745-ABEB-6AE76F54E79F}" srcOrd="2" destOrd="0" presId="urn:microsoft.com/office/officeart/2005/8/layout/vList2"/>
    <dgm:cxn modelId="{9572C45F-22B1-3E4B-AD22-348E99BD1CF5}" type="presParOf" srcId="{884D9AC8-44FB-E14B-A03F-6B5E129CAD94}" destId="{9B43BA50-50F1-E344-974C-036683E97816}" srcOrd="3" destOrd="0" presId="urn:microsoft.com/office/officeart/2005/8/layout/vList2"/>
    <dgm:cxn modelId="{71144A6C-EEE0-B746-B97C-7AB0E6340BD3}" type="presParOf" srcId="{884D9AC8-44FB-E14B-A03F-6B5E129CAD94}" destId="{5C091C4C-891A-6C4F-80B2-CDA4D4E4747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9FA13B-D593-402B-B8CA-1E011149D1D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C31D671-8B45-4C8B-918F-44977A97A808}">
      <dgm:prSet/>
      <dgm:spPr/>
      <dgm:t>
        <a:bodyPr/>
        <a:lstStyle/>
        <a:p>
          <a:r>
            <a:rPr lang="en-US"/>
            <a:t>The challenges and opportunities in data management and visual analytics are interrelated and require attention to basic data management problems and specific requirements for visual analytics. </a:t>
          </a:r>
        </a:p>
      </dgm:t>
    </dgm:pt>
    <dgm:pt modelId="{15F441A3-C51D-462E-8B3C-9DFF37AC314D}" type="parTrans" cxnId="{3955A16F-116F-49A1-8970-E76906290562}">
      <dgm:prSet/>
      <dgm:spPr/>
      <dgm:t>
        <a:bodyPr/>
        <a:lstStyle/>
        <a:p>
          <a:endParaRPr lang="en-US"/>
        </a:p>
      </dgm:t>
    </dgm:pt>
    <dgm:pt modelId="{DB73FB05-B41D-42B5-8F5F-61303B165EA1}" type="sibTrans" cxnId="{3955A16F-116F-49A1-8970-E76906290562}">
      <dgm:prSet/>
      <dgm:spPr/>
      <dgm:t>
        <a:bodyPr/>
        <a:lstStyle/>
        <a:p>
          <a:endParaRPr lang="en-US"/>
        </a:p>
      </dgm:t>
    </dgm:pt>
    <dgm:pt modelId="{8AD2429C-DAEC-4AA6-8B1A-2706BE5B902F}">
      <dgm:prSet/>
      <dgm:spPr/>
      <dgm:t>
        <a:bodyPr/>
        <a:lstStyle/>
        <a:p>
          <a:r>
            <a:rPr lang="en-US"/>
            <a:t>Addressing these challenges, such as uncertainty, semantic integration, data provenance, and designing visual analytics for the general public, is crucial for making progress in the field of visual analytics. </a:t>
          </a:r>
        </a:p>
      </dgm:t>
    </dgm:pt>
    <dgm:pt modelId="{C3554315-455D-4E54-9EC6-1EB9F7CF03FA}" type="parTrans" cxnId="{24B731F1-D488-4621-852C-2BEBECF4B851}">
      <dgm:prSet/>
      <dgm:spPr/>
      <dgm:t>
        <a:bodyPr/>
        <a:lstStyle/>
        <a:p>
          <a:endParaRPr lang="en-US"/>
        </a:p>
      </dgm:t>
    </dgm:pt>
    <dgm:pt modelId="{C28C147D-CBFD-43DA-9315-85983E31AB7F}" type="sibTrans" cxnId="{24B731F1-D488-4621-852C-2BEBECF4B851}">
      <dgm:prSet/>
      <dgm:spPr/>
      <dgm:t>
        <a:bodyPr/>
        <a:lstStyle/>
        <a:p>
          <a:endParaRPr lang="en-US"/>
        </a:p>
      </dgm:t>
    </dgm:pt>
    <dgm:pt modelId="{23461A2E-277B-4146-B173-2CBA4165940F}">
      <dgm:prSet/>
      <dgm:spPr/>
      <dgm:t>
        <a:bodyPr/>
        <a:lstStyle/>
        <a:p>
          <a:r>
            <a:rPr lang="en-US"/>
            <a:t>Combining KDD and visual analytics can help generate efficient data visualization models.</a:t>
          </a:r>
        </a:p>
      </dgm:t>
    </dgm:pt>
    <dgm:pt modelId="{AE7F9244-0CE8-47C5-B904-3D2B793125F1}" type="parTrans" cxnId="{FB2A3039-56E8-4108-9175-24B5266B9097}">
      <dgm:prSet/>
      <dgm:spPr/>
      <dgm:t>
        <a:bodyPr/>
        <a:lstStyle/>
        <a:p>
          <a:endParaRPr lang="en-US"/>
        </a:p>
      </dgm:t>
    </dgm:pt>
    <dgm:pt modelId="{F2DB1713-D5E8-41C1-A2B1-D8CA14A194FD}" type="sibTrans" cxnId="{FB2A3039-56E8-4108-9175-24B5266B9097}">
      <dgm:prSet/>
      <dgm:spPr/>
      <dgm:t>
        <a:bodyPr/>
        <a:lstStyle/>
        <a:p>
          <a:endParaRPr lang="en-US"/>
        </a:p>
      </dgm:t>
    </dgm:pt>
    <dgm:pt modelId="{D955655E-3784-4E44-B354-BD61BE297B2C}" type="pres">
      <dgm:prSet presAssocID="{279FA13B-D593-402B-B8CA-1E011149D1D1}" presName="linear" presStyleCnt="0">
        <dgm:presLayoutVars>
          <dgm:animLvl val="lvl"/>
          <dgm:resizeHandles val="exact"/>
        </dgm:presLayoutVars>
      </dgm:prSet>
      <dgm:spPr/>
    </dgm:pt>
    <dgm:pt modelId="{C42FAD64-CCB3-214B-99A5-8FD226DDD924}" type="pres">
      <dgm:prSet presAssocID="{1C31D671-8B45-4C8B-918F-44977A97A80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29BBC2E-4E7F-4F4A-9F5A-DDDA7F971060}" type="pres">
      <dgm:prSet presAssocID="{DB73FB05-B41D-42B5-8F5F-61303B165EA1}" presName="spacer" presStyleCnt="0"/>
      <dgm:spPr/>
    </dgm:pt>
    <dgm:pt modelId="{C55E47FD-96BD-4348-AB3E-9F6EFCD5211F}" type="pres">
      <dgm:prSet presAssocID="{8AD2429C-DAEC-4AA6-8B1A-2706BE5B902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A1DD38-38FA-A346-9D5E-A5E67C9CE903}" type="pres">
      <dgm:prSet presAssocID="{C28C147D-CBFD-43DA-9315-85983E31AB7F}" presName="spacer" presStyleCnt="0"/>
      <dgm:spPr/>
    </dgm:pt>
    <dgm:pt modelId="{753877D6-1A6C-8740-9117-3753D6A415B5}" type="pres">
      <dgm:prSet presAssocID="{23461A2E-277B-4146-B173-2CBA4165940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AC9E228-4063-804E-88D1-F5BFA9D8FBF8}" type="presOf" srcId="{1C31D671-8B45-4C8B-918F-44977A97A808}" destId="{C42FAD64-CCB3-214B-99A5-8FD226DDD924}" srcOrd="0" destOrd="0" presId="urn:microsoft.com/office/officeart/2005/8/layout/vList2"/>
    <dgm:cxn modelId="{B49F0C2F-912C-2140-BDBA-D06A18B69F2E}" type="presOf" srcId="{23461A2E-277B-4146-B173-2CBA4165940F}" destId="{753877D6-1A6C-8740-9117-3753D6A415B5}" srcOrd="0" destOrd="0" presId="urn:microsoft.com/office/officeart/2005/8/layout/vList2"/>
    <dgm:cxn modelId="{FB2A3039-56E8-4108-9175-24B5266B9097}" srcId="{279FA13B-D593-402B-B8CA-1E011149D1D1}" destId="{23461A2E-277B-4146-B173-2CBA4165940F}" srcOrd="2" destOrd="0" parTransId="{AE7F9244-0CE8-47C5-B904-3D2B793125F1}" sibTransId="{F2DB1713-D5E8-41C1-A2B1-D8CA14A194FD}"/>
    <dgm:cxn modelId="{3955A16F-116F-49A1-8970-E76906290562}" srcId="{279FA13B-D593-402B-B8CA-1E011149D1D1}" destId="{1C31D671-8B45-4C8B-918F-44977A97A808}" srcOrd="0" destOrd="0" parTransId="{15F441A3-C51D-462E-8B3C-9DFF37AC314D}" sibTransId="{DB73FB05-B41D-42B5-8F5F-61303B165EA1}"/>
    <dgm:cxn modelId="{B0965874-D697-2D4F-BF53-947B77E04AB1}" type="presOf" srcId="{8AD2429C-DAEC-4AA6-8B1A-2706BE5B902F}" destId="{C55E47FD-96BD-4348-AB3E-9F6EFCD5211F}" srcOrd="0" destOrd="0" presId="urn:microsoft.com/office/officeart/2005/8/layout/vList2"/>
    <dgm:cxn modelId="{2ADA42EE-C969-624A-B710-1AEE6A7F2B9D}" type="presOf" srcId="{279FA13B-D593-402B-B8CA-1E011149D1D1}" destId="{D955655E-3784-4E44-B354-BD61BE297B2C}" srcOrd="0" destOrd="0" presId="urn:microsoft.com/office/officeart/2005/8/layout/vList2"/>
    <dgm:cxn modelId="{24B731F1-D488-4621-852C-2BEBECF4B851}" srcId="{279FA13B-D593-402B-B8CA-1E011149D1D1}" destId="{8AD2429C-DAEC-4AA6-8B1A-2706BE5B902F}" srcOrd="1" destOrd="0" parTransId="{C3554315-455D-4E54-9EC6-1EB9F7CF03FA}" sibTransId="{C28C147D-CBFD-43DA-9315-85983E31AB7F}"/>
    <dgm:cxn modelId="{60A98C41-4F92-004F-94E1-5173B672EA01}" type="presParOf" srcId="{D955655E-3784-4E44-B354-BD61BE297B2C}" destId="{C42FAD64-CCB3-214B-99A5-8FD226DDD924}" srcOrd="0" destOrd="0" presId="urn:microsoft.com/office/officeart/2005/8/layout/vList2"/>
    <dgm:cxn modelId="{38BABA79-24DC-E24D-AD76-FD3650029A75}" type="presParOf" srcId="{D955655E-3784-4E44-B354-BD61BE297B2C}" destId="{F29BBC2E-4E7F-4F4A-9F5A-DDDA7F971060}" srcOrd="1" destOrd="0" presId="urn:microsoft.com/office/officeart/2005/8/layout/vList2"/>
    <dgm:cxn modelId="{604E3FA1-3E07-2543-9BB5-05E00315F33E}" type="presParOf" srcId="{D955655E-3784-4E44-B354-BD61BE297B2C}" destId="{C55E47FD-96BD-4348-AB3E-9F6EFCD5211F}" srcOrd="2" destOrd="0" presId="urn:microsoft.com/office/officeart/2005/8/layout/vList2"/>
    <dgm:cxn modelId="{63A21DDA-193A-6046-9E6C-2AF7A7BCE7D8}" type="presParOf" srcId="{D955655E-3784-4E44-B354-BD61BE297B2C}" destId="{E5A1DD38-38FA-A346-9D5E-A5E67C9CE903}" srcOrd="3" destOrd="0" presId="urn:microsoft.com/office/officeart/2005/8/layout/vList2"/>
    <dgm:cxn modelId="{6E611BC9-F07D-2545-BB6C-A1DD009430FA}" type="presParOf" srcId="{D955655E-3784-4E44-B354-BD61BE297B2C}" destId="{753877D6-1A6C-8740-9117-3753D6A415B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1D6D3-C915-C24F-9B06-E3DD3E548EB7}">
      <dsp:nvSpPr>
        <dsp:cNvPr id="0" name=""/>
        <dsp:cNvSpPr/>
      </dsp:nvSpPr>
      <dsp:spPr>
        <a:xfrm>
          <a:off x="0" y="581949"/>
          <a:ext cx="6505575" cy="7558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Transition from confirmatory data analysis to exploratory data analysis gave rise to the area of visual analytics.</a:t>
          </a:r>
        </a:p>
      </dsp:txBody>
      <dsp:txXfrm>
        <a:off x="36896" y="618845"/>
        <a:ext cx="6431783" cy="682028"/>
      </dsp:txXfrm>
    </dsp:sp>
    <dsp:sp modelId="{88F721E3-B428-5D43-9FFA-D2366CFF28FA}">
      <dsp:nvSpPr>
        <dsp:cNvPr id="0" name=""/>
        <dsp:cNvSpPr/>
      </dsp:nvSpPr>
      <dsp:spPr>
        <a:xfrm>
          <a:off x="0" y="1392489"/>
          <a:ext cx="6505575" cy="7558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Information visualization community was established due to the advancement of graphical user interfaces and interaction tools.</a:t>
          </a:r>
        </a:p>
      </dsp:txBody>
      <dsp:txXfrm>
        <a:off x="36896" y="1429385"/>
        <a:ext cx="6431783" cy="682028"/>
      </dsp:txXfrm>
    </dsp:sp>
    <dsp:sp modelId="{4E75BEBD-BF6E-9940-B851-ABE53981B94B}">
      <dsp:nvSpPr>
        <dsp:cNvPr id="0" name=""/>
        <dsp:cNvSpPr/>
      </dsp:nvSpPr>
      <dsp:spPr>
        <a:xfrm>
          <a:off x="0" y="2203029"/>
          <a:ext cx="6505575" cy="7558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Visual data exploration and visual data mining were later developed.</a:t>
          </a:r>
        </a:p>
      </dsp:txBody>
      <dsp:txXfrm>
        <a:off x="36896" y="2239925"/>
        <a:ext cx="6431783" cy="682028"/>
      </dsp:txXfrm>
    </dsp:sp>
    <dsp:sp modelId="{85110EE2-C7A4-0B43-9B80-6036988AB931}">
      <dsp:nvSpPr>
        <dsp:cNvPr id="0" name=""/>
        <dsp:cNvSpPr/>
      </dsp:nvSpPr>
      <dsp:spPr>
        <a:xfrm>
          <a:off x="0" y="3013569"/>
          <a:ext cx="6505575" cy="7558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VA combines disciplines including data analysis, spatial decision support, and visualization.</a:t>
          </a:r>
        </a:p>
      </dsp:txBody>
      <dsp:txXfrm>
        <a:off x="36896" y="3050465"/>
        <a:ext cx="6431783" cy="682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C1E61-F13E-8445-9333-BDD9CD4E5DEC}">
      <dsp:nvSpPr>
        <dsp:cNvPr id="0" name=""/>
        <dsp:cNvSpPr/>
      </dsp:nvSpPr>
      <dsp:spPr>
        <a:xfrm>
          <a:off x="0" y="861219"/>
          <a:ext cx="2628899" cy="2628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 dirty="0"/>
            <a:t>Dynamicity</a:t>
          </a:r>
          <a:r>
            <a:rPr lang="en-US" sz="1400" kern="1200" dirty="0"/>
            <a:t> - Classical data management are not necessarily good for interaction.</a:t>
          </a:r>
        </a:p>
      </dsp:txBody>
      <dsp:txXfrm>
        <a:off x="384993" y="1246212"/>
        <a:ext cx="1858913" cy="1858913"/>
      </dsp:txXfrm>
    </dsp:sp>
    <dsp:sp modelId="{BFC8BD4A-7407-A141-8940-F57961890043}">
      <dsp:nvSpPr>
        <dsp:cNvPr id="0" name=""/>
        <dsp:cNvSpPr/>
      </dsp:nvSpPr>
      <dsp:spPr>
        <a:xfrm rot="5400000">
          <a:off x="2886236" y="1806524"/>
          <a:ext cx="920115" cy="738288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37AEE-64B3-C040-AE08-25F46158D52F}">
      <dsp:nvSpPr>
        <dsp:cNvPr id="0" name=""/>
        <dsp:cNvSpPr/>
      </dsp:nvSpPr>
      <dsp:spPr>
        <a:xfrm>
          <a:off x="4021897" y="892527"/>
          <a:ext cx="2471805" cy="25662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 dirty="0"/>
            <a:t>Standards</a:t>
          </a:r>
          <a:r>
            <a:rPr lang="en-US" sz="1400" kern="1200" dirty="0"/>
            <a:t> - While data management is based on standards, VA lacks in shared, proven, and efficient solution.</a:t>
          </a:r>
        </a:p>
      </dsp:txBody>
      <dsp:txXfrm>
        <a:off x="4383884" y="1268350"/>
        <a:ext cx="1747831" cy="1814636"/>
      </dsp:txXfrm>
    </dsp:sp>
    <dsp:sp modelId="{8910E400-F77A-0340-A9E3-96EAEF98CBA8}">
      <dsp:nvSpPr>
        <dsp:cNvPr id="0" name=""/>
        <dsp:cNvSpPr/>
      </dsp:nvSpPr>
      <dsp:spPr>
        <a:xfrm rot="5400000">
          <a:off x="6751038" y="1806524"/>
          <a:ext cx="920115" cy="738288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8F2BE-4476-174F-9121-98F71A969EBF}">
      <dsp:nvSpPr>
        <dsp:cNvPr id="0" name=""/>
        <dsp:cNvSpPr/>
      </dsp:nvSpPr>
      <dsp:spPr>
        <a:xfrm>
          <a:off x="7886700" y="861219"/>
          <a:ext cx="2628899" cy="2628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 dirty="0"/>
            <a:t>User interaction life-cycle </a:t>
          </a:r>
          <a:r>
            <a:rPr lang="en-US" sz="1400" kern="1200" dirty="0"/>
            <a:t>- </a:t>
          </a:r>
          <a:r>
            <a:rPr lang="en-US" sz="1400" b="0" i="0" kern="1200" dirty="0"/>
            <a:t>Data management interactions are single user and quick, while visual analytics activities are longer and may involve multiple users.</a:t>
          </a:r>
          <a:endParaRPr lang="en-US" sz="1400" kern="1200" dirty="0"/>
        </a:p>
      </dsp:txBody>
      <dsp:txXfrm>
        <a:off x="8271693" y="1246212"/>
        <a:ext cx="1858913" cy="1858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AAC1B-AB55-5143-86C0-DFA7CAE85CFC}">
      <dsp:nvSpPr>
        <dsp:cNvPr id="0" name=""/>
        <dsp:cNvSpPr/>
      </dsp:nvSpPr>
      <dsp:spPr>
        <a:xfrm>
          <a:off x="0" y="0"/>
          <a:ext cx="8097012" cy="7834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>
              <a:solidFill>
                <a:schemeClr val="tx1"/>
              </a:solidFill>
            </a:rPr>
            <a:t>Relational Technology </a:t>
          </a:r>
          <a:r>
            <a:rPr lang="en-US" sz="1800" kern="1200" dirty="0">
              <a:solidFill>
                <a:schemeClr val="tx1"/>
              </a:solidFill>
            </a:rPr>
            <a:t>- RDMS dominate the market</a:t>
          </a:r>
        </a:p>
      </dsp:txBody>
      <dsp:txXfrm>
        <a:off x="22947" y="22947"/>
        <a:ext cx="7159934" cy="737563"/>
      </dsp:txXfrm>
    </dsp:sp>
    <dsp:sp modelId="{B694506B-F7B5-9A44-BF07-A9490A226773}">
      <dsp:nvSpPr>
        <dsp:cNvPr id="0" name=""/>
        <dsp:cNvSpPr/>
      </dsp:nvSpPr>
      <dsp:spPr>
        <a:xfrm>
          <a:off x="604647" y="892271"/>
          <a:ext cx="8097012" cy="783457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>
              <a:solidFill>
                <a:schemeClr val="tx1"/>
              </a:solidFill>
            </a:rPr>
            <a:t>Data Integration </a:t>
          </a:r>
          <a:r>
            <a:rPr lang="en-US" sz="1800" kern="1200" dirty="0">
              <a:solidFill>
                <a:schemeClr val="tx1"/>
              </a:solidFill>
            </a:rPr>
            <a:t>- Providing unified and transparent access to a set of heterogeneous sources</a:t>
          </a:r>
        </a:p>
      </dsp:txBody>
      <dsp:txXfrm>
        <a:off x="627594" y="915218"/>
        <a:ext cx="6937223" cy="737563"/>
      </dsp:txXfrm>
    </dsp:sp>
    <dsp:sp modelId="{109DE90F-0862-B341-B2C6-EE5A25078027}">
      <dsp:nvSpPr>
        <dsp:cNvPr id="0" name=""/>
        <dsp:cNvSpPr/>
      </dsp:nvSpPr>
      <dsp:spPr>
        <a:xfrm>
          <a:off x="1209293" y="1784543"/>
          <a:ext cx="8097012" cy="783457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>
              <a:solidFill>
                <a:schemeClr val="tx1"/>
              </a:solidFill>
            </a:rPr>
            <a:t>Data Warehousing and Data Mining </a:t>
          </a:r>
          <a:r>
            <a:rPr lang="en-US" sz="1800" kern="1200" dirty="0">
              <a:solidFill>
                <a:schemeClr val="tx1"/>
              </a:solidFill>
            </a:rPr>
            <a:t>– Analyze information to make more informed decisions, and study patterns and trends in large dataset</a:t>
          </a:r>
        </a:p>
      </dsp:txBody>
      <dsp:txXfrm>
        <a:off x="1232240" y="1807490"/>
        <a:ext cx="6937223" cy="737563"/>
      </dsp:txXfrm>
    </dsp:sp>
    <dsp:sp modelId="{2C46B9E2-F9D4-3842-96AA-E83C55F8D4E8}">
      <dsp:nvSpPr>
        <dsp:cNvPr id="0" name=""/>
        <dsp:cNvSpPr/>
      </dsp:nvSpPr>
      <dsp:spPr>
        <a:xfrm>
          <a:off x="1813940" y="2676814"/>
          <a:ext cx="8097012" cy="783457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>
              <a:solidFill>
                <a:schemeClr val="tx1"/>
              </a:solidFill>
            </a:rPr>
            <a:t>Data Reduction and Abstraction </a:t>
          </a:r>
          <a:r>
            <a:rPr lang="en-US" sz="1800" kern="1200" dirty="0">
              <a:solidFill>
                <a:schemeClr val="tx1"/>
              </a:solidFill>
            </a:rPr>
            <a:t>– improve query optimization and interaction</a:t>
          </a:r>
        </a:p>
      </dsp:txBody>
      <dsp:txXfrm>
        <a:off x="1836887" y="2699761"/>
        <a:ext cx="6937223" cy="737563"/>
      </dsp:txXfrm>
    </dsp:sp>
    <dsp:sp modelId="{19B317A7-7146-D740-91CB-990314D00F53}">
      <dsp:nvSpPr>
        <dsp:cNvPr id="0" name=""/>
        <dsp:cNvSpPr/>
      </dsp:nvSpPr>
      <dsp:spPr>
        <a:xfrm>
          <a:off x="2418587" y="3569086"/>
          <a:ext cx="8097012" cy="783457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>
              <a:solidFill>
                <a:schemeClr val="tx1"/>
              </a:solidFill>
            </a:rPr>
            <a:t>Data Quality </a:t>
          </a:r>
          <a:r>
            <a:rPr lang="en-US" sz="1800" kern="1200" dirty="0">
              <a:solidFill>
                <a:schemeClr val="tx1"/>
              </a:solidFill>
            </a:rPr>
            <a:t>- Dealing with incomplete, inconsistent data</a:t>
          </a:r>
        </a:p>
      </dsp:txBody>
      <dsp:txXfrm>
        <a:off x="2441534" y="3592033"/>
        <a:ext cx="6937223" cy="737563"/>
      </dsp:txXfrm>
    </dsp:sp>
    <dsp:sp modelId="{6BF0D00E-8727-9743-8F4C-5B847ADEDEBE}">
      <dsp:nvSpPr>
        <dsp:cNvPr id="0" name=""/>
        <dsp:cNvSpPr/>
      </dsp:nvSpPr>
      <dsp:spPr>
        <a:xfrm>
          <a:off x="7587764" y="572359"/>
          <a:ext cx="509247" cy="50924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345" y="572359"/>
        <a:ext cx="280085" cy="383208"/>
      </dsp:txXfrm>
    </dsp:sp>
    <dsp:sp modelId="{08B88423-71A7-214B-9769-8966F8F4F644}">
      <dsp:nvSpPr>
        <dsp:cNvPr id="0" name=""/>
        <dsp:cNvSpPr/>
      </dsp:nvSpPr>
      <dsp:spPr>
        <a:xfrm>
          <a:off x="8192411" y="1464631"/>
          <a:ext cx="509247" cy="50924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6992" y="1464631"/>
        <a:ext cx="280085" cy="383208"/>
      </dsp:txXfrm>
    </dsp:sp>
    <dsp:sp modelId="{69340CC1-F012-5E4F-A76D-46A98FEB287B}">
      <dsp:nvSpPr>
        <dsp:cNvPr id="0" name=""/>
        <dsp:cNvSpPr/>
      </dsp:nvSpPr>
      <dsp:spPr>
        <a:xfrm>
          <a:off x="8797058" y="2343844"/>
          <a:ext cx="509247" cy="50924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639" y="2343844"/>
        <a:ext cx="280085" cy="383208"/>
      </dsp:txXfrm>
    </dsp:sp>
    <dsp:sp modelId="{8A42D175-9B6A-044F-9B4B-D953A79D0436}">
      <dsp:nvSpPr>
        <dsp:cNvPr id="0" name=""/>
        <dsp:cNvSpPr/>
      </dsp:nvSpPr>
      <dsp:spPr>
        <a:xfrm>
          <a:off x="9401705" y="3244821"/>
          <a:ext cx="509247" cy="50924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286" y="3244821"/>
        <a:ext cx="280085" cy="3832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DB3EE-F634-7341-B3D8-5F20245446C8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/>
            <a:t>Visual Data Mining </a:t>
          </a:r>
          <a:r>
            <a:rPr lang="en-US" sz="1800" kern="1200" dirty="0"/>
            <a:t>– combines traditional data mining tools with data visualization to enhance data mining</a:t>
          </a:r>
        </a:p>
      </dsp:txBody>
      <dsp:txXfrm>
        <a:off x="28038" y="28038"/>
        <a:ext cx="7298593" cy="901218"/>
      </dsp:txXfrm>
    </dsp:sp>
    <dsp:sp modelId="{688B4624-DB3E-C44D-9895-9D4371288440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/>
            <a:t>Visual OLAP(Online Analytics Platform) </a:t>
          </a:r>
          <a:r>
            <a:rPr lang="en-US" sz="1800" kern="1200" dirty="0"/>
            <a:t>- </a:t>
          </a:r>
          <a:r>
            <a:rPr lang="en-US" sz="1800" b="0" i="0" kern="1200" dirty="0"/>
            <a:t>support multi-dimensional data analysis and decision making by techniques such as graphs, charts.</a:t>
          </a:r>
          <a:endParaRPr lang="en-US" sz="1800" kern="1200" dirty="0"/>
        </a:p>
      </dsp:txBody>
      <dsp:txXfrm>
        <a:off x="732583" y="1159385"/>
        <a:ext cx="7029617" cy="901218"/>
      </dsp:txXfrm>
    </dsp:sp>
    <dsp:sp modelId="{1587A947-2EA5-7A4A-8839-A14D5FB8603A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/>
            <a:t>Visual Data Reduction </a:t>
          </a:r>
          <a:r>
            <a:rPr lang="en-US" sz="1800" kern="1200" dirty="0"/>
            <a:t>– represent </a:t>
          </a:r>
          <a:r>
            <a:rPr lang="en-US" sz="1800" b="0" i="0" kern="1200" dirty="0"/>
            <a:t>information visually to reduce or eliminating irrelevant, redundant, or noisy data. (e.g.-</a:t>
          </a:r>
          <a:r>
            <a:rPr lang="en-US" sz="1800" kern="1200" dirty="0"/>
            <a:t>clustering</a:t>
          </a:r>
          <a:r>
            <a:rPr lang="en-US" sz="1800" b="0" i="0" kern="1200" dirty="0"/>
            <a:t>)</a:t>
          </a:r>
          <a:endParaRPr lang="en-US" sz="1800" kern="1200" dirty="0"/>
        </a:p>
      </dsp:txBody>
      <dsp:txXfrm>
        <a:off x="1426612" y="2290733"/>
        <a:ext cx="7040133" cy="901218"/>
      </dsp:txXfrm>
    </dsp:sp>
    <dsp:sp modelId="{D84723DC-7B49-6542-8DA5-36D522F3DC43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sng" kern="1200" dirty="0"/>
            <a:t>Visualization for the Masses </a:t>
          </a:r>
          <a:r>
            <a:rPr lang="en-US" sz="1800" b="0" i="0" kern="1200" dirty="0"/>
            <a:t>- making data visualization and analysis accessible and usable to a wide range of users</a:t>
          </a:r>
          <a:endParaRPr lang="en-US" sz="1800" kern="1200" dirty="0"/>
        </a:p>
      </dsp:txBody>
      <dsp:txXfrm>
        <a:off x="2131157" y="3422081"/>
        <a:ext cx="7029617" cy="901218"/>
      </dsp:txXfrm>
    </dsp:sp>
    <dsp:sp modelId="{94A0B6BA-9EDF-5244-94FC-4253D51BCB26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74085DDF-B01D-A74F-9FF0-B06FBD91B5C9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894A16D3-3C6C-D149-AC46-2CBC60ABB6E0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2414E-552D-BC40-BCE5-35D81C7F041B}">
      <dsp:nvSpPr>
        <dsp:cNvPr id="0" name=""/>
        <dsp:cNvSpPr/>
      </dsp:nvSpPr>
      <dsp:spPr>
        <a:xfrm>
          <a:off x="0" y="28857"/>
          <a:ext cx="10378440" cy="5958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sng" kern="1200"/>
            <a:t>Analytical reasoning </a:t>
          </a:r>
          <a:r>
            <a:rPr lang="en-US" sz="1500" b="0" i="0" kern="1200"/>
            <a:t>- reasoning frameworks for deriving insights and making decisions.</a:t>
          </a:r>
          <a:endParaRPr lang="en-US" sz="1500" kern="1200"/>
        </a:p>
      </dsp:txBody>
      <dsp:txXfrm>
        <a:off x="29088" y="57945"/>
        <a:ext cx="10320264" cy="537701"/>
      </dsp:txXfrm>
    </dsp:sp>
    <dsp:sp modelId="{68E4A205-362C-AA46-BC28-4E4558B8CD2B}">
      <dsp:nvSpPr>
        <dsp:cNvPr id="0" name=""/>
        <dsp:cNvSpPr/>
      </dsp:nvSpPr>
      <dsp:spPr>
        <a:xfrm>
          <a:off x="0" y="667934"/>
          <a:ext cx="10378440" cy="595877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sng" kern="1200"/>
            <a:t>Visual representations </a:t>
          </a:r>
          <a:r>
            <a:rPr lang="en-US" sz="1500" b="0" i="0" kern="1200"/>
            <a:t>- covers interactive techniques for visual representation of data.</a:t>
          </a:r>
          <a:endParaRPr lang="en-US" sz="1500" kern="1200"/>
        </a:p>
      </dsp:txBody>
      <dsp:txXfrm>
        <a:off x="29088" y="697022"/>
        <a:ext cx="10320264" cy="537701"/>
      </dsp:txXfrm>
    </dsp:sp>
    <dsp:sp modelId="{0DCC99E8-C944-7845-B986-783C5DCC3709}">
      <dsp:nvSpPr>
        <dsp:cNvPr id="0" name=""/>
        <dsp:cNvSpPr/>
      </dsp:nvSpPr>
      <dsp:spPr>
        <a:xfrm>
          <a:off x="0" y="1307012"/>
          <a:ext cx="10378440" cy="595877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sng" kern="1200"/>
            <a:t>Data representations and transformations </a:t>
          </a:r>
          <a:r>
            <a:rPr lang="en-US" sz="1500" b="0" i="0" kern="1200"/>
            <a:t>– the ways of representing and transforming data, including dealing with noise, incompleteness, and uncertainty.</a:t>
          </a:r>
          <a:endParaRPr lang="en-US" sz="1500" kern="1200"/>
        </a:p>
      </dsp:txBody>
      <dsp:txXfrm>
        <a:off x="29088" y="1336100"/>
        <a:ext cx="10320264" cy="537701"/>
      </dsp:txXfrm>
    </dsp:sp>
    <dsp:sp modelId="{6303C121-E2C3-E046-A235-9FF6F5AC2DD1}">
      <dsp:nvSpPr>
        <dsp:cNvPr id="0" name=""/>
        <dsp:cNvSpPr/>
      </dsp:nvSpPr>
      <dsp:spPr>
        <a:xfrm>
          <a:off x="0" y="1946089"/>
          <a:ext cx="10378440" cy="595877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sng" kern="1200"/>
            <a:t>Production, presentation, and dissemination</a:t>
          </a:r>
          <a:r>
            <a:rPr lang="en-US" sz="1500" b="0" i="0" kern="1200"/>
            <a:t> - refers to user interaction and activity.</a:t>
          </a:r>
          <a:endParaRPr lang="en-US" sz="1500" kern="1200"/>
        </a:p>
      </dsp:txBody>
      <dsp:txXfrm>
        <a:off x="29088" y="1975177"/>
        <a:ext cx="10320264" cy="537701"/>
      </dsp:txXfrm>
    </dsp:sp>
    <dsp:sp modelId="{E69E7D3E-4D65-3C41-AFE1-5BB3BF493251}">
      <dsp:nvSpPr>
        <dsp:cNvPr id="0" name=""/>
        <dsp:cNvSpPr/>
      </dsp:nvSpPr>
      <dsp:spPr>
        <a:xfrm>
          <a:off x="0" y="2585167"/>
          <a:ext cx="10378440" cy="59587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sng" kern="1200"/>
            <a:t>Moving research into practice </a:t>
          </a:r>
          <a:r>
            <a:rPr lang="en-US" sz="1500" b="0" i="0" kern="1200"/>
            <a:t>- the practical application of methods and techniques.</a:t>
          </a:r>
          <a:endParaRPr lang="en-US" sz="1500" kern="1200"/>
        </a:p>
      </dsp:txBody>
      <dsp:txXfrm>
        <a:off x="29088" y="2614255"/>
        <a:ext cx="10320264" cy="5377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021FB-B73D-B549-ABC7-B30CD1E836E6}">
      <dsp:nvSpPr>
        <dsp:cNvPr id="0" name=""/>
        <dsp:cNvSpPr/>
      </dsp:nvSpPr>
      <dsp:spPr>
        <a:xfrm>
          <a:off x="0" y="70099"/>
          <a:ext cx="6586489" cy="117475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Extract useful and previously undiscovered insights from massive data sets.</a:t>
          </a:r>
        </a:p>
      </dsp:txBody>
      <dsp:txXfrm>
        <a:off x="57347" y="127446"/>
        <a:ext cx="6471795" cy="1060059"/>
      </dsp:txXfrm>
    </dsp:sp>
    <dsp:sp modelId="{449BF6BC-E3BD-2745-ABEB-6AE76F54E79F}">
      <dsp:nvSpPr>
        <dsp:cNvPr id="0" name=""/>
        <dsp:cNvSpPr/>
      </dsp:nvSpPr>
      <dsp:spPr>
        <a:xfrm>
          <a:off x="0" y="1305332"/>
          <a:ext cx="6586489" cy="1174753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cleaning, data integration, data selection, data transformation, data mining, pattern evaluation, and knowledge representation.</a:t>
          </a:r>
        </a:p>
      </dsp:txBody>
      <dsp:txXfrm>
        <a:off x="57347" y="1362679"/>
        <a:ext cx="6471795" cy="1060059"/>
      </dsp:txXfrm>
    </dsp:sp>
    <dsp:sp modelId="{5C091C4C-891A-6C4F-80B2-CDA4D4E47474}">
      <dsp:nvSpPr>
        <dsp:cNvPr id="0" name=""/>
        <dsp:cNvSpPr/>
      </dsp:nvSpPr>
      <dsp:spPr>
        <a:xfrm>
          <a:off x="0" y="2540566"/>
          <a:ext cx="6586489" cy="1174753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KDD often uses statistical models and machine learning techniques to find patterns and relationships in data.</a:t>
          </a:r>
        </a:p>
      </dsp:txBody>
      <dsp:txXfrm>
        <a:off x="57347" y="2597913"/>
        <a:ext cx="6471795" cy="10600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FAD64-CCB3-214B-99A5-8FD226DDD924}">
      <dsp:nvSpPr>
        <dsp:cNvPr id="0" name=""/>
        <dsp:cNvSpPr/>
      </dsp:nvSpPr>
      <dsp:spPr>
        <a:xfrm>
          <a:off x="0" y="443708"/>
          <a:ext cx="6263640" cy="14987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challenges and opportunities in data management and visual analytics are interrelated and require attention to basic data management problems and specific requirements for visual analytics. </a:t>
          </a:r>
        </a:p>
      </dsp:txBody>
      <dsp:txXfrm>
        <a:off x="73164" y="516872"/>
        <a:ext cx="6117312" cy="1352442"/>
      </dsp:txXfrm>
    </dsp:sp>
    <dsp:sp modelId="{C55E47FD-96BD-4348-AB3E-9F6EFCD5211F}">
      <dsp:nvSpPr>
        <dsp:cNvPr id="0" name=""/>
        <dsp:cNvSpPr/>
      </dsp:nvSpPr>
      <dsp:spPr>
        <a:xfrm>
          <a:off x="0" y="2002959"/>
          <a:ext cx="6263640" cy="149877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Addressing these challenges, such as uncertainty, semantic integration, data provenance, and designing visual analytics for the general public, is crucial for making progress in the field of visual analytics. </a:t>
          </a:r>
        </a:p>
      </dsp:txBody>
      <dsp:txXfrm>
        <a:off x="73164" y="2076123"/>
        <a:ext cx="6117312" cy="1352442"/>
      </dsp:txXfrm>
    </dsp:sp>
    <dsp:sp modelId="{753877D6-1A6C-8740-9117-3753D6A415B5}">
      <dsp:nvSpPr>
        <dsp:cNvPr id="0" name=""/>
        <dsp:cNvSpPr/>
      </dsp:nvSpPr>
      <dsp:spPr>
        <a:xfrm>
          <a:off x="0" y="3562209"/>
          <a:ext cx="6263640" cy="14987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Combining KDD and visual analytics can help generate efficient data visualization models.</a:t>
          </a:r>
        </a:p>
      </dsp:txBody>
      <dsp:txXfrm>
        <a:off x="73164" y="3635373"/>
        <a:ext cx="6117312" cy="1352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969BF-FDFE-124D-A432-FBCE83C7CCA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AAC87-EDD6-8B44-A6D2-5637E76FB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8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3AAC87-EDD6-8B44-A6D2-5637E76FB6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51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3AAC87-EDD6-8B44-A6D2-5637E76FB6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80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7E27-C52B-CDA0-98CB-0209D931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5D84D-BD63-7563-AF39-727C08872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051A4-0718-3774-7F72-55EE090E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4BDB-BE32-5745-ADCC-858BEF0B86A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F1D00-5A6A-7F17-2B61-621E9C6D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24F9B-2DCA-FC30-5006-E82CA8E2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C70E-8222-C543-881C-E8B5AEEA4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0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FC78-165E-3B6C-5ED5-FF881364B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4D4D1-B635-EBF4-60CB-8C8DC6A55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772FD-CCE3-BCA8-8BC0-A14D5507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4BDB-BE32-5745-ADCC-858BEF0B86A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4FF4D-7AAA-8A26-38D6-1A55AEA4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3602B-0555-BAD6-822C-7144D3B5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C70E-8222-C543-881C-E8B5AEEA4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1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E5844-0D40-DEC5-5AA8-FEB016CFC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92164-9558-AF8E-69EB-7E6FFDB63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260C1-FC84-C065-0CEF-FEA2D8C5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4BDB-BE32-5745-ADCC-858BEF0B86A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6ACA8-6EF4-DE89-069B-9B607279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985D4-847B-D134-472C-B5CC6F97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C70E-8222-C543-881C-E8B5AEEA4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6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3C61-1AA0-BA76-4A00-9D28C3529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311F-4036-3F9C-A3E6-9E491485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447D7-9A9B-973B-1333-6259D7D7D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4BDB-BE32-5745-ADCC-858BEF0B86A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FC540-09D0-9B74-DC5A-FC32DFF5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77416-D41F-DEF2-65E3-0C21E88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C70E-8222-C543-881C-E8B5AEEA4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2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B969-9C1B-CCC5-7654-524658775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FDC8B-8480-1EFE-7BC9-FA188CC2A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DA5A4-37A4-FCB1-5BCD-1DA78F3D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4BDB-BE32-5745-ADCC-858BEF0B86A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902AF-F8F8-5D83-441E-E478A3A3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0C3EF-C945-7EA6-080E-63A19B41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C70E-8222-C543-881C-E8B5AEEA4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7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224B-31F0-7EF3-A325-1703DF51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93D86-6EF5-A127-2FA1-54E7A1469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A1AD5-4446-695A-05E3-77304E5FC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18F4A-F3E6-F4B7-18DA-F09E3419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4BDB-BE32-5745-ADCC-858BEF0B86A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97BCF-16D9-F96B-8092-173338C2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D367D-B98F-ADD6-B91A-4CC5C545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C70E-8222-C543-881C-E8B5AEEA4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1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45B7-5EF7-5662-D0ED-300F7474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7931D-5AFB-9D54-0B0C-32C79DFE2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021E4-F3E4-2EED-66FC-9273083D3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B5A19-BB8C-A9A0-39CE-BDDC63415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1B0AB-3622-A289-2F31-4DB7B9E26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FB5EB-4D76-4BCD-ABA3-EA426C0A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4BDB-BE32-5745-ADCC-858BEF0B86A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C19CA-B6FC-3CD0-FFDD-0341E86A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EBC83-9EDD-795C-689A-A2617E26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C70E-8222-C543-881C-E8B5AEEA4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8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AA97-7A22-EFE6-26DB-B9A24626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22FC1-B298-F8C5-8858-A78A613F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4BDB-BE32-5745-ADCC-858BEF0B86A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58614-0C4B-D1DE-720C-DEDE4332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69716-33C8-9C8E-389A-D81CEFD9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C70E-8222-C543-881C-E8B5AEEA4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5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F59252-340D-F489-FE3E-6281241D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4BDB-BE32-5745-ADCC-858BEF0B86A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448C0-61A6-1A19-8184-A7ADC04B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6B446-2BD6-0886-D8A1-06BAA47A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C70E-8222-C543-881C-E8B5AEEA4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3B5C-A69F-6C02-B47E-BA9284EC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7A25C-3883-7EBF-4CDD-C73869F3A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D13E7-DCD9-C3C5-ADEF-D7D65E9BD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53CEE-E73D-F122-5F0F-9A7ED082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4BDB-BE32-5745-ADCC-858BEF0B86A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B8DC8-90A9-54F5-7F86-7EB63763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DA436-BBF7-8FBB-010E-FF5113A6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C70E-8222-C543-881C-E8B5AEEA4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9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CAD7-AAB4-6CDE-880A-29BAB980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8FFE2-2E57-D4AE-C97A-A707D253C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75C3E-7264-7C37-8F83-4626F4F57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A3904-CA3E-503C-BDEC-022D1825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4BDB-BE32-5745-ADCC-858BEF0B86A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531E9-3F15-3D72-3DE6-9D2EDA74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08BFA-25C7-6834-4BA0-26237352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C70E-8222-C543-881C-E8B5AEEA4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4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3EDDA-1661-F7BB-C435-5EFE1FE9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A00A2-1493-822D-1C28-B9E3EA8DA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D7274-B269-DC1F-5C81-9A378D7F1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4BDB-BE32-5745-ADCC-858BEF0B86A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E6F40-C451-2632-065D-F74A14B1A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EB389-BF6C-B816-E9CA-5876D1749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AC70E-8222-C543-881C-E8B5AEEA4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tatista.com/statistics/871513/worldwide-data-created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91C75-8781-5935-EA0D-D94185992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0" i="0" u="none" strike="noStrike" dirty="0" err="1">
                <a:solidFill>
                  <a:srgbClr val="FFFFFF"/>
                </a:solidFill>
                <a:effectLst/>
                <a:latin typeface="Roboto" panose="020F0502020204030204" pitchFamily="34" charset="0"/>
              </a:rPr>
              <a:t>Keim</a:t>
            </a:r>
            <a:r>
              <a:rPr lang="en-US" sz="4800" b="0" i="0" u="none" strike="noStrike" dirty="0">
                <a:solidFill>
                  <a:srgbClr val="FFFFFF"/>
                </a:solidFill>
                <a:effectLst/>
                <a:latin typeface="Roboto" panose="020F0502020204030204" pitchFamily="34" charset="0"/>
              </a:rPr>
              <a:t> et al. (2010): Mastering the Information Age - Solving Problems with Visual Analytics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CAD1E-992C-C183-B245-2AD139AC5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  <a:p>
            <a:pPr algn="l"/>
            <a:r>
              <a:rPr lang="en-US"/>
              <a:t>-Siddhesh Pawar, Divya Khairnar</a:t>
            </a:r>
          </a:p>
        </p:txBody>
      </p:sp>
    </p:spTree>
    <p:extLst>
      <p:ext uri="{BB962C8B-B14F-4D97-AF65-F5344CB8AC3E}">
        <p14:creationId xmlns:p14="http://schemas.microsoft.com/office/powerpoint/2010/main" val="141794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8A27-CE64-6C2F-A1CF-CB98C364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Management and Information Visualization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A988231-8535-7D8F-173C-423AD3C7A9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8013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968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8856-8DC8-2697-8006-D9CB32A9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Management and Information Visualization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72231B-A114-8360-5328-C6EF26732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63" y="1478071"/>
            <a:ext cx="9029700" cy="4546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CF1837-D6F8-2DED-89AB-0D9C656C59F1}"/>
              </a:ext>
            </a:extLst>
          </p:cNvPr>
          <p:cNvSpPr txBox="1"/>
          <p:nvPr/>
        </p:nvSpPr>
        <p:spPr>
          <a:xfrm>
            <a:off x="-100208" y="6604084"/>
            <a:ext cx="12192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Ref: [2] </a:t>
            </a:r>
            <a:r>
              <a:rPr lang="en-US" sz="900" dirty="0"/>
              <a:t>D. A. </a:t>
            </a:r>
            <a:r>
              <a:rPr lang="en-US" sz="900" dirty="0" err="1"/>
              <a:t>Keim</a:t>
            </a:r>
            <a:r>
              <a:rPr lang="en-US" sz="900" dirty="0"/>
              <a:t>, J. </a:t>
            </a:r>
            <a:r>
              <a:rPr lang="en-US" sz="900" dirty="0" err="1"/>
              <a:t>Kohlhammer</a:t>
            </a:r>
            <a:r>
              <a:rPr lang="en-US" sz="900" dirty="0"/>
              <a:t>, et al. (Editors), Mastering the Information Age - Solving Problems with Visual Analytics, </a:t>
            </a:r>
            <a:r>
              <a:rPr lang="en-US" sz="900" dirty="0" err="1"/>
              <a:t>Eurographics</a:t>
            </a:r>
            <a:r>
              <a:rPr lang="en-US" sz="900" dirty="0"/>
              <a:t>, 2010.</a:t>
            </a:r>
            <a:endParaRPr lang="en-IN" sz="9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F2E0B5-3BB6-54E1-416F-E88B23759D65}"/>
              </a:ext>
            </a:extLst>
          </p:cNvPr>
          <p:cNvSpPr txBox="1"/>
          <p:nvPr/>
        </p:nvSpPr>
        <p:spPr>
          <a:xfrm>
            <a:off x="4188586" y="6025019"/>
            <a:ext cx="381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3: The commercial system Miner3D</a:t>
            </a:r>
          </a:p>
        </p:txBody>
      </p:sp>
    </p:spTree>
    <p:extLst>
      <p:ext uri="{BB962C8B-B14F-4D97-AF65-F5344CB8AC3E}">
        <p14:creationId xmlns:p14="http://schemas.microsoft.com/office/powerpoint/2010/main" val="349654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F1A86-02D1-F40C-802A-BADDDE44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Grand Challenges faced by visual analytics</a:t>
            </a:r>
          </a:p>
        </p:txBody>
      </p:sp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83DFE381-CDC9-5451-7C57-BF0BD097C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95084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8198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1DA1-CB92-9D42-3199-054F6F30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sz="5400"/>
              <a:t>Knowledge discovery and data mining (KDD)</a:t>
            </a:r>
          </a:p>
        </p:txBody>
      </p:sp>
      <p:pic>
        <p:nvPicPr>
          <p:cNvPr id="33" name="Picture 32" descr="Background pattern&#10;&#10;Description automatically generated">
            <a:extLst>
              <a:ext uri="{FF2B5EF4-FFF2-40B4-BE49-F238E27FC236}">
                <a16:creationId xmlns:a16="http://schemas.microsoft.com/office/drawing/2014/main" id="{2E74DCA7-B7BF-6D04-66A9-E0A657432E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90" r="23490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43BEEC8-6C41-9286-7F8E-718F6072A7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104199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47898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C231B-D87C-F7B8-565C-92AE6C15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8135C3-8E0B-E617-753D-465B4BE4E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21587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2343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31A00-3352-0C7F-A5A4-C4A47026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500064"/>
            <a:ext cx="11858625" cy="31718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D0070-0FF0-2929-3423-279145519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368800"/>
            <a:ext cx="10515600" cy="139065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177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E26F-4794-01DD-4B31-B37AD0ECD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7740" y="73492"/>
            <a:ext cx="7602071" cy="984343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32641-94AB-EF25-BBED-8ABDDF092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013" y="1380565"/>
            <a:ext cx="7987552" cy="5403943"/>
          </a:xfrm>
        </p:spPr>
        <p:txBody>
          <a:bodyPr>
            <a:normAutofit/>
          </a:bodyPr>
          <a:lstStyle/>
          <a:p>
            <a:pPr algn="l"/>
            <a:endParaRPr lang="en-IN" sz="2000" dirty="0"/>
          </a:p>
          <a:p>
            <a:pPr marL="457200" indent="-457200" algn="l">
              <a:buAutoNum type="arabicPeriod"/>
            </a:pPr>
            <a:r>
              <a:rPr lang="en-IN" sz="2000" dirty="0"/>
              <a:t>Amount of data being generated is increasing day by day.</a:t>
            </a:r>
          </a:p>
          <a:p>
            <a:pPr marL="457200" indent="-457200" algn="l">
              <a:buAutoNum type="arabicPeriod"/>
            </a:pPr>
            <a:r>
              <a:rPr lang="en-IN" sz="2000" dirty="0"/>
              <a:t>Processing and making sense out of this huge amount of data is an issue.</a:t>
            </a:r>
          </a:p>
          <a:p>
            <a:pPr marL="457200" indent="-457200" algn="l">
              <a:buAutoNum type="arabicPeriod"/>
            </a:pPr>
            <a:r>
              <a:rPr lang="en-IN" sz="2000" dirty="0"/>
              <a:t>Information overload results in waste of time, money and opportunities.</a:t>
            </a:r>
          </a:p>
          <a:p>
            <a:pPr marL="457200" indent="-457200" algn="l">
              <a:buAutoNum type="arabicPeriod"/>
            </a:pPr>
            <a:r>
              <a:rPr lang="en-IN" sz="2000" dirty="0"/>
              <a:t>Goal of Visual Analytics is to turn information overload into an opportunity by making data and information processing transparent.</a:t>
            </a:r>
          </a:p>
          <a:p>
            <a:pPr marL="457200" indent="-457200" algn="l">
              <a:buAutoNum type="arabicPeriod"/>
            </a:pPr>
            <a:r>
              <a:rPr lang="en-IN" sz="2000" dirty="0"/>
              <a:t>VA combines the strengths of human and electronic data processing and is interdisciplinary.</a:t>
            </a:r>
          </a:p>
          <a:p>
            <a:pPr marL="457200" indent="-457200" algn="l">
              <a:buAutoNum type="arabicPeriod"/>
            </a:pPr>
            <a:r>
              <a:rPr lang="en-IN" sz="2000" dirty="0"/>
              <a:t>Overarching goal is to create effective methods to exploit and use the information in unexplored and data sources.</a:t>
            </a:r>
          </a:p>
          <a:p>
            <a:pPr algn="l"/>
            <a:endParaRPr lang="en-IN" sz="2000" dirty="0"/>
          </a:p>
          <a:p>
            <a:pPr algn="l"/>
            <a:endParaRPr lang="en-IN" sz="2000" dirty="0"/>
          </a:p>
          <a:p>
            <a:pPr algn="l"/>
            <a:r>
              <a:rPr lang="en-IN" sz="1000" dirty="0"/>
              <a:t>Ref: [1] “Statista “ Statista.com. </a:t>
            </a:r>
            <a:r>
              <a:rPr lang="en-IN" sz="1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https://www.statista.com/statistics/871513/worldwide-data-created/</a:t>
            </a:r>
            <a:r>
              <a:rPr lang="en-IN" sz="1000" dirty="0"/>
              <a:t> (accessed Feb 6,2023)</a:t>
            </a:r>
          </a:p>
          <a:p>
            <a:pPr algn="l"/>
            <a:endParaRPr lang="en-IN" sz="2000" dirty="0"/>
          </a:p>
        </p:txBody>
      </p:sp>
      <p:pic>
        <p:nvPicPr>
          <p:cNvPr id="1026" name="Picture 2" descr="Total data volume worldwide 2010-2025 | Statista">
            <a:extLst>
              <a:ext uri="{FF2B5EF4-FFF2-40B4-BE49-F238E27FC236}">
                <a16:creationId xmlns:a16="http://schemas.microsoft.com/office/drawing/2014/main" id="{070AE46C-ACD3-64BF-4C18-DA9DBAC9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565" y="2224087"/>
            <a:ext cx="33813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ACDFC2-80CA-BEE7-FB7A-93607143F3A3}"/>
              </a:ext>
            </a:extLst>
          </p:cNvPr>
          <p:cNvSpPr txBox="1"/>
          <p:nvPr/>
        </p:nvSpPr>
        <p:spPr>
          <a:xfrm>
            <a:off x="8839200" y="4840941"/>
            <a:ext cx="24025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Fig 1: Increase in amount of data [1]</a:t>
            </a:r>
          </a:p>
        </p:txBody>
      </p:sp>
    </p:spTree>
    <p:extLst>
      <p:ext uri="{BB962C8B-B14F-4D97-AF65-F5344CB8AC3E}">
        <p14:creationId xmlns:p14="http://schemas.microsoft.com/office/powerpoint/2010/main" val="273305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96C0-3ADF-77CC-50D4-2CB1A7B8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05575" cy="1325563"/>
          </a:xfrm>
        </p:spPr>
        <p:txBody>
          <a:bodyPr>
            <a:normAutofit/>
          </a:bodyPr>
          <a:lstStyle/>
          <a:p>
            <a:r>
              <a:rPr lang="en-IN"/>
              <a:t>Introduction - 2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28A1F-43E3-4D54-4CF3-C95CC2645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42" r="31854" b="-2"/>
          <a:stretch/>
        </p:blipFill>
        <p:spPr>
          <a:xfrm>
            <a:off x="7737635" y="-1"/>
            <a:ext cx="3555205" cy="6858001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5B78F5-0615-BEAC-0C92-51B7772AB4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391856"/>
              </p:ext>
            </p:extLst>
          </p:nvPr>
        </p:nvGraphicFramePr>
        <p:xfrm>
          <a:off x="838200" y="1825625"/>
          <a:ext cx="650557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871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7288-CB0E-2449-7DB7-D2B40059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2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IN" sz="5400"/>
              <a:t>Visual Analytics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19922F-AD68-4E94-85E8-0AA44A1B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49703-755E-323E-B7A3-643FE2836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805" y="1941056"/>
            <a:ext cx="5671096" cy="423590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300" b="0" i="0" dirty="0">
                <a:effectLst/>
                <a:latin typeface="Söhne"/>
              </a:rPr>
              <a:t>Visual analytics combines automated analysis techniques with interactive visualizations for better understanding.</a:t>
            </a:r>
          </a:p>
          <a:p>
            <a:pPr marL="514350" indent="-514350">
              <a:buAutoNum type="arabicPeriod"/>
            </a:pPr>
            <a:r>
              <a:rPr lang="en-US" sz="1300" dirty="0">
                <a:latin typeface="Söhne"/>
              </a:rPr>
              <a:t>Visual analytics enables people to synthesize information, detect both expected and unexpected results, provide timely understandable assessments, and communicate these assessments for action.</a:t>
            </a:r>
          </a:p>
          <a:p>
            <a:pPr marL="514350" indent="-514350">
              <a:buAutoNum type="arabicPeriod"/>
            </a:pPr>
            <a:r>
              <a:rPr lang="en-US" sz="1300" dirty="0">
                <a:latin typeface="Söhne"/>
              </a:rPr>
              <a:t>VA helps in dealing with massive data and generate knowledge from data and draws from multiple scientific disciplines. </a:t>
            </a:r>
          </a:p>
          <a:p>
            <a:pPr marL="514350" indent="-514350">
              <a:buAutoNum type="arabicPeriod"/>
            </a:pPr>
            <a:r>
              <a:rPr lang="en-US" sz="1300" dirty="0"/>
              <a:t>Visual analytics is an important tool in several application areas where large amounts of information need to be processed and analyzed.</a:t>
            </a:r>
          </a:p>
          <a:p>
            <a:pPr marL="514350" indent="-514350">
              <a:buAutoNum type="arabicPeriod"/>
            </a:pPr>
            <a:r>
              <a:rPr lang="en-US" sz="1300" dirty="0"/>
              <a:t>Visual analytics helps in analyzing massive amounts of unstructured data by identifying unexpected phenomena, detecting similarities and anomalies, and gaining useful knowledge</a:t>
            </a:r>
          </a:p>
          <a:p>
            <a:pPr marL="514350" indent="-514350">
              <a:buAutoNum type="arabicPeriod"/>
            </a:pPr>
            <a:endParaRPr lang="en-US" sz="1300" dirty="0"/>
          </a:p>
          <a:p>
            <a:pPr marL="514350" indent="-514350">
              <a:buAutoNum type="arabicPeriod"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IN" sz="1300" dirty="0"/>
              <a:t>Ref: [2] </a:t>
            </a:r>
            <a:r>
              <a:rPr lang="en-US" sz="1300" dirty="0"/>
              <a:t>D. A. </a:t>
            </a:r>
            <a:r>
              <a:rPr lang="en-US" sz="1300" dirty="0" err="1"/>
              <a:t>Keim</a:t>
            </a:r>
            <a:r>
              <a:rPr lang="en-US" sz="1300" dirty="0"/>
              <a:t>, J. </a:t>
            </a:r>
            <a:r>
              <a:rPr lang="en-US" sz="1300" dirty="0" err="1"/>
              <a:t>Kohlhammer</a:t>
            </a:r>
            <a:r>
              <a:rPr lang="en-US" sz="1300" dirty="0"/>
              <a:t>, et al. (Editors), Mastering the Information Age - Solving Problems with Visual Analytics, </a:t>
            </a:r>
            <a:r>
              <a:rPr lang="en-US" sz="1300" dirty="0" err="1"/>
              <a:t>Eurographics</a:t>
            </a:r>
            <a:r>
              <a:rPr lang="en-US" sz="1300" dirty="0"/>
              <a:t>, 2010.</a:t>
            </a:r>
            <a:endParaRPr lang="en-IN" sz="1300" dirty="0"/>
          </a:p>
        </p:txBody>
      </p:sp>
      <p:pic>
        <p:nvPicPr>
          <p:cNvPr id="5" name="Picture 4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A2A3D9CD-3E81-1C23-96C1-4B38C5EB2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699" y="1825625"/>
            <a:ext cx="3190231" cy="27706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D26868-30E5-7FCC-7876-1BBE539100BE}"/>
              </a:ext>
            </a:extLst>
          </p:cNvPr>
          <p:cNvSpPr txBox="1"/>
          <p:nvPr/>
        </p:nvSpPr>
        <p:spPr>
          <a:xfrm>
            <a:off x="7959822" y="4799690"/>
            <a:ext cx="2553718" cy="5529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1300" dirty="0"/>
              <a:t>Figure 2: Visual analytics used for weather monitoring</a:t>
            </a:r>
          </a:p>
        </p:txBody>
      </p:sp>
    </p:spTree>
    <p:extLst>
      <p:ext uri="{BB962C8B-B14F-4D97-AF65-F5344CB8AC3E}">
        <p14:creationId xmlns:p14="http://schemas.microsoft.com/office/powerpoint/2010/main" val="363482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20B9-ACDF-A4D8-AF43-55146539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2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IN" sz="5400"/>
              <a:t>Visual Analytics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19922F-AD68-4E94-85E8-0AA44A1B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99DD3-8922-622D-B2CC-57A63B48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67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300" dirty="0"/>
              <a:t>The visual analytics process is </a:t>
            </a:r>
            <a:r>
              <a:rPr lang="en-US" sz="1300" dirty="0" err="1"/>
              <a:t>characterised</a:t>
            </a:r>
            <a:r>
              <a:rPr lang="en-US" sz="1300" dirty="0"/>
              <a:t> through interaction between data, </a:t>
            </a:r>
            <a:r>
              <a:rPr lang="en-US" sz="1300" dirty="0" err="1"/>
              <a:t>visualisations</a:t>
            </a:r>
            <a:r>
              <a:rPr lang="en-US" sz="1300" dirty="0"/>
              <a:t>, models about the data, and the users in order to discover knowledge.</a:t>
            </a:r>
          </a:p>
          <a:p>
            <a:pPr marL="514350" indent="-514350">
              <a:buAutoNum type="arabicPeriod"/>
            </a:pPr>
            <a:endParaRPr lang="en-US" sz="1300" dirty="0"/>
          </a:p>
          <a:p>
            <a:pPr marL="514350" indent="-514350">
              <a:buAutoNum type="arabicPeriod"/>
            </a:pPr>
            <a:endParaRPr lang="en-US" sz="1300" dirty="0"/>
          </a:p>
          <a:p>
            <a:pPr marL="514350" indent="-514350">
              <a:buAutoNum type="arabicPeriod"/>
            </a:pPr>
            <a:endParaRPr lang="en-US" sz="1300" dirty="0"/>
          </a:p>
          <a:p>
            <a:pPr marL="514350" indent="-514350">
              <a:buAutoNum type="arabicPeriod"/>
            </a:pPr>
            <a:endParaRPr lang="en-US" sz="1300" dirty="0"/>
          </a:p>
          <a:p>
            <a:pPr marL="514350" indent="-514350">
              <a:buAutoNum type="arabicPeriod"/>
            </a:pPr>
            <a:endParaRPr lang="en-US" sz="1300" dirty="0"/>
          </a:p>
          <a:p>
            <a:pPr marL="514350" indent="-514350">
              <a:buAutoNum type="arabicPeriod"/>
            </a:pPr>
            <a:endParaRPr lang="en-US" sz="1300" dirty="0"/>
          </a:p>
          <a:p>
            <a:pPr marL="514350" indent="-514350">
              <a:buAutoNum type="arabicPeriod"/>
            </a:pPr>
            <a:endParaRPr lang="en-US" sz="1300" dirty="0"/>
          </a:p>
          <a:p>
            <a:pPr marL="514350" indent="-514350">
              <a:buAutoNum type="arabicPeriod"/>
            </a:pPr>
            <a:endParaRPr lang="en-US" sz="1300" dirty="0"/>
          </a:p>
          <a:p>
            <a:pPr marL="514350" indent="-514350">
              <a:buAutoNum type="arabicPeriod"/>
            </a:pPr>
            <a:r>
              <a:rPr lang="en-US" sz="1300" dirty="0"/>
              <a:t>To efficiently use the data without missing intriguing patterns, the approach is driven by the maxim "Analyze first, show the important,  zoom/filter, analyze further, details on demand.“</a:t>
            </a:r>
          </a:p>
          <a:p>
            <a:pPr marL="514350" indent="-514350">
              <a:buAutoNum type="arabicPeriod"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/>
              <a:t>Ref: [3]</a:t>
            </a:r>
            <a:r>
              <a:rPr lang="en-IN" sz="1300" dirty="0"/>
              <a:t> ] </a:t>
            </a:r>
            <a:r>
              <a:rPr lang="en-US" sz="1300" dirty="0"/>
              <a:t>D. A. </a:t>
            </a:r>
            <a:r>
              <a:rPr lang="en-US" sz="1300" dirty="0" err="1"/>
              <a:t>Keim</a:t>
            </a:r>
            <a:r>
              <a:rPr lang="en-US" sz="1300" dirty="0"/>
              <a:t>, J. </a:t>
            </a:r>
            <a:r>
              <a:rPr lang="en-US" sz="1300" dirty="0" err="1"/>
              <a:t>Kohlhammer</a:t>
            </a:r>
            <a:r>
              <a:rPr lang="en-US" sz="1300" dirty="0"/>
              <a:t>, et al. (Editors), Mastering the Information Age - Solving Problems with Visual Analytics, </a:t>
            </a:r>
            <a:r>
              <a:rPr lang="en-US" sz="1300" dirty="0" err="1"/>
              <a:t>Eurographics</a:t>
            </a:r>
            <a:r>
              <a:rPr lang="en-US" sz="1300" dirty="0"/>
              <a:t>, 2010.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1CB02-CC6A-9FB8-4FAE-6DEF78C1F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009" y="2402540"/>
            <a:ext cx="5318216" cy="1846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54E66-E776-CE06-2B26-928563A8104D}"/>
              </a:ext>
            </a:extLst>
          </p:cNvPr>
          <p:cNvSpPr txBox="1"/>
          <p:nvPr/>
        </p:nvSpPr>
        <p:spPr>
          <a:xfrm>
            <a:off x="4434719" y="4297687"/>
            <a:ext cx="3137647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400" dirty="0"/>
              <a:t>Figure 3: VA Process[3]</a:t>
            </a:r>
          </a:p>
        </p:txBody>
      </p:sp>
    </p:spTree>
    <p:extLst>
      <p:ext uri="{BB962C8B-B14F-4D97-AF65-F5344CB8AC3E}">
        <p14:creationId xmlns:p14="http://schemas.microsoft.com/office/powerpoint/2010/main" val="421888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4E12-3AFA-9346-F0E5-69584492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23" y="320675"/>
            <a:ext cx="11407487" cy="1325563"/>
          </a:xfrm>
        </p:spPr>
        <p:txBody>
          <a:bodyPr>
            <a:normAutofit fontScale="90000"/>
          </a:bodyPr>
          <a:lstStyle/>
          <a:p>
            <a:r>
              <a:rPr lang="en-IN" sz="5400" dirty="0"/>
              <a:t>Building Blocks of Visual Analytics Research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19922F-AD68-4E94-85E8-0AA44A1B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6045-EF25-940F-7DF9-BD5532F40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67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/>
              <a:t>Building blocks of Visual analytics are –</a:t>
            </a:r>
          </a:p>
          <a:p>
            <a:r>
              <a:rPr lang="en-IN" sz="1600"/>
              <a:t>Visualization</a:t>
            </a:r>
          </a:p>
          <a:p>
            <a:r>
              <a:rPr lang="en-IN" sz="1600"/>
              <a:t>Data Management </a:t>
            </a:r>
          </a:p>
          <a:p>
            <a:r>
              <a:rPr lang="en-IN" sz="1600"/>
              <a:t>Data mining </a:t>
            </a:r>
          </a:p>
          <a:p>
            <a:r>
              <a:rPr lang="en-IN" sz="1600" err="1"/>
              <a:t>Spatio</a:t>
            </a:r>
            <a:r>
              <a:rPr lang="en-IN" sz="1600"/>
              <a:t>-temporal Data Analysis</a:t>
            </a:r>
          </a:p>
          <a:p>
            <a:r>
              <a:rPr lang="en-IN" sz="1600"/>
              <a:t>Perception and Cognition</a:t>
            </a:r>
          </a:p>
          <a:p>
            <a:r>
              <a:rPr lang="en-IN" sz="1600"/>
              <a:t>Infrastructure </a:t>
            </a:r>
          </a:p>
          <a:p>
            <a:r>
              <a:rPr lang="en-IN" sz="1600"/>
              <a:t>Evaluation </a:t>
            </a:r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r>
              <a:rPr lang="en-IN" sz="1600"/>
              <a:t>Ref: [4] ] </a:t>
            </a:r>
            <a:r>
              <a:rPr lang="en-US" sz="1600"/>
              <a:t>D. A. </a:t>
            </a:r>
            <a:r>
              <a:rPr lang="en-US" sz="1600" err="1"/>
              <a:t>Keim</a:t>
            </a:r>
            <a:r>
              <a:rPr lang="en-US" sz="1600"/>
              <a:t>, J. </a:t>
            </a:r>
            <a:r>
              <a:rPr lang="en-US" sz="1600" err="1"/>
              <a:t>Kohlhammer</a:t>
            </a:r>
            <a:r>
              <a:rPr lang="en-US" sz="1600"/>
              <a:t>, et al. (Editors), Mastering the Information Age - Solving Problems with Visual Analytics, </a:t>
            </a:r>
            <a:r>
              <a:rPr lang="en-US" sz="1600" err="1"/>
              <a:t>Eurographics</a:t>
            </a:r>
            <a:r>
              <a:rPr lang="en-US" sz="1600"/>
              <a:t>, 2010.</a:t>
            </a:r>
            <a:endParaRPr lang="en-IN" sz="160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EA8EF29-3F4B-2C4A-2C79-7D23E021E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463" y="2187289"/>
            <a:ext cx="5387807" cy="22861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B368A4-5D00-D447-13EB-6EAF94D793BC}"/>
              </a:ext>
            </a:extLst>
          </p:cNvPr>
          <p:cNvSpPr txBox="1"/>
          <p:nvPr/>
        </p:nvSpPr>
        <p:spPr>
          <a:xfrm>
            <a:off x="7052414" y="4650485"/>
            <a:ext cx="2752165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600"/>
              <a:t>Figure 4: Building Blocks [4]</a:t>
            </a:r>
          </a:p>
        </p:txBody>
      </p:sp>
    </p:spTree>
    <p:extLst>
      <p:ext uri="{BB962C8B-B14F-4D97-AF65-F5344CB8AC3E}">
        <p14:creationId xmlns:p14="http://schemas.microsoft.com/office/powerpoint/2010/main" val="168909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2DBE-534B-06A7-8C06-225E266D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4AEEE-BE90-AA2C-CECD-04E492B6E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Datasets are large and growing incrementally.</a:t>
            </a:r>
          </a:p>
          <a:p>
            <a:r>
              <a:rPr lang="en-US" sz="2000" dirty="0"/>
              <a:t>For managing data following issues need to be considered: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/>
              <a:t>Heterogeneity of data sources – diverse data sources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/>
              <a:t>Different data types – numeric, non-numeric, images, videos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/>
              <a:t>Data streams – stocks, news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/>
              <a:t>Working under pressure – fast data processing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/>
              <a:t>Time consuming activities – dealing with null values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C1D3E25F-D47D-1F56-185F-108182652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60" r="4272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AA3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79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2D34-DD9D-01E6-EA2A-470603FF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 in Visual Analytics and Data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928499-F103-7653-EC79-9F10D79104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4113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17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0E3B3-7EBB-8758-1B69-911A058C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Research Fields in Data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7CB0DA-2491-1D2C-F91A-193BAB721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21704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280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1101</Words>
  <Application>Microsoft Office PowerPoint</Application>
  <PresentationFormat>Widescreen</PresentationFormat>
  <Paragraphs>102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Söhne</vt:lpstr>
      <vt:lpstr>Office Theme</vt:lpstr>
      <vt:lpstr>Keim et al. (2010): Mastering the Information Age - Solving Problems with Visual Analytics</vt:lpstr>
      <vt:lpstr>Introduction</vt:lpstr>
      <vt:lpstr>Introduction - 2</vt:lpstr>
      <vt:lpstr>Visual Analytics</vt:lpstr>
      <vt:lpstr>Visual Analytics Process</vt:lpstr>
      <vt:lpstr>Building Blocks of Visual Analytics Research</vt:lpstr>
      <vt:lpstr>Data Management</vt:lpstr>
      <vt:lpstr>Gap in Visual Analytics and Data management</vt:lpstr>
      <vt:lpstr>Research Fields in Data Management</vt:lpstr>
      <vt:lpstr>Data Management and Information Visualization</vt:lpstr>
      <vt:lpstr>Data Management and Information Visualization</vt:lpstr>
      <vt:lpstr>Grand Challenges faced by visual analytics</vt:lpstr>
      <vt:lpstr>Knowledge discovery and data mining (KDD)</vt:lpstr>
      <vt:lpstr>Conclusion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Khairnar (RIT Student)</dc:creator>
  <cp:lastModifiedBy>siddheshpawar111@outlook.com</cp:lastModifiedBy>
  <cp:revision>8</cp:revision>
  <dcterms:created xsi:type="dcterms:W3CDTF">2023-02-06T21:39:41Z</dcterms:created>
  <dcterms:modified xsi:type="dcterms:W3CDTF">2023-02-07T22:50:56Z</dcterms:modified>
</cp:coreProperties>
</file>