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a6e8b4b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a6e8b4b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a6e8b4b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a6e8b4b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b29429a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b29429a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a6e8b4b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a6e8b4b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a6e8b4b7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a6e8b4b7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a6e8b4b7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a6e8b4b7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6e8b4b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a6e8b4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a6e8b4b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a6e8b4b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a6e8b4b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a6e8b4b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6e8b4b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6e8b4b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apbox.com/galle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chart/interactive/docs/" TargetMode="External"/><Relationship Id="rId4" Type="http://schemas.openxmlformats.org/officeDocument/2006/relationships/hyperlink" Target="https://developers.google.com/chart/interactive/docs/" TargetMode="External"/><Relationship Id="rId5" Type="http://schemas.openxmlformats.org/officeDocument/2006/relationships/hyperlink" Target="https://developers.google.com/chart/interactive/docs/" TargetMode="External"/><Relationship Id="rId6" Type="http://schemas.openxmlformats.org/officeDocument/2006/relationships/hyperlink" Target="https://www.getapp.com/all-software/a/google-charts/reviews/" TargetMode="External"/><Relationship Id="rId7" Type="http://schemas.openxmlformats.org/officeDocument/2006/relationships/hyperlink" Target="https://developers.google.com/chart/interactive/doc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upriyadutta.in/ahom-v2/" TargetMode="External"/><Relationship Id="rId4" Type="http://schemas.openxmlformats.org/officeDocument/2006/relationships/hyperlink" Target="http://supriyadutta.in/ahom-v2/" TargetMode="External"/><Relationship Id="rId5" Type="http://schemas.openxmlformats.org/officeDocument/2006/relationships/hyperlink" Target="http://supriyadutta.in/ahom-v2/" TargetMode="External"/><Relationship Id="rId6" Type="http://schemas.openxmlformats.org/officeDocument/2006/relationships/hyperlink" Target="http://supriyadutta.in/ahom-v2/" TargetMode="External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Based Information Visualization Tools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527275"/>
            <a:ext cx="42603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Cydnelle Alemao,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Nilesh Jakamputi,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Taylor Grant.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apping and geospatial data visualization tool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a wide range of map styles and customization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for visualizations, such as geospatial analysis, location tracking, and data-driven mapping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Variety of pricing plans available, including a free tier for limited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range of integrations with other tools and platforms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Examples: Uber Eats, Ford, Snapchat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Mapbox Gallery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Mapbox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Customizable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Pricing Plans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suitable for non-geospatial data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expensive for larger-scale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Limits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support for non-technical users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- Overview of Web Based Visualization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Charts.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D3.js.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Mapbox.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Demonstration of Google Charts, D3.js, Mapbox.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Web-based visualization tools are software tools /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frameworks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that enable users to create and share interactive visualizations and data-driven graphics on the internet. These tools typically work through a web browser and often allow users to create custom visualizations without requiring any programming knowledge.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many different types of web-based visualization tools available, each with their own strengths and weaknesses. Some of the most popular web-based visualization tools include: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Charts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D3.js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Tableau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 BI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Plotly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Mapbox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charts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3"/>
              </a:rPr>
              <a:t>Google Charts provides a rich graphics library with a large number of ready-to-use chart types, from simple line charts to complex hierarchical tree maps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4"/>
              </a:rPr>
              <a:t>Google Charts is highly interactive and exposes js events that let you connect charts to create complex dashboards or other experiences integrated with your webpage</a:t>
            </a:r>
            <a:r>
              <a:rPr lang="en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6"/>
              </a:rPr>
              <a:t>It is easy to work with dynamic data and connect your data in real-time using a variety of data connection tools and protocols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Charts is free to use and provides cross-browser compatibility (including VML for older IE versions) and cross-platform portability to iPhones, iPads, and Android. Your users will never have to mess with plugins or any software.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Essentially ,  </a:t>
            </a:r>
            <a:r>
              <a:rPr lang="en" u="sng">
                <a:latin typeface="Roboto"/>
                <a:ea typeface="Roboto"/>
                <a:cs typeface="Roboto"/>
                <a:sym typeface="Roboto"/>
                <a:hlinkClick r:id="rId7"/>
              </a:rPr>
              <a:t>If they have a web browser, they can see your charts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Charts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use API, even for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a variety of pre-built chart and map types that you just have to call.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Customizable with various options such as color schemes and labels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to use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flexibility compared to other tools, only a few dozen pre-defined charts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options for </a:t>
            </a:r>
            <a:r>
              <a:rPr lang="en"/>
              <a:t>granular</a:t>
            </a:r>
            <a:r>
              <a:rPr lang="en"/>
              <a:t> customization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not be suitable for more complex visualizations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Driven Documents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JavaScript library for manipulating documents based on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Uses web standards such as HTML, SVG, and CSS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handle large and complex datasets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Offers a wide range of data manipulation and visualization methods, including selections, transitions, scales, and layouts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Highly extensible and can be used with other libraries and frameworks to create complex visualizations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br>
              <a:rPr lang="en"/>
            </a:br>
            <a:r>
              <a:rPr lang="en"/>
              <a:t>Example: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Infographic made</a:t>
            </a:r>
            <a:br>
              <a:rPr lang="en" u="sng">
                <a:solidFill>
                  <a:schemeClr val="hlink"/>
                </a:solidFill>
                <a:hlinkClick r:id="rId4"/>
              </a:rPr>
            </a:br>
            <a:r>
              <a:rPr lang="en" u="sng">
                <a:solidFill>
                  <a:schemeClr val="hlink"/>
                </a:solidFill>
                <a:hlinkClick r:id="rId5"/>
              </a:rPr>
              <a:t>u</a:t>
            </a:r>
            <a:r>
              <a:rPr lang="en" u="sng">
                <a:solidFill>
                  <a:schemeClr val="hlink"/>
                </a:solidFill>
                <a:hlinkClick r:id="rId6"/>
              </a:rPr>
              <a:t>sing D3.js.</a:t>
            </a:r>
            <a:br>
              <a:rPr lang="en"/>
            </a:br>
            <a:br>
              <a:rPr lang="en"/>
            </a:br>
            <a:r>
              <a:rPr lang="en"/>
              <a:t>This infographic</a:t>
            </a:r>
            <a:br>
              <a:rPr lang="en"/>
            </a:br>
            <a:r>
              <a:rPr lang="en"/>
              <a:t>Is about the rise </a:t>
            </a:r>
            <a:br>
              <a:rPr lang="en"/>
            </a:br>
            <a:r>
              <a:rPr lang="en"/>
              <a:t>and fall of an </a:t>
            </a:r>
            <a:br>
              <a:rPr lang="en"/>
            </a:br>
            <a:r>
              <a:rPr lang="en"/>
              <a:t>Empire in Assam,</a:t>
            </a:r>
            <a:br>
              <a:rPr lang="en"/>
            </a:br>
            <a:r>
              <a:rPr lang="en"/>
              <a:t>India.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175" y="160825"/>
            <a:ext cx="5581025" cy="49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unparalleled flexibility and customization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 range of tools for manipulating and animating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for creating complex and dynamic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and open-source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programming skills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 comes with Steep learning curve for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take longer to create visualizations compared to other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