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8" r:id="rId1"/>
  </p:sldMasterIdLst>
  <p:sldIdLst>
    <p:sldId id="261" r:id="rId2"/>
    <p:sldId id="257" r:id="rId3"/>
    <p:sldId id="258" r:id="rId4"/>
    <p:sldId id="259" r:id="rId5"/>
    <p:sldId id="260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502E-86A8-44C7-AFA8-445D1228DC98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6F26D71-CC61-408B-8AE6-E64E9FC55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84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502E-86A8-44C7-AFA8-445D1228DC98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6D71-CC61-408B-8AE6-E64E9FC55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60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502E-86A8-44C7-AFA8-445D1228DC98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6D71-CC61-408B-8AE6-E64E9FC55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69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502E-86A8-44C7-AFA8-445D1228DC98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6D71-CC61-408B-8AE6-E64E9FC55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39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00A502E-86A8-44C7-AFA8-445D1228DC98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6F26D71-CC61-408B-8AE6-E64E9FC55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24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502E-86A8-44C7-AFA8-445D1228DC98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6D71-CC61-408B-8AE6-E64E9FC55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50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502E-86A8-44C7-AFA8-445D1228DC98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6D71-CC61-408B-8AE6-E64E9FC55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94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502E-86A8-44C7-AFA8-445D1228DC98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6D71-CC61-408B-8AE6-E64E9FC55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47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502E-86A8-44C7-AFA8-445D1228DC98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6D71-CC61-408B-8AE6-E64E9FC55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88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502E-86A8-44C7-AFA8-445D1228DC98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6D71-CC61-408B-8AE6-E64E9FC55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26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502E-86A8-44C7-AFA8-445D1228DC98}" type="datetimeFigureOut">
              <a:rPr lang="en-IN" smtClean="0"/>
              <a:t>24-12-2024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6D71-CC61-408B-8AE6-E64E9FC55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00A502E-86A8-44C7-AFA8-445D1228DC98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6F26D71-CC61-408B-8AE6-E64E9FC55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19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7D27E4-EC93-00AB-2D6E-61363D185F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92842" y="0"/>
            <a:ext cx="5006317" cy="194195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dirty="0"/>
              <a:t>INNOVATHON</a:t>
            </a:r>
            <a:br>
              <a:rPr lang="en-IN" sz="6000" dirty="0"/>
            </a:br>
            <a:r>
              <a:rPr lang="en-IN" sz="2000" dirty="0">
                <a:latin typeface="+mn-lt"/>
              </a:rPr>
              <a:t>(30 HOURS CONTINOUS)</a:t>
            </a:r>
            <a:br>
              <a:rPr lang="en-IN" sz="6000" dirty="0"/>
            </a:br>
            <a:endParaRPr lang="en-IN" sz="6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A6FF42-DA03-4E07-7AB5-5D9E3DF8C836}"/>
              </a:ext>
            </a:extLst>
          </p:cNvPr>
          <p:cNvCxnSpPr/>
          <p:nvPr/>
        </p:nvCxnSpPr>
        <p:spPr>
          <a:xfrm>
            <a:off x="20548" y="6482994"/>
            <a:ext cx="113940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DCEE91-D829-D38F-1A30-AAF175B0D224}"/>
              </a:ext>
            </a:extLst>
          </p:cNvPr>
          <p:cNvSpPr txBox="1"/>
          <p:nvPr/>
        </p:nvSpPr>
        <p:spPr>
          <a:xfrm>
            <a:off x="1299837" y="1770822"/>
            <a:ext cx="9592327" cy="331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600" dirty="0"/>
              <a:t>TEAM NAME:		COFFEE AND CODE</a:t>
            </a:r>
          </a:p>
          <a:p>
            <a:pPr>
              <a:lnSpc>
                <a:spcPct val="150000"/>
              </a:lnSpc>
            </a:pPr>
            <a:r>
              <a:rPr lang="en-IN" sz="3600" dirty="0"/>
              <a:t>TEAM ID:				IN31</a:t>
            </a:r>
            <a:br>
              <a:rPr lang="en-IN" sz="3600" dirty="0"/>
            </a:br>
            <a:r>
              <a:rPr lang="en-IN" sz="3600" dirty="0"/>
              <a:t>TEAM LEAD:			SHUBHANKAR SAKET</a:t>
            </a:r>
          </a:p>
          <a:p>
            <a:pPr>
              <a:lnSpc>
                <a:spcPct val="150000"/>
              </a:lnSpc>
            </a:pPr>
            <a:r>
              <a:rPr lang="en-IN" sz="3600" dirty="0"/>
              <a:t>PROJECT NAME: 	ATTENDEASE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A33E49-AABF-00EA-22CF-D88578D25BCA}"/>
              </a:ext>
            </a:extLst>
          </p:cNvPr>
          <p:cNvCxnSpPr>
            <a:cxnSpLocks/>
          </p:cNvCxnSpPr>
          <p:nvPr/>
        </p:nvCxnSpPr>
        <p:spPr>
          <a:xfrm>
            <a:off x="0" y="1263722"/>
            <a:ext cx="1219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10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299B4D-934E-F60B-BC97-B715EDF7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68814"/>
          </a:xfrm>
        </p:spPr>
        <p:txBody>
          <a:bodyPr>
            <a:noAutofit/>
          </a:bodyPr>
          <a:lstStyle/>
          <a:p>
            <a:r>
              <a:rPr lang="en-IN" sz="4800" dirty="0"/>
              <a:t>GO paperless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B2C8E-D3F6-CF0A-6FA3-AEAC96097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356186"/>
            <a:ext cx="6220626" cy="51199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1" dirty="0"/>
              <a:t>Problem Statement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High dependency on paper for administrative and academic tasks.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Manual processes for attendance, exams, and student records are time-consuming and error-prone.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Lack of accessibility to study materials and resources.</a:t>
            </a:r>
          </a:p>
          <a:p>
            <a:pPr marL="0" indent="0">
              <a:buNone/>
            </a:pPr>
            <a:r>
              <a:rPr lang="en-US" sz="2400" b="1" dirty="0"/>
              <a:t>The Impact: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Increased environmental impact due to excessive paper use.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Inefficiencies in managing education processes.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Limited support for students to resolve academic and administrative issues promptly.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  <p:pic>
        <p:nvPicPr>
          <p:cNvPr id="1026" name="Picture 2" descr="31,200+ Stack Of Paper On Desk Stock Photos, Pictures ...">
            <a:extLst>
              <a:ext uri="{FF2B5EF4-FFF2-40B4-BE49-F238E27FC236}">
                <a16:creationId xmlns:a16="http://schemas.microsoft.com/office/drawing/2014/main" id="{7FAEB0E8-55A4-3917-3ED5-D9F701BEE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137" y="1997013"/>
            <a:ext cx="3364207" cy="286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88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5684-5E0F-02B4-C567-30ACE4EC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20248"/>
            <a:ext cx="10058400" cy="999276"/>
          </a:xfrm>
        </p:spPr>
        <p:txBody>
          <a:bodyPr>
            <a:normAutofit/>
          </a:bodyPr>
          <a:lstStyle/>
          <a:p>
            <a:r>
              <a:rPr lang="en-US" sz="4800" dirty="0"/>
              <a:t>Go Paperless with Smart Digital Systems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23955-3AC1-5409-A132-2F925DA6C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30872"/>
            <a:ext cx="10058400" cy="5566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The Solution: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An online face recognition system for secure student authentication.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dynamic question paper generator customizable by topic and mark distribution.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chatbot to address student queries about university/college matters (e.g., syllabus, exams, attendance).</a:t>
            </a:r>
          </a:p>
          <a:p>
            <a:pPr marL="0" indent="0">
              <a:buNone/>
            </a:pPr>
            <a:r>
              <a:rPr lang="en-US" sz="2400" b="1" dirty="0"/>
              <a:t>Unique Selling Proposition (USP):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Eliminates the need for paper in administrative and academic workflows.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Enhances efficiency and accuracy in managing education processes.</a:t>
            </a:r>
          </a:p>
          <a:p>
            <a:pPr marL="0" indent="0">
              <a:buNone/>
            </a:pPr>
            <a:r>
              <a:rPr lang="en-US" sz="2400" b="1" dirty="0"/>
              <a:t>Key Features: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Online Face Recognition:</a:t>
            </a:r>
            <a:r>
              <a:rPr lang="en-US" sz="2000" dirty="0"/>
              <a:t> Ensures secure and seamless authentication.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Question Paper Generator:</a:t>
            </a:r>
            <a:r>
              <a:rPr lang="en-US" sz="2000" dirty="0"/>
              <a:t> Customizable for various topics and marks (5, 10, 15).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Student Chatbot:</a:t>
            </a:r>
            <a:r>
              <a:rPr lang="en-US" sz="2000" dirty="0"/>
              <a:t> Provides instant assistance with syllabus, exam dates, &amp; more.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7324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B87A-21FA-5DFD-B401-0933DDC8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Building a Robust Paperless Education System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848A0-BBE1-625B-7320-1EC85089B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18526"/>
            <a:ext cx="4754880" cy="43536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400" b="1" dirty="0"/>
              <a:t>Technology Stack:</a:t>
            </a:r>
            <a:endParaRPr lang="en-I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/>
              <a:t>Face Recognition:</a:t>
            </a:r>
            <a:r>
              <a:rPr lang="en-IN" sz="2200" dirty="0"/>
              <a:t> OpenCV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/>
              <a:t>Question Paper Generator:</a:t>
            </a:r>
            <a:r>
              <a:rPr lang="en-IN" sz="2200" dirty="0"/>
              <a:t> Python, Natural Language Processing (NLP).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/>
              <a:t>Auth Page:  </a:t>
            </a:r>
            <a:r>
              <a:rPr lang="en-IN" sz="2200" dirty="0"/>
              <a:t>Clerk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/>
              <a:t>Chatbot:</a:t>
            </a:r>
            <a:r>
              <a:rPr lang="en-IN" sz="2200" dirty="0"/>
              <a:t> GPT-based AI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/>
              <a:t>Database:</a:t>
            </a:r>
            <a:r>
              <a:rPr lang="en-IN" sz="2200" dirty="0"/>
              <a:t> MongoDB Atlas/SQL for storage of student records and generated data.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76F23-7151-EBE1-9B90-7D7D6ED99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224" y="1818526"/>
            <a:ext cx="4754880" cy="455484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200" b="1" dirty="0"/>
              <a:t>Implementation Details:</a:t>
            </a:r>
            <a:endParaRPr lang="en-IN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/>
              <a:t>Face Recognition:</a:t>
            </a:r>
            <a:r>
              <a:rPr lang="en-IN" sz="2200" dirty="0"/>
              <a:t> Integrates camera input with AI algorithms for real-time verification.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/>
              <a:t>Dynamic Question Paper Generator:</a:t>
            </a:r>
            <a:r>
              <a:rPr lang="en-IN" sz="2200" dirty="0"/>
              <a:t> NLP processes keywords and generates structured questions.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/>
              <a:t>Chatbot:</a:t>
            </a:r>
            <a:r>
              <a:rPr lang="en-IN" sz="2200" dirty="0"/>
              <a:t> AI-powered assistant preloaded with FAQs and resource links.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/>
              <a:t>Attendance Records &amp; More:</a:t>
            </a:r>
            <a:r>
              <a:rPr lang="en-IN" sz="2200" dirty="0"/>
              <a:t> Cloud-based storage for scalability and accessibility.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243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AE88-7E32-984A-41AE-71C8992E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Expanding the Horizons of Paperless Education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609E-3BE3-08DE-0C67-42137FACD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/>
              <a:t>Planned Enhancements: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Expand chatbot functionality with multilingual support.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Integrate AI for personalized learning paths.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Develop mobile apps for seamless access to all features.</a:t>
            </a:r>
          </a:p>
          <a:p>
            <a:pPr marL="0" indent="0">
              <a:buNone/>
            </a:pPr>
            <a:r>
              <a:rPr lang="en-US" sz="2400" b="1" dirty="0"/>
              <a:t>Long-Term Goals: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Collaborate with educational institutions for large-scale implementation.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Incorporate gamification for student engagement.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Develop predictive analytics for academic performance monitoring.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For the ease of students we are working on WhatsApp based Chatbot.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34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2E14-802F-2F2D-E4F7-23BF3585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Assessing Feasibility and Addressing 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7C84-99BA-C97D-E1F7-35987C99E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392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Feasibility: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Leverages existing technologies (AI, cloud storage, NLP) to ensure compatibility.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Scalable architecture to handle increasing student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Cost-effective with long-term savings on paper and administrative overhead.</a:t>
            </a:r>
          </a:p>
          <a:p>
            <a:pPr marL="0" indent="0">
              <a:buNone/>
            </a:pPr>
            <a:r>
              <a:rPr lang="en-US" sz="2400" b="1" dirty="0"/>
              <a:t>Challenges: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Technical:</a:t>
            </a:r>
            <a:r>
              <a:rPr lang="en-US" sz="2000" dirty="0"/>
              <a:t> Ensuring accuracy of face recognition and question generation algorithms.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Adoption:</a:t>
            </a:r>
            <a:r>
              <a:rPr lang="en-US" sz="2000" dirty="0"/>
              <a:t> Resistance from institutions and staff accustomed to traditional methods.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Infrastructure:</a:t>
            </a:r>
            <a:r>
              <a:rPr lang="en-US" sz="2000" dirty="0"/>
              <a:t> Dependence on stable internet connectivity and hardware availability.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11322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766C79-599D-3B30-1F63-B551058C6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750"/>
            <a:ext cx="121920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4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AB73-0F73-C6BF-4DF2-947440F1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7DBBA-367E-4456-821F-5E69E2661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 Shubhankar Saket – BTech in CSE (Artificial Intelligence)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 Ankit Kumar Singh – BTech in CSE (Data Science)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 Md </a:t>
            </a:r>
            <a:r>
              <a:rPr lang="en-IN" sz="2800" dirty="0" err="1"/>
              <a:t>Rayees</a:t>
            </a:r>
            <a:r>
              <a:rPr lang="en-IN" sz="2800" dirty="0"/>
              <a:t> Ansari – BTech in CSE</a:t>
            </a:r>
          </a:p>
        </p:txBody>
      </p:sp>
    </p:spTree>
    <p:extLst>
      <p:ext uri="{BB962C8B-B14F-4D97-AF65-F5344CB8AC3E}">
        <p14:creationId xmlns:p14="http://schemas.microsoft.com/office/powerpoint/2010/main" val="3062100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177</TotalTime>
  <Words>513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Rockwell</vt:lpstr>
      <vt:lpstr>Rockwell Condensed</vt:lpstr>
      <vt:lpstr>Wingdings</vt:lpstr>
      <vt:lpstr>Wood Type</vt:lpstr>
      <vt:lpstr>INNOVATHON (30 HOURS CONTINOUS) </vt:lpstr>
      <vt:lpstr>GO paperless</vt:lpstr>
      <vt:lpstr>Go Paperless with Smart Digital Systems</vt:lpstr>
      <vt:lpstr>Building a Robust Paperless Education System</vt:lpstr>
      <vt:lpstr>Expanding the Horizons of Paperless Education</vt:lpstr>
      <vt:lpstr>Assessing Feasibility and Addressing Challenges</vt:lpstr>
      <vt:lpstr>PowerPoint Presentation</vt:lpstr>
      <vt:lpstr>Team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Singh</dc:creator>
  <cp:lastModifiedBy>Ankit Singh</cp:lastModifiedBy>
  <cp:revision>2</cp:revision>
  <dcterms:created xsi:type="dcterms:W3CDTF">2024-12-24T02:03:07Z</dcterms:created>
  <dcterms:modified xsi:type="dcterms:W3CDTF">2024-12-24T05:19:57Z</dcterms:modified>
</cp:coreProperties>
</file>