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30.05.2013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0"/>
            <a:ext cx="6669360" cy="66693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80528" y="1864655"/>
            <a:ext cx="5396136" cy="1470025"/>
          </a:xfrm>
        </p:spPr>
        <p:txBody>
          <a:bodyPr/>
          <a:lstStyle/>
          <a:p>
            <a:r>
              <a:rPr lang="de-CH" dirty="0" smtClean="0"/>
              <a:t>Chuck Norris </a:t>
            </a:r>
            <a:br>
              <a:rPr lang="de-CH" dirty="0" smtClean="0"/>
            </a:br>
            <a:r>
              <a:rPr lang="de-CH" dirty="0" smtClean="0"/>
              <a:t>Facts-App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684584" y="3789040"/>
            <a:ext cx="5144616" cy="1777752"/>
          </a:xfrm>
        </p:spPr>
        <p:txBody>
          <a:bodyPr/>
          <a:lstStyle/>
          <a:p>
            <a:r>
              <a:rPr lang="de-CH" dirty="0" smtClean="0"/>
              <a:t>Raffael </a:t>
            </a:r>
            <a:r>
              <a:rPr lang="de-CH" dirty="0" err="1" smtClean="0"/>
              <a:t>Fleischlin</a:t>
            </a:r>
            <a:endParaRPr lang="de-CH" dirty="0" smtClean="0"/>
          </a:p>
          <a:p>
            <a:r>
              <a:rPr lang="de-CH" dirty="0" smtClean="0"/>
              <a:t>Stefan Bachmann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92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 / Zielpublikum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Idee:</a:t>
            </a:r>
          </a:p>
          <a:p>
            <a:pPr lvl="1"/>
            <a:r>
              <a:rPr lang="de-CH" dirty="0" smtClean="0"/>
              <a:t>Einfaches App um den Alltag etwas humorvoller zu gestalten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Zielpublikum: </a:t>
            </a:r>
            <a:endParaRPr lang="de-CH" dirty="0"/>
          </a:p>
          <a:p>
            <a:pPr lvl="1"/>
            <a:r>
              <a:rPr lang="de-CH" dirty="0" smtClean="0"/>
              <a:t>Fröhliche und lustige Leute welche nicht so hohe Ansprüche an Humor stellen</a:t>
            </a:r>
          </a:p>
        </p:txBody>
      </p:sp>
    </p:spTree>
    <p:extLst>
      <p:ext uri="{BB962C8B-B14F-4D97-AF65-F5344CB8AC3E}">
        <p14:creationId xmlns:p14="http://schemas.microsoft.com/office/powerpoint/2010/main" val="996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Fact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day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Random </a:t>
            </a:r>
            <a:r>
              <a:rPr lang="de-CH" dirty="0" err="1" smtClean="0"/>
              <a:t>facts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See all </a:t>
            </a:r>
            <a:r>
              <a:rPr lang="de-CH" dirty="0" err="1" smtClean="0"/>
              <a:t>facts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68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Technische 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dirty="0" smtClean="0"/>
              <a:t>Kommunikation über HTTP</a:t>
            </a:r>
          </a:p>
          <a:p>
            <a:pPr lvl="1"/>
            <a:r>
              <a:rPr lang="de-CH" dirty="0" smtClean="0"/>
              <a:t>Fact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day</a:t>
            </a:r>
            <a:endParaRPr lang="de-CH" dirty="0" smtClean="0"/>
          </a:p>
          <a:p>
            <a:pPr lvl="1"/>
            <a:r>
              <a:rPr lang="de-CH" dirty="0" smtClean="0"/>
              <a:t>Random Joke</a:t>
            </a:r>
          </a:p>
          <a:p>
            <a:pPr lvl="1"/>
            <a:r>
              <a:rPr lang="de-CH" dirty="0" smtClean="0"/>
              <a:t>All Jokes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eines Container-View-Controllers</a:t>
            </a:r>
          </a:p>
          <a:p>
            <a:pPr lvl="1"/>
            <a:r>
              <a:rPr lang="de-CH" dirty="0" err="1" smtClean="0"/>
              <a:t>GUI’s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von </a:t>
            </a:r>
            <a:r>
              <a:rPr lang="de-CH" dirty="0" err="1" smtClean="0"/>
              <a:t>Unittests</a:t>
            </a:r>
            <a:endParaRPr lang="de-CH" dirty="0" smtClean="0"/>
          </a:p>
          <a:p>
            <a:pPr lvl="1"/>
            <a:r>
              <a:rPr lang="de-CH" dirty="0" smtClean="0"/>
              <a:t>Diverse Methoden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Verwendung von Nebenläufigkeit</a:t>
            </a:r>
          </a:p>
          <a:p>
            <a:pPr lvl="1"/>
            <a:r>
              <a:rPr lang="de-CH" dirty="0" smtClean="0"/>
              <a:t>Sämtliche Online-Kommunikation</a:t>
            </a:r>
            <a:r>
              <a:rPr lang="de-CH" dirty="0"/>
              <a:t/>
            </a:r>
            <a:br>
              <a:rPr lang="de-CH" dirty="0"/>
            </a:br>
            <a:endParaRPr lang="de-CH" dirty="0" smtClean="0"/>
          </a:p>
          <a:p>
            <a:r>
              <a:rPr lang="de-CH" dirty="0" smtClean="0"/>
              <a:t>Verwendung von </a:t>
            </a:r>
            <a:r>
              <a:rPr lang="de-CH" dirty="0" err="1" smtClean="0"/>
              <a:t>Restkit</a:t>
            </a:r>
            <a:endParaRPr lang="de-CH" dirty="0"/>
          </a:p>
          <a:p>
            <a:pPr lvl="1"/>
            <a:r>
              <a:rPr lang="de-CH" dirty="0" smtClean="0"/>
              <a:t>HTTP Kommunikation 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402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Präsentation der APP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8" y="1600200"/>
            <a:ext cx="5238383" cy="4525963"/>
          </a:xfrm>
        </p:spPr>
      </p:pic>
    </p:spTree>
    <p:extLst>
      <p:ext uri="{BB962C8B-B14F-4D97-AF65-F5344CB8AC3E}">
        <p14:creationId xmlns:p14="http://schemas.microsoft.com/office/powerpoint/2010/main" val="5730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Restkit</a:t>
            </a:r>
            <a:r>
              <a:rPr lang="de-CH" dirty="0" smtClean="0"/>
              <a:t> tolles und einfaches Framework für HTTP Kommunikation</a:t>
            </a:r>
          </a:p>
          <a:p>
            <a:endParaRPr lang="de-CH" dirty="0"/>
          </a:p>
          <a:p>
            <a:r>
              <a:rPr lang="de-CH" dirty="0" smtClean="0"/>
              <a:t>Container-View-Controller ist gewöhnungsbedürftig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Technische Details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2771558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Chuck Norris  Facts-App</vt:lpstr>
      <vt:lpstr>Idee / Zielpublikum</vt:lpstr>
      <vt:lpstr>Features</vt:lpstr>
      <vt:lpstr>Technische Anforderungen</vt:lpstr>
      <vt:lpstr>Präsentation der APP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Chuck Norris  Facts-App</dc:title>
  <dc:creator>Stefan Bachmann</dc:creator>
  <cp:lastModifiedBy>Stefan Bachmann</cp:lastModifiedBy>
  <cp:revision>14</cp:revision>
  <dcterms:created xsi:type="dcterms:W3CDTF">2013-05-24T12:48:26Z</dcterms:created>
  <dcterms:modified xsi:type="dcterms:W3CDTF">2013-05-30T15:55:09Z</dcterms:modified>
</cp:coreProperties>
</file>