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989"/>
    <a:srgbClr val="F08575"/>
    <a:srgbClr val="E2F1F2"/>
    <a:srgbClr val="006172"/>
    <a:srgbClr val="33B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1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D889-17A0-4E3F-8419-9975F2A690E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94-CEE6-446B-9977-2249F9743C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D889-17A0-4E3F-8419-9975F2A690E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94-CEE6-446B-9977-2249F9743C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D889-17A0-4E3F-8419-9975F2A690E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94-CEE6-446B-9977-2249F9743C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D889-17A0-4E3F-8419-9975F2A690E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94-CEE6-446B-9977-2249F9743C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D889-17A0-4E3F-8419-9975F2A690E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94-CEE6-446B-9977-2249F9743C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D889-17A0-4E3F-8419-9975F2A690E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94-CEE6-446B-9977-2249F9743C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D889-17A0-4E3F-8419-9975F2A690E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94-CEE6-446B-9977-2249F9743C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D889-17A0-4E3F-8419-9975F2A690E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94-CEE6-446B-9977-2249F9743C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D889-17A0-4E3F-8419-9975F2A690E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94-CEE6-446B-9977-2249F9743C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D889-17A0-4E3F-8419-9975F2A690E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94-CEE6-446B-9977-2249F9743C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D889-17A0-4E3F-8419-9975F2A690E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94-CEE6-446B-9977-2249F9743C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8D889-17A0-4E3F-8419-9975F2A690E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2A394-CEE6-446B-9977-2249F9743C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 Popular Web Development Tools that Every Programmer Should Know">
            <a:extLst>
              <a:ext uri="{FF2B5EF4-FFF2-40B4-BE49-F238E27FC236}">
                <a16:creationId xmlns:a16="http://schemas.microsoft.com/office/drawing/2014/main" id="{75C502B9-6575-46DA-801A-F6F976E6C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3" t="12597" r="46458" b="24204"/>
          <a:stretch/>
        </p:blipFill>
        <p:spPr bwMode="auto">
          <a:xfrm>
            <a:off x="4788024" y="-1"/>
            <a:ext cx="4374515" cy="487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Background Teal Co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1293" cy="5143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5536" y="1712677"/>
            <a:ext cx="54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5600" algn="l"/>
              </a:tabLst>
            </a:pPr>
            <a:r>
              <a:rPr lang="en-GB" sz="3600" b="1" dirty="0">
                <a:solidFill>
                  <a:schemeClr val="bg1"/>
                </a:solidFill>
              </a:rPr>
              <a:t>Developing Interactive Web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D93C4-AF51-4804-AED4-EEB8EEA1C75E}"/>
              </a:ext>
            </a:extLst>
          </p:cNvPr>
          <p:cNvSpPr txBox="1"/>
          <p:nvPr/>
        </p:nvSpPr>
        <p:spPr>
          <a:xfrm>
            <a:off x="395536" y="2938347"/>
            <a:ext cx="5469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5600" algn="l"/>
              </a:tabLst>
            </a:pPr>
            <a:r>
              <a:rPr lang="en-GB" sz="2800" b="1" dirty="0">
                <a:solidFill>
                  <a:schemeClr val="bg1"/>
                </a:solidFill>
              </a:rPr>
              <a:t>Introduction Task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Teal Bla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3" y="0"/>
            <a:ext cx="9141293" cy="51435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GB" sz="4200" b="1" dirty="0">
                <a:solidFill>
                  <a:srgbClr val="33B7BC"/>
                </a:solidFill>
              </a:rPr>
              <a:t>What makes a good website?</a:t>
            </a:r>
            <a:endParaRPr lang="en-US" sz="4200" b="1" dirty="0">
              <a:solidFill>
                <a:srgbClr val="36798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987574"/>
            <a:ext cx="820891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GB" sz="2800" dirty="0">
                <a:solidFill>
                  <a:schemeClr val="bg1"/>
                </a:solidFill>
              </a:rPr>
              <a:t>In teams of 2 or 3, identify a set of 8 criteria that you would use to assess a website. Think of its form, shape, purpose and audience.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GB" sz="2800" dirty="0">
                <a:solidFill>
                  <a:schemeClr val="bg1"/>
                </a:solidFill>
              </a:rPr>
              <a:t>Now rank your 8 criteria in order of importance – be ready to justify your positions.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GB" sz="2800" dirty="0">
                <a:solidFill>
                  <a:schemeClr val="bg1"/>
                </a:solidFill>
              </a:rPr>
              <a:t>Post your 8 Criteria to the discussion group on Canvas.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n-GB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Teal Bla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3" y="0"/>
            <a:ext cx="9141293" cy="51435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GB" sz="4200" b="1" dirty="0">
                <a:solidFill>
                  <a:srgbClr val="33B7BC"/>
                </a:solidFill>
              </a:rPr>
              <a:t>What makes a good website?</a:t>
            </a:r>
            <a:endParaRPr lang="en-US" sz="4200" b="1" dirty="0">
              <a:solidFill>
                <a:srgbClr val="36798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987574"/>
            <a:ext cx="820891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GB" sz="2800" dirty="0">
                <a:solidFill>
                  <a:schemeClr val="bg1"/>
                </a:solidFill>
              </a:rPr>
              <a:t>Use the </a:t>
            </a:r>
            <a:r>
              <a:rPr lang="en-GB" sz="2800" dirty="0" err="1">
                <a:solidFill>
                  <a:schemeClr val="bg1"/>
                </a:solidFill>
              </a:rPr>
              <a:t>waybackmachine</a:t>
            </a:r>
            <a:r>
              <a:rPr lang="en-GB" sz="2800" dirty="0">
                <a:solidFill>
                  <a:schemeClr val="bg1"/>
                </a:solidFill>
              </a:rPr>
              <a:t> (http://archive.org/web/) to analyse an old version of the website.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GB" sz="2800" dirty="0">
                <a:solidFill>
                  <a:schemeClr val="bg1"/>
                </a:solidFill>
              </a:rPr>
              <a:t>Compare the two, what are the key differences?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GB" sz="2800" dirty="0">
                <a:solidFill>
                  <a:schemeClr val="bg1"/>
                </a:solidFill>
              </a:rPr>
              <a:t>Reply your previous post on Canvas with at least three key differences between the current and old version of the site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78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131</Words>
  <Application>Microsoft Office PowerPoint</Application>
  <PresentationFormat>On-screen Show (16:9)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What makes a good website?</vt:lpstr>
      <vt:lpstr>What makes a good website?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10</dc:title>
  <dc:creator>Windows User</dc:creator>
  <cp:lastModifiedBy>Jamie</cp:lastModifiedBy>
  <cp:revision>5</cp:revision>
  <dcterms:created xsi:type="dcterms:W3CDTF">2020-08-11T18:30:59Z</dcterms:created>
  <dcterms:modified xsi:type="dcterms:W3CDTF">2020-09-23T00:35:25Z</dcterms:modified>
</cp:coreProperties>
</file>