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81003-B282-4674-AC03-0EBF348F2510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C9A98-648C-40B4-822C-4BB57D983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71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9A98-648C-40B4-822C-4BB57D9838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89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82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0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41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6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0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3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61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18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70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F5DE-78AF-42A1-9509-83217E5B1E5A}" type="datetimeFigureOut">
              <a:rPr lang="pt-BR" smtClean="0"/>
              <a:t>19/07/2018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F46A-7ADB-44C3-88F0-D7FC4DC8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6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885486" y="353051"/>
            <a:ext cx="8786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Big Orange</a:t>
            </a:r>
          </a:p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Financial Services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0" name="Picture 6" descr="Resultado de imagem para big oran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5" y="417938"/>
            <a:ext cx="1761061" cy="14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651379" y="3509963"/>
            <a:ext cx="9161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Cliente em Foco: Todas as informações do Cliente em um só lugar 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058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32365"/>
            <a:ext cx="10515600" cy="4962312"/>
          </a:xfrm>
        </p:spPr>
        <p:txBody>
          <a:bodyPr/>
          <a:lstStyle/>
          <a:p>
            <a:r>
              <a:rPr lang="pt-BR" dirty="0" smtClean="0"/>
              <a:t>Dificuldade em tomar decisões sobre o portfolio do cliente em função da segregação das informações dos ativos em vários sistemas</a:t>
            </a:r>
          </a:p>
          <a:p>
            <a:r>
              <a:rPr lang="pt-BR" dirty="0" smtClean="0"/>
              <a:t>Informações divergentes/redundantes nos diversos canais de atendimento</a:t>
            </a:r>
          </a:p>
          <a:p>
            <a:r>
              <a:rPr lang="pt-BR" dirty="0" smtClean="0"/>
              <a:t>Novos projetos tem dificuldade em atingir o time </a:t>
            </a:r>
            <a:r>
              <a:rPr lang="pt-BR" dirty="0" err="1" smtClean="0"/>
              <a:t>to</a:t>
            </a:r>
            <a:r>
              <a:rPr lang="pt-BR" dirty="0" smtClean="0"/>
              <a:t> Market e elevado custo de implementação em função da arquitetura atual</a:t>
            </a:r>
          </a:p>
          <a:p>
            <a:r>
              <a:rPr lang="pt-BR" dirty="0" smtClean="0"/>
              <a:t>Alto acoplamento levando a problemas de disponibilidade e dificuldade de implementação de novas soluções</a:t>
            </a:r>
          </a:p>
          <a:p>
            <a:r>
              <a:rPr lang="pt-BR" dirty="0" smtClean="0"/>
              <a:t>Sistemas legados com alto grau de obsolescência e gaps de 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2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7013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Construir um repositório de dados com as informações consolidadas de todas as instâncias do sistema de gestão de fundos</a:t>
            </a:r>
          </a:p>
          <a:p>
            <a:r>
              <a:rPr lang="pt-BR" dirty="0" smtClean="0"/>
              <a:t>Expor os dados através de uma camada de serviços capaz de ser acessada pelos canais, consumidores internos e externos da informação;</a:t>
            </a:r>
          </a:p>
          <a:p>
            <a:r>
              <a:rPr lang="pt-BR" dirty="0" smtClean="0"/>
              <a:t>Desacoplamento entre os legados e o sistema de gestão reduzindo o overhead sobre o mesmo</a:t>
            </a:r>
          </a:p>
          <a:p>
            <a:r>
              <a:rPr lang="pt-BR" dirty="0" smtClean="0"/>
              <a:t>Prover alta disponibilidade através da arquitetura de serviços e auto checagem da integridade dos dados</a:t>
            </a:r>
          </a:p>
          <a:p>
            <a:r>
              <a:rPr lang="pt-BR" dirty="0" smtClean="0"/>
              <a:t>Permitir visões personalizadas das informações</a:t>
            </a:r>
          </a:p>
          <a:p>
            <a:r>
              <a:rPr lang="pt-BR" dirty="0" smtClean="0"/>
              <a:t>Oferecer a informação para novos consumidores visando auto serviço e monetização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7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de cantos arredondados 73"/>
          <p:cNvSpPr/>
          <p:nvPr/>
        </p:nvSpPr>
        <p:spPr>
          <a:xfrm>
            <a:off x="493486" y="1715326"/>
            <a:ext cx="11364685" cy="394603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/>
          <p:cNvSpPr/>
          <p:nvPr/>
        </p:nvSpPr>
        <p:spPr>
          <a:xfrm>
            <a:off x="9821693" y="3328303"/>
            <a:ext cx="1157706" cy="928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/>
          <p:cNvSpPr/>
          <p:nvPr/>
        </p:nvSpPr>
        <p:spPr>
          <a:xfrm>
            <a:off x="9821693" y="4357169"/>
            <a:ext cx="1157706" cy="928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1400109" y="3337072"/>
            <a:ext cx="1157706" cy="928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/>
          <p:cNvSpPr/>
          <p:nvPr/>
        </p:nvSpPr>
        <p:spPr>
          <a:xfrm>
            <a:off x="1400109" y="4365938"/>
            <a:ext cx="1157706" cy="928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70" y="-79530"/>
            <a:ext cx="2612955" cy="67210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5890365" y="1786014"/>
            <a:ext cx="472423" cy="1401594"/>
            <a:chOff x="4332795" y="2138414"/>
            <a:chExt cx="640135" cy="1546476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2553296"/>
              <a:ext cx="640135" cy="201185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2810238"/>
              <a:ext cx="640135" cy="201185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3067180"/>
              <a:ext cx="640135" cy="201185"/>
            </a:xfrm>
            <a:prstGeom prst="rect">
              <a:avLst/>
            </a:prstGeom>
          </p:spPr>
        </p:pic>
        <p:sp>
          <p:nvSpPr>
            <p:cNvPr id="15" name="Seta para baixo 14"/>
            <p:cNvSpPr/>
            <p:nvPr/>
          </p:nvSpPr>
          <p:spPr>
            <a:xfrm>
              <a:off x="4503761" y="3343696"/>
              <a:ext cx="327997" cy="3411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 para baixo 16"/>
            <p:cNvSpPr/>
            <p:nvPr/>
          </p:nvSpPr>
          <p:spPr>
            <a:xfrm>
              <a:off x="4488863" y="2138414"/>
              <a:ext cx="327997" cy="3411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8931757" y="1786014"/>
            <a:ext cx="472423" cy="1401594"/>
            <a:chOff x="4332795" y="2138414"/>
            <a:chExt cx="640135" cy="1546476"/>
          </a:xfrm>
        </p:grpSpPr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2553296"/>
              <a:ext cx="640135" cy="20118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2810238"/>
              <a:ext cx="640135" cy="201185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3067180"/>
              <a:ext cx="640135" cy="201185"/>
            </a:xfrm>
            <a:prstGeom prst="rect">
              <a:avLst/>
            </a:prstGeom>
          </p:spPr>
        </p:pic>
        <p:sp>
          <p:nvSpPr>
            <p:cNvPr id="23" name="Seta para baixo 22"/>
            <p:cNvSpPr/>
            <p:nvPr/>
          </p:nvSpPr>
          <p:spPr>
            <a:xfrm>
              <a:off x="4503761" y="3343696"/>
              <a:ext cx="327997" cy="3411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 para baixo 23"/>
            <p:cNvSpPr/>
            <p:nvPr/>
          </p:nvSpPr>
          <p:spPr>
            <a:xfrm>
              <a:off x="4488863" y="2138414"/>
              <a:ext cx="327997" cy="3411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7432958" y="1786014"/>
            <a:ext cx="472423" cy="1401594"/>
            <a:chOff x="4332795" y="2138414"/>
            <a:chExt cx="640135" cy="1546476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2553296"/>
              <a:ext cx="640135" cy="201185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2810238"/>
              <a:ext cx="640135" cy="201185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3067180"/>
              <a:ext cx="640135" cy="201185"/>
            </a:xfrm>
            <a:prstGeom prst="rect">
              <a:avLst/>
            </a:prstGeom>
          </p:spPr>
        </p:pic>
        <p:sp>
          <p:nvSpPr>
            <p:cNvPr id="29" name="Seta para baixo 28"/>
            <p:cNvSpPr/>
            <p:nvPr/>
          </p:nvSpPr>
          <p:spPr>
            <a:xfrm>
              <a:off x="4503761" y="3343696"/>
              <a:ext cx="327997" cy="3411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4488863" y="2138414"/>
              <a:ext cx="327997" cy="3411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2956564" y="1786014"/>
            <a:ext cx="472423" cy="1401594"/>
            <a:chOff x="4332795" y="2138414"/>
            <a:chExt cx="640135" cy="1546476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2553296"/>
              <a:ext cx="640135" cy="201185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2810238"/>
              <a:ext cx="640135" cy="201185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3067180"/>
              <a:ext cx="640135" cy="201185"/>
            </a:xfrm>
            <a:prstGeom prst="rect">
              <a:avLst/>
            </a:prstGeom>
          </p:spPr>
        </p:pic>
        <p:sp>
          <p:nvSpPr>
            <p:cNvPr id="35" name="Seta para baixo 34"/>
            <p:cNvSpPr/>
            <p:nvPr/>
          </p:nvSpPr>
          <p:spPr>
            <a:xfrm>
              <a:off x="4503761" y="3343696"/>
              <a:ext cx="327997" cy="3411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eta para baixo 35"/>
            <p:cNvSpPr/>
            <p:nvPr/>
          </p:nvSpPr>
          <p:spPr>
            <a:xfrm>
              <a:off x="4488863" y="2138414"/>
              <a:ext cx="327997" cy="3411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4372555" y="1786014"/>
            <a:ext cx="472423" cy="1401594"/>
            <a:chOff x="4332795" y="2138414"/>
            <a:chExt cx="640135" cy="1546476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2553296"/>
              <a:ext cx="640135" cy="201185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2810238"/>
              <a:ext cx="640135" cy="201185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795" y="3067180"/>
              <a:ext cx="640135" cy="201185"/>
            </a:xfrm>
            <a:prstGeom prst="rect">
              <a:avLst/>
            </a:prstGeom>
          </p:spPr>
        </p:pic>
        <p:sp>
          <p:nvSpPr>
            <p:cNvPr id="41" name="Seta para baixo 40"/>
            <p:cNvSpPr/>
            <p:nvPr/>
          </p:nvSpPr>
          <p:spPr>
            <a:xfrm>
              <a:off x="4503761" y="3343696"/>
              <a:ext cx="327997" cy="3411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Seta para baixo 41"/>
            <p:cNvSpPr/>
            <p:nvPr/>
          </p:nvSpPr>
          <p:spPr>
            <a:xfrm>
              <a:off x="4488863" y="2138414"/>
              <a:ext cx="327997" cy="3411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 17"/>
          <p:cNvSpPr/>
          <p:nvPr/>
        </p:nvSpPr>
        <p:spPr>
          <a:xfrm>
            <a:off x="2977869" y="3346306"/>
            <a:ext cx="6426312" cy="928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8" name="Fluxograma: Disco magnético 2047"/>
          <p:cNvSpPr/>
          <p:nvPr/>
        </p:nvSpPr>
        <p:spPr>
          <a:xfrm>
            <a:off x="5615585" y="3627046"/>
            <a:ext cx="823898" cy="5049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Mov</a:t>
            </a:r>
            <a:endParaRPr lang="pt-BR" dirty="0"/>
          </a:p>
        </p:txBody>
      </p:sp>
      <p:cxnSp>
        <p:nvCxnSpPr>
          <p:cNvPr id="2051" name="Conector de seta reta 2050"/>
          <p:cNvCxnSpPr>
            <a:endCxn id="2048" idx="2"/>
          </p:cNvCxnSpPr>
          <p:nvPr/>
        </p:nvCxnSpPr>
        <p:spPr>
          <a:xfrm>
            <a:off x="3788229" y="3860800"/>
            <a:ext cx="1827356" cy="1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2956563" y="4375172"/>
            <a:ext cx="6447617" cy="928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luxograma: Disco magnético 56"/>
          <p:cNvSpPr/>
          <p:nvPr/>
        </p:nvSpPr>
        <p:spPr>
          <a:xfrm>
            <a:off x="1564716" y="3612918"/>
            <a:ext cx="823898" cy="5049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58" name="Fluxograma: Disco magnético 57"/>
          <p:cNvSpPr/>
          <p:nvPr/>
        </p:nvSpPr>
        <p:spPr>
          <a:xfrm>
            <a:off x="10003872" y="3567320"/>
            <a:ext cx="823898" cy="5049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Ativo</a:t>
            </a:r>
            <a:endParaRPr lang="pt-BR" dirty="0"/>
          </a:p>
        </p:txBody>
      </p:sp>
      <p:cxnSp>
        <p:nvCxnSpPr>
          <p:cNvPr id="2062" name="Conector angulado 2061"/>
          <p:cNvCxnSpPr>
            <a:stCxn id="167" idx="1"/>
            <a:endCxn id="57" idx="1"/>
          </p:cNvCxnSpPr>
          <p:nvPr/>
        </p:nvCxnSpPr>
        <p:spPr>
          <a:xfrm rot="10800000" flipV="1">
            <a:off x="1976666" y="1209484"/>
            <a:ext cx="746803" cy="2403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ector angulado 2068"/>
          <p:cNvCxnSpPr>
            <a:endCxn id="58" idx="1"/>
          </p:cNvCxnSpPr>
          <p:nvPr/>
        </p:nvCxnSpPr>
        <p:spPr>
          <a:xfrm>
            <a:off x="9554331" y="1239797"/>
            <a:ext cx="861490" cy="2327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ector de seta reta 2070"/>
          <p:cNvCxnSpPr>
            <a:endCxn id="58" idx="1"/>
          </p:cNvCxnSpPr>
          <p:nvPr/>
        </p:nvCxnSpPr>
        <p:spPr>
          <a:xfrm rot="16200000" flipH="1">
            <a:off x="7585901" y="737400"/>
            <a:ext cx="2803052" cy="2856788"/>
          </a:xfrm>
          <a:prstGeom prst="bentConnector3">
            <a:avLst>
              <a:gd name="adj1" fmla="val -8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169" idx="0"/>
          </p:cNvCxnSpPr>
          <p:nvPr/>
        </p:nvCxnSpPr>
        <p:spPr>
          <a:xfrm rot="5400000" flipH="1" flipV="1">
            <a:off x="6719006" y="-72618"/>
            <a:ext cx="238115" cy="14410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/>
          <p:cNvCxnSpPr/>
          <p:nvPr/>
        </p:nvCxnSpPr>
        <p:spPr>
          <a:xfrm flipV="1">
            <a:off x="4504513" y="532765"/>
            <a:ext cx="1553041" cy="235424"/>
          </a:xfrm>
          <a:prstGeom prst="bentConnector3">
            <a:avLst>
              <a:gd name="adj1" fmla="val 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/>
          <p:nvPr/>
        </p:nvCxnSpPr>
        <p:spPr>
          <a:xfrm flipV="1">
            <a:off x="2977869" y="532214"/>
            <a:ext cx="1553041" cy="235424"/>
          </a:xfrm>
          <a:prstGeom prst="bentConnector3">
            <a:avLst>
              <a:gd name="adj1" fmla="val 7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59434" y="1823897"/>
            <a:ext cx="783031" cy="723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50" name="Conector angulado 49"/>
          <p:cNvCxnSpPr>
            <a:endCxn id="48" idx="2"/>
          </p:cNvCxnSpPr>
          <p:nvPr/>
        </p:nvCxnSpPr>
        <p:spPr>
          <a:xfrm rot="10800000" flipV="1">
            <a:off x="1250951" y="528843"/>
            <a:ext cx="1726919" cy="1295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8" idx="0"/>
          </p:cNvCxnSpPr>
          <p:nvPr/>
        </p:nvCxnSpPr>
        <p:spPr>
          <a:xfrm>
            <a:off x="1250950" y="2547437"/>
            <a:ext cx="4364635" cy="126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728099" y="2507191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Reconcile</a:t>
            </a:r>
            <a:endParaRPr lang="pt-BR" dirty="0"/>
          </a:p>
        </p:txBody>
      </p:sp>
      <p:pic>
        <p:nvPicPr>
          <p:cNvPr id="92" name="Picture 4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47617" y="4486616"/>
            <a:ext cx="587584" cy="5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93" name="Picture 4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1206" y="4486616"/>
            <a:ext cx="587584" cy="5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94" name="Picture 4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54795" y="4486616"/>
            <a:ext cx="587584" cy="5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95" name="Picture 4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058385" y="4486616"/>
            <a:ext cx="587584" cy="5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98" name="CaixaDeTexto 97"/>
          <p:cNvSpPr txBox="1"/>
          <p:nvPr/>
        </p:nvSpPr>
        <p:spPr>
          <a:xfrm>
            <a:off x="1594636" y="4997119"/>
            <a:ext cx="76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Cliente</a:t>
            </a:r>
            <a:endParaRPr lang="pt-BR" sz="16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4229501" y="5009687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Movimento</a:t>
            </a:r>
            <a:endParaRPr lang="pt-BR" sz="1600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7151774" y="5009687"/>
            <a:ext cx="813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Posição</a:t>
            </a:r>
            <a:endParaRPr lang="pt-BR" sz="16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10032403" y="4983824"/>
            <a:ext cx="613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Ativo</a:t>
            </a:r>
            <a:endParaRPr lang="pt-BR" sz="1600" dirty="0"/>
          </a:p>
        </p:txBody>
      </p:sp>
      <p:sp>
        <p:nvSpPr>
          <p:cNvPr id="114" name="Retângulo 113"/>
          <p:cNvSpPr/>
          <p:nvPr/>
        </p:nvSpPr>
        <p:spPr>
          <a:xfrm>
            <a:off x="1368282" y="5361428"/>
            <a:ext cx="9611117" cy="2281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Gateway / Implementação Segurança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1384958" y="5661356"/>
            <a:ext cx="2677298" cy="1033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4134619" y="5652587"/>
            <a:ext cx="3089812" cy="1033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7310898" y="5666239"/>
            <a:ext cx="1580343" cy="1033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8987427" y="5673638"/>
            <a:ext cx="1985973" cy="10332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" name="Picture 6" descr="Resultado de imagem para at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23" y="5743663"/>
            <a:ext cx="764055" cy="7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2" descr="Resultado de imagem para webban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51" y="5743663"/>
            <a:ext cx="746548" cy="74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Imagem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502" y="5761212"/>
            <a:ext cx="669600" cy="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CaixaDeTexto 123"/>
          <p:cNvSpPr txBox="1"/>
          <p:nvPr/>
        </p:nvSpPr>
        <p:spPr>
          <a:xfrm>
            <a:off x="2398151" y="6413577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Canais</a:t>
            </a:r>
            <a:endParaRPr lang="pt-BR" sz="1600" dirty="0"/>
          </a:p>
        </p:txBody>
      </p:sp>
      <p:sp>
        <p:nvSpPr>
          <p:cNvPr id="125" name="CaixaDeTexto 124"/>
          <p:cNvSpPr txBox="1"/>
          <p:nvPr/>
        </p:nvSpPr>
        <p:spPr>
          <a:xfrm>
            <a:off x="2242452" y="44231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1626259" y="20332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10635269" y="44442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7920710" y="44442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129" name="CaixaDeTexto 128"/>
          <p:cNvSpPr txBox="1"/>
          <p:nvPr/>
        </p:nvSpPr>
        <p:spPr>
          <a:xfrm>
            <a:off x="5032040" y="43644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</a:t>
            </a:r>
            <a:endParaRPr lang="pt-BR" sz="1600" dirty="0"/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2553" y="5765053"/>
            <a:ext cx="734408" cy="685062"/>
          </a:xfrm>
          <a:prstGeom prst="rect">
            <a:avLst/>
          </a:prstGeom>
        </p:spPr>
      </p:pic>
      <p:pic>
        <p:nvPicPr>
          <p:cNvPr id="133" name="Imagem 1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6714" y="5765053"/>
            <a:ext cx="734408" cy="685062"/>
          </a:xfrm>
          <a:prstGeom prst="rect">
            <a:avLst/>
          </a:prstGeom>
        </p:spPr>
      </p:pic>
      <p:sp>
        <p:nvSpPr>
          <p:cNvPr id="135" name="CaixaDeTexto 134"/>
          <p:cNvSpPr txBox="1"/>
          <p:nvPr/>
        </p:nvSpPr>
        <p:spPr>
          <a:xfrm>
            <a:off x="5180906" y="6405345"/>
            <a:ext cx="860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Legados</a:t>
            </a:r>
            <a:endParaRPr lang="pt-BR" sz="1600" dirty="0"/>
          </a:p>
        </p:txBody>
      </p:sp>
      <p:pic>
        <p:nvPicPr>
          <p:cNvPr id="71" name="Imagem 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7136" y="5782274"/>
            <a:ext cx="648000" cy="648000"/>
          </a:xfrm>
          <a:prstGeom prst="rect">
            <a:avLst/>
          </a:prstGeom>
        </p:spPr>
      </p:pic>
      <p:pic>
        <p:nvPicPr>
          <p:cNvPr id="137" name="Imagem 1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7320" y="5795408"/>
            <a:ext cx="648000" cy="648000"/>
          </a:xfrm>
          <a:prstGeom prst="rect">
            <a:avLst/>
          </a:prstGeom>
        </p:spPr>
      </p:pic>
      <p:sp>
        <p:nvSpPr>
          <p:cNvPr id="138" name="CaixaDeTexto 137"/>
          <p:cNvSpPr txBox="1"/>
          <p:nvPr/>
        </p:nvSpPr>
        <p:spPr>
          <a:xfrm>
            <a:off x="7507587" y="6414808"/>
            <a:ext cx="1223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Auto serviço</a:t>
            </a:r>
            <a:endParaRPr lang="pt-BR" sz="1600" dirty="0"/>
          </a:p>
        </p:txBody>
      </p:sp>
      <p:pic>
        <p:nvPicPr>
          <p:cNvPr id="139" name="Imagem 1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0875" y="5765053"/>
            <a:ext cx="734408" cy="685062"/>
          </a:xfrm>
          <a:prstGeom prst="rect">
            <a:avLst/>
          </a:prstGeom>
        </p:spPr>
      </p:pic>
      <p:pic>
        <p:nvPicPr>
          <p:cNvPr id="73" name="Picture 18" descr="Resultado de imagem para cifrÃ£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97" y="5795408"/>
            <a:ext cx="489808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8" descr="Resultado de imagem para cifrÃ£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85" y="5795408"/>
            <a:ext cx="489808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Imagem 1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5036" y="5765053"/>
            <a:ext cx="734408" cy="685062"/>
          </a:xfrm>
          <a:prstGeom prst="rect">
            <a:avLst/>
          </a:prstGeom>
        </p:spPr>
      </p:pic>
      <p:sp>
        <p:nvSpPr>
          <p:cNvPr id="145" name="CaixaDeTexto 144"/>
          <p:cNvSpPr txBox="1"/>
          <p:nvPr/>
        </p:nvSpPr>
        <p:spPr>
          <a:xfrm>
            <a:off x="9322637" y="6418672"/>
            <a:ext cx="1260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Monetização</a:t>
            </a:r>
            <a:endParaRPr lang="pt-BR" sz="1600" dirty="0"/>
          </a:p>
        </p:txBody>
      </p:sp>
      <p:pic>
        <p:nvPicPr>
          <p:cNvPr id="148" name="Picture 4" descr="Imagem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164621" y="3538226"/>
            <a:ext cx="587584" cy="5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49" name="CaixaDeTexto 148"/>
          <p:cNvSpPr txBox="1"/>
          <p:nvPr/>
        </p:nvSpPr>
        <p:spPr>
          <a:xfrm>
            <a:off x="3745164" y="34425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5</a:t>
            </a:r>
            <a:endParaRPr lang="pt-BR" sz="16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069870" y="3994008"/>
            <a:ext cx="84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Listener</a:t>
            </a:r>
            <a:endParaRPr lang="pt-BR" sz="1600" dirty="0"/>
          </a:p>
        </p:txBody>
      </p:sp>
      <p:pic>
        <p:nvPicPr>
          <p:cNvPr id="80" name="Imagem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97" y="2490494"/>
            <a:ext cx="703994" cy="703994"/>
          </a:xfrm>
          <a:prstGeom prst="rect">
            <a:avLst/>
          </a:prstGeom>
        </p:spPr>
      </p:pic>
      <p:pic>
        <p:nvPicPr>
          <p:cNvPr id="157" name="Imagem 1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4511" y="2118536"/>
            <a:ext cx="703994" cy="703994"/>
          </a:xfrm>
          <a:prstGeom prst="rect">
            <a:avLst/>
          </a:prstGeom>
        </p:spPr>
      </p:pic>
      <p:sp>
        <p:nvSpPr>
          <p:cNvPr id="158" name="CaixaDeTexto 157"/>
          <p:cNvSpPr txBox="1"/>
          <p:nvPr/>
        </p:nvSpPr>
        <p:spPr>
          <a:xfrm>
            <a:off x="1611094" y="17448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</a:p>
        </p:txBody>
      </p:sp>
      <p:pic>
        <p:nvPicPr>
          <p:cNvPr id="89" name="Picture 24" descr="Resultado de imagem para cloud icon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575" y="1694207"/>
            <a:ext cx="802072" cy="80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6" descr="Imagem relacionad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75" y="766960"/>
            <a:ext cx="880785" cy="8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0785" y="766960"/>
            <a:ext cx="877900" cy="883997"/>
          </a:xfrm>
          <a:prstGeom prst="rect">
            <a:avLst/>
          </a:prstGeom>
        </p:spPr>
      </p:pic>
      <p:pic>
        <p:nvPicPr>
          <p:cNvPr id="167" name="Imagem 1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23468" y="767485"/>
            <a:ext cx="877900" cy="883997"/>
          </a:xfrm>
          <a:prstGeom prst="rect">
            <a:avLst/>
          </a:prstGeom>
        </p:spPr>
      </p:pic>
      <p:pic>
        <p:nvPicPr>
          <p:cNvPr id="168" name="Imagem 1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3884" y="766960"/>
            <a:ext cx="877900" cy="883997"/>
          </a:xfrm>
          <a:prstGeom prst="rect">
            <a:avLst/>
          </a:prstGeom>
        </p:spPr>
      </p:pic>
      <p:pic>
        <p:nvPicPr>
          <p:cNvPr id="169" name="Imagem 16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8592" y="766960"/>
            <a:ext cx="877900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209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Case</vt:lpstr>
      <vt:lpstr>Solução Proposta</vt:lpstr>
      <vt:lpstr>Arquitetura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Vagner Guarda</dc:creator>
  <cp:lastModifiedBy>Vagner Guarda</cp:lastModifiedBy>
  <cp:revision>21</cp:revision>
  <dcterms:created xsi:type="dcterms:W3CDTF">2018-07-19T12:34:48Z</dcterms:created>
  <dcterms:modified xsi:type="dcterms:W3CDTF">2018-07-19T17:01:19Z</dcterms:modified>
</cp:coreProperties>
</file>