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3737"/>
    <a:srgbClr val="4BFF21"/>
    <a:srgbClr val="70F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702D7-FFC7-4541-8679-A800B838F073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38B1D-A33A-4C45-A183-851BF801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2B3D0C1-4C55-4174-ACB6-FE14EF983A6D}" type="datetimeFigureOut">
              <a:rPr lang="de-CH" smtClean="0"/>
              <a:t>03.10.17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203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03.10.17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282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03.10.17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664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03.10.17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844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03.10.17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031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03.10.17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875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03.10.17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745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03.10.17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711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03.10.17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989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03.10.17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972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03.10.17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077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2B3D0C1-4C55-4174-ACB6-FE14EF983A6D}" type="datetimeFigureOut">
              <a:rPr lang="de-CH" smtClean="0"/>
              <a:t>03.10.17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4921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3CCF4D3B-7A0F-4753-9950-8C3AFE334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Tower </a:t>
            </a:r>
            <a:r>
              <a:rPr lang="de-CH" dirty="0" err="1" smtClean="0"/>
              <a:t>Hopscotch</a:t>
            </a:r>
            <a:r>
              <a:rPr lang="de-CH" smtClean="0"/>
              <a:t> </a:t>
            </a:r>
            <a:r>
              <a:rPr lang="de-CH" sz="2000" smtClean="0"/>
              <a:t>Group 5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Raphael Emberger</a:t>
            </a:r>
          </a:p>
          <a:p>
            <a:r>
              <a:rPr lang="de-CH" dirty="0"/>
              <a:t>Stefan Bösch</a:t>
            </a:r>
          </a:p>
          <a:p>
            <a:r>
              <a:rPr lang="de-CH" dirty="0"/>
              <a:t>Philipp Meier</a:t>
            </a:r>
          </a:p>
          <a:p>
            <a:r>
              <a:rPr lang="de-CH" dirty="0"/>
              <a:t>Nicolas Eckhart</a:t>
            </a:r>
          </a:p>
        </p:txBody>
      </p:sp>
    </p:spTree>
    <p:extLst>
      <p:ext uri="{BB962C8B-B14F-4D97-AF65-F5344CB8AC3E}">
        <p14:creationId xmlns:p14="http://schemas.microsoft.com/office/powerpoint/2010/main" val="32130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Defense?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501899"/>
          </a:xfrm>
        </p:spPr>
        <p:txBody>
          <a:bodyPr>
            <a:normAutofit/>
          </a:bodyPr>
          <a:lstStyle/>
          <a:p>
            <a:r>
              <a:rPr lang="en-US" dirty="0"/>
              <a:t>Subgenre of real-time or turn-based strategy video </a:t>
            </a:r>
            <a:br>
              <a:rPr lang="en-US" dirty="0"/>
            </a:br>
            <a:r>
              <a:rPr lang="en-US" dirty="0"/>
              <a:t>games</a:t>
            </a:r>
          </a:p>
          <a:p>
            <a:r>
              <a:rPr lang="en-US" dirty="0"/>
              <a:t>Goal: Defend your territories or possessions from </a:t>
            </a:r>
            <a:br>
              <a:rPr lang="en-US" dirty="0"/>
            </a:br>
            <a:r>
              <a:rPr lang="en-US" dirty="0"/>
              <a:t>various enemies</a:t>
            </a:r>
          </a:p>
          <a:p>
            <a:r>
              <a:rPr lang="en-US" dirty="0"/>
              <a:t>Achieved by building defensive structures to block, </a:t>
            </a:r>
            <a:br>
              <a:rPr lang="en-US" dirty="0"/>
            </a:br>
            <a:r>
              <a:rPr lang="en-US" dirty="0"/>
              <a:t>impede or destroy enemies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61872" y="38455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Origins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1872" y="5308601"/>
            <a:ext cx="8595360" cy="135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Precursors to TD such as Space Invaders in the 1980</a:t>
            </a:r>
          </a:p>
          <a:p>
            <a:r>
              <a:rPr lang="en-US" dirty="0"/>
              <a:t>Boom with the emergence of smart phones in the late 2000s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222" y="988377"/>
            <a:ext cx="3175000" cy="2387600"/>
          </a:xfrm>
          <a:prstGeom prst="rect">
            <a:avLst/>
          </a:prstGeom>
        </p:spPr>
      </p:pic>
      <p:pic>
        <p:nvPicPr>
          <p:cNvPr id="1026" name="Picture 2" descr="ttp://cdn.playbuzz.com/cdn/68ab3df9-9b92-4cfc-9513-b761f2e696ea/296913e5-fcd8-452d-80ca-eae8f3e80bb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649" y="4211239"/>
            <a:ext cx="2013961" cy="205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1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4366727" y="4492660"/>
            <a:ext cx="6410130" cy="2267339"/>
            <a:chOff x="4366727" y="4492660"/>
            <a:chExt cx="6410130" cy="2267339"/>
          </a:xfrm>
        </p:grpSpPr>
        <p:sp>
          <p:nvSpPr>
            <p:cNvPr id="6" name="Raute 5"/>
            <p:cNvSpPr/>
            <p:nvPr/>
          </p:nvSpPr>
          <p:spPr>
            <a:xfrm>
              <a:off x="4366727" y="4492660"/>
              <a:ext cx="6410130" cy="2267339"/>
            </a:xfrm>
            <a:prstGeom prst="diamond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Ellipse 25"/>
            <p:cNvSpPr/>
            <p:nvPr/>
          </p:nvSpPr>
          <p:spPr>
            <a:xfrm>
              <a:off x="6896516" y="5488952"/>
              <a:ext cx="1737360" cy="672759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aute 18"/>
            <p:cNvSpPr/>
            <p:nvPr/>
          </p:nvSpPr>
          <p:spPr>
            <a:xfrm>
              <a:off x="7549767" y="5387568"/>
              <a:ext cx="430859" cy="152400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Parallelogramm 19"/>
            <p:cNvSpPr/>
            <p:nvPr/>
          </p:nvSpPr>
          <p:spPr>
            <a:xfrm rot="5400000">
              <a:off x="7434906" y="5575863"/>
              <a:ext cx="442384" cy="218195"/>
            </a:xfrm>
            <a:prstGeom prst="parallelogram">
              <a:avLst>
                <a:gd name="adj" fmla="val 3537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Parallelogramm 20"/>
            <p:cNvSpPr/>
            <p:nvPr/>
          </p:nvSpPr>
          <p:spPr>
            <a:xfrm rot="16200000" flipH="1">
              <a:off x="7655549" y="5575863"/>
              <a:ext cx="442384" cy="218195"/>
            </a:xfrm>
            <a:prstGeom prst="parallelogram">
              <a:avLst>
                <a:gd name="adj" fmla="val 3537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And </a:t>
            </a:r>
            <a:r>
              <a:rPr lang="de-CH" dirty="0" err="1"/>
              <a:t>How</a:t>
            </a:r>
            <a:r>
              <a:rPr lang="de-CH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Main </a:t>
            </a:r>
            <a:r>
              <a:rPr lang="de-CH" dirty="0" err="1" smtClean="0"/>
              <a:t>Process</a:t>
            </a:r>
            <a:endParaRPr lang="de-CH" dirty="0" smtClean="0"/>
          </a:p>
          <a:p>
            <a:r>
              <a:rPr lang="de-CH" dirty="0" smtClean="0"/>
              <a:t>Multi-</a:t>
            </a:r>
            <a:r>
              <a:rPr lang="de-CH" dirty="0" err="1" smtClean="0"/>
              <a:t>layered</a:t>
            </a:r>
            <a:endParaRPr lang="de-CH" dirty="0"/>
          </a:p>
          <a:p>
            <a:r>
              <a:rPr lang="de-CH" dirty="0"/>
              <a:t>Custom </a:t>
            </a:r>
            <a:r>
              <a:rPr lang="de-CH" dirty="0" err="1"/>
              <a:t>maps</a:t>
            </a:r>
            <a:endParaRPr lang="de-CH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4329405" y="2670572"/>
            <a:ext cx="6410130" cy="2443011"/>
            <a:chOff x="4329405" y="2670572"/>
            <a:chExt cx="6410130" cy="2443011"/>
          </a:xfrm>
        </p:grpSpPr>
        <p:sp>
          <p:nvSpPr>
            <p:cNvPr id="5" name="Raute 4"/>
            <p:cNvSpPr/>
            <p:nvPr/>
          </p:nvSpPr>
          <p:spPr>
            <a:xfrm>
              <a:off x="4329405" y="2846244"/>
              <a:ext cx="6410130" cy="2267339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Ellipse 23"/>
            <p:cNvSpPr/>
            <p:nvPr/>
          </p:nvSpPr>
          <p:spPr>
            <a:xfrm>
              <a:off x="4693318" y="3751162"/>
              <a:ext cx="1737360" cy="67275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Parallelogramm 14"/>
            <p:cNvSpPr/>
            <p:nvPr/>
          </p:nvSpPr>
          <p:spPr>
            <a:xfrm rot="5400000">
              <a:off x="4622126" y="3387355"/>
              <a:ext cx="1648994" cy="215429"/>
            </a:xfrm>
            <a:prstGeom prst="parallelogram">
              <a:avLst>
                <a:gd name="adj" fmla="val 35370"/>
              </a:avLst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Parallelogramm 15"/>
            <p:cNvSpPr/>
            <p:nvPr/>
          </p:nvSpPr>
          <p:spPr>
            <a:xfrm rot="16200000" flipH="1">
              <a:off x="4842769" y="3387356"/>
              <a:ext cx="1648995" cy="215428"/>
            </a:xfrm>
            <a:prstGeom prst="parallelogram">
              <a:avLst>
                <a:gd name="adj" fmla="val 35370"/>
              </a:avLst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4366727" y="1228568"/>
            <a:ext cx="6410130" cy="2267339"/>
            <a:chOff x="4366727" y="1228568"/>
            <a:chExt cx="6410130" cy="2267339"/>
          </a:xfrm>
        </p:grpSpPr>
        <p:sp>
          <p:nvSpPr>
            <p:cNvPr id="4" name="Raute 3"/>
            <p:cNvSpPr/>
            <p:nvPr/>
          </p:nvSpPr>
          <p:spPr>
            <a:xfrm>
              <a:off x="4366727" y="1228568"/>
              <a:ext cx="6410130" cy="2267339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4693318" y="2235879"/>
              <a:ext cx="1737360" cy="67275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aute 7"/>
            <p:cNvSpPr/>
            <p:nvPr/>
          </p:nvSpPr>
          <p:spPr>
            <a:xfrm>
              <a:off x="5344122" y="2173034"/>
              <a:ext cx="430859" cy="152400"/>
            </a:xfrm>
            <a:prstGeom prst="diamond">
              <a:avLst/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Parallelogramm 10"/>
            <p:cNvSpPr/>
            <p:nvPr/>
          </p:nvSpPr>
          <p:spPr>
            <a:xfrm rot="5400000">
              <a:off x="5229261" y="2361329"/>
              <a:ext cx="442384" cy="218195"/>
            </a:xfrm>
            <a:prstGeom prst="parallelogram">
              <a:avLst>
                <a:gd name="adj" fmla="val 35370"/>
              </a:avLst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Parallelogramm 12"/>
            <p:cNvSpPr/>
            <p:nvPr/>
          </p:nvSpPr>
          <p:spPr>
            <a:xfrm rot="16200000" flipH="1">
              <a:off x="5449904" y="2361329"/>
              <a:ext cx="442384" cy="218195"/>
            </a:xfrm>
            <a:prstGeom prst="parallelogram">
              <a:avLst>
                <a:gd name="adj" fmla="val 35370"/>
              </a:avLst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31" name="Gerader Verbinder 30"/>
          <p:cNvCxnSpPr/>
          <p:nvPr/>
        </p:nvCxnSpPr>
        <p:spPr>
          <a:xfrm flipV="1">
            <a:off x="5630054" y="2394173"/>
            <a:ext cx="1172158" cy="413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6802212" y="2393380"/>
            <a:ext cx="813471" cy="293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 flipV="1">
            <a:off x="7615683" y="2464286"/>
            <a:ext cx="630766" cy="222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>
            <a:off x="6921576" y="1986218"/>
            <a:ext cx="1324873" cy="47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 flipV="1">
            <a:off x="6921576" y="1496309"/>
            <a:ext cx="1386605" cy="489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 flipV="1">
            <a:off x="4937556" y="4051901"/>
            <a:ext cx="397180" cy="140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>
            <a:off x="6109714" y="3777567"/>
            <a:ext cx="1821352" cy="657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7927148" y="4003274"/>
            <a:ext cx="1222409" cy="4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>
            <a:off x="7824005" y="3525236"/>
            <a:ext cx="1324873" cy="47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 flipV="1">
            <a:off x="7823326" y="3240129"/>
            <a:ext cx="797125" cy="28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5784235" y="3772608"/>
            <a:ext cx="331739" cy="11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 flipV="1">
            <a:off x="8680206" y="3542912"/>
            <a:ext cx="818249" cy="28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/>
          <p:nvPr/>
        </p:nvCxnSpPr>
        <p:spPr>
          <a:xfrm>
            <a:off x="5943844" y="5415379"/>
            <a:ext cx="2195269" cy="792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 flipV="1">
            <a:off x="7761278" y="5641086"/>
            <a:ext cx="1222409" cy="4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 flipV="1">
            <a:off x="4855369" y="5414322"/>
            <a:ext cx="1094735" cy="386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/>
          <p:nvPr/>
        </p:nvCxnSpPr>
        <p:spPr>
          <a:xfrm flipV="1">
            <a:off x="7062788" y="6202337"/>
            <a:ext cx="1076325" cy="37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8613367" y="5507468"/>
            <a:ext cx="370320" cy="1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 flipV="1">
            <a:off x="8422223" y="5502149"/>
            <a:ext cx="191144" cy="67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/>
          <p:nvPr/>
        </p:nvCxnSpPr>
        <p:spPr>
          <a:xfrm>
            <a:off x="8054290" y="5432356"/>
            <a:ext cx="370320" cy="1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/>
          <p:nvPr/>
        </p:nvCxnSpPr>
        <p:spPr>
          <a:xfrm flipV="1">
            <a:off x="8052458" y="5040608"/>
            <a:ext cx="1094357" cy="386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03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FEADF4F9-87B1-447B-A6E7-8A6D96202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Thank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listening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Raphael Emberger</a:t>
            </a:r>
          </a:p>
          <a:p>
            <a:r>
              <a:rPr lang="de-CH" dirty="0"/>
              <a:t>Stefan Bösch</a:t>
            </a:r>
          </a:p>
          <a:p>
            <a:r>
              <a:rPr lang="de-CH" dirty="0"/>
              <a:t>Philipp Meier</a:t>
            </a:r>
          </a:p>
          <a:p>
            <a:r>
              <a:rPr lang="de-CH" dirty="0"/>
              <a:t>Nicolas Eckhart</a:t>
            </a:r>
          </a:p>
        </p:txBody>
      </p:sp>
    </p:spTree>
    <p:extLst>
      <p:ext uri="{BB962C8B-B14F-4D97-AF65-F5344CB8AC3E}">
        <p14:creationId xmlns:p14="http://schemas.microsoft.com/office/powerpoint/2010/main" val="41405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14</TotalTime>
  <Words>64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Wingdings 2</vt:lpstr>
      <vt:lpstr>Arial</vt:lpstr>
      <vt:lpstr>View</vt:lpstr>
      <vt:lpstr>Tower Hopscotch Group 5</vt:lpstr>
      <vt:lpstr>Tower Defense?</vt:lpstr>
      <vt:lpstr>And How?</vt:lpstr>
      <vt:lpstr>Thank you for listening</vt:lpstr>
    </vt:vector>
  </TitlesOfParts>
  <Company>ZHAW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PSIT3 – Group 5 Tower Defense</dc:title>
  <dc:creator>Emberger Raphael (emberrap)</dc:creator>
  <cp:lastModifiedBy>Eckhart Nicolas Elvis (eckhanic)</cp:lastModifiedBy>
  <cp:revision>18</cp:revision>
  <dcterms:created xsi:type="dcterms:W3CDTF">2017-10-02T08:49:31Z</dcterms:created>
  <dcterms:modified xsi:type="dcterms:W3CDTF">2017-10-03T06:37:22Z</dcterms:modified>
</cp:coreProperties>
</file>