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65" r:id="rId3"/>
    <p:sldId id="258" r:id="rId4"/>
    <p:sldId id="262" r:id="rId5"/>
    <p:sldId id="263" r:id="rId6"/>
    <p:sldId id="264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3737"/>
    <a:srgbClr val="4BFF21"/>
    <a:srgbClr val="70FF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9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702D7-FFC7-4541-8679-A800B838F073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38B1D-A33A-4C45-A183-851BF801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38B1D-A33A-4C45-A183-851BF801C5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2B3D0C1-4C55-4174-ACB6-FE14EF983A6D}" type="datetimeFigureOut">
              <a:rPr lang="de-CH" smtClean="0"/>
              <a:t>11.12.17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203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11.12.17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282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11.12.17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664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11.12.17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844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11.12.17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031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11.12.17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875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11.12.17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745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11.12.17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711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11.12.17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989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11.12.17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972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11.12.17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077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2B3D0C1-4C55-4174-ACB6-FE14EF983A6D}" type="datetimeFigureOut">
              <a:rPr lang="de-CH" smtClean="0"/>
              <a:t>11.12.17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4921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3CCF4D3B-7A0F-4753-9950-8C3AFE334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97" y="-91491"/>
            <a:ext cx="4991100" cy="49911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Tower </a:t>
            </a:r>
            <a:br>
              <a:rPr lang="de-CH" dirty="0"/>
            </a:br>
            <a:r>
              <a:rPr lang="de-CH" dirty="0"/>
              <a:t>Hopscotch</a:t>
            </a:r>
            <a:br>
              <a:rPr lang="de-CH" dirty="0"/>
            </a:br>
            <a:r>
              <a:rPr lang="de-CH" dirty="0" smtClean="0"/>
              <a:t>Demonstration </a:t>
            </a:r>
            <a:r>
              <a:rPr lang="de-CH" sz="2000" dirty="0"/>
              <a:t>Group 5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Raphael </a:t>
            </a:r>
            <a:r>
              <a:rPr lang="de-CH" dirty="0" err="1"/>
              <a:t>Emberger</a:t>
            </a:r>
            <a:endParaRPr lang="de-CH"/>
          </a:p>
          <a:p>
            <a:r>
              <a:rPr lang="de-CH"/>
              <a:t>Stefan Bösch</a:t>
            </a:r>
          </a:p>
          <a:p>
            <a:r>
              <a:rPr lang="de-CH"/>
              <a:t>Philipp Meier</a:t>
            </a:r>
          </a:p>
          <a:p>
            <a:r>
              <a:rPr lang="de-CH"/>
              <a:t>Nicolas Eckhart</a:t>
            </a:r>
          </a:p>
        </p:txBody>
      </p:sp>
    </p:spTree>
    <p:extLst>
      <p:ext uri="{BB962C8B-B14F-4D97-AF65-F5344CB8AC3E}">
        <p14:creationId xmlns:p14="http://schemas.microsoft.com/office/powerpoint/2010/main" val="321302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032000"/>
            <a:ext cx="8595360" cy="435133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Project Management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Prototype State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Demonstration Tower Hopscotch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Future Prospects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4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923849"/>
              </p:ext>
            </p:extLst>
          </p:nvPr>
        </p:nvGraphicFramePr>
        <p:xfrm>
          <a:off x="1261872" y="1939026"/>
          <a:ext cx="8638485" cy="39954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480315"/>
                <a:gridCol w="2179276"/>
                <a:gridCol w="1978894"/>
              </a:tblGrid>
              <a:tr h="0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PM Breakdown </a:t>
                      </a:r>
                      <a:r>
                        <a:rPr lang="en-US" sz="1200" dirty="0">
                          <a:effectLst/>
                        </a:rPr>
                        <a:t>– Tower Hopscotch</a:t>
                      </a:r>
                      <a:endParaRPr lang="en-GB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90170" marR="90170" marT="90170" marB="90170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Inception Phase [E: 26hrs / S: 27.5hrs]</a:t>
                      </a:r>
                      <a:endParaRPr lang="en-GB" sz="1200" b="1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90170" marR="90170" marT="90170" marB="90170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25.09.2017</a:t>
                      </a:r>
                      <a:endParaRPr lang="en-GB" sz="1200" b="1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90170" marR="90170" marT="90170" marB="90170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06.10.2017</a:t>
                      </a:r>
                      <a:endParaRPr lang="en-GB" sz="1200" b="1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90170" marR="90170" marT="90170" marB="90170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Iteration #1</a:t>
                      </a:r>
                      <a:endParaRPr lang="en-GB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90170" marR="90170" marT="90170" marB="9017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Estimation: 26hrs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90170" marR="90170" marT="90170" marB="9017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Spent: 27.5hrs</a:t>
                      </a:r>
                      <a:endParaRPr lang="en-GB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90170" marR="90170" marT="90170" marB="9017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Elaboration Phase [E: 111hrs / S: 103hrs]</a:t>
                      </a:r>
                      <a:endParaRPr lang="en-GB" sz="1200" b="1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90170" marR="90170" marT="90170" marB="90170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09.10.2017</a:t>
                      </a:r>
                      <a:endParaRPr lang="en-GB" sz="1200" b="1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90170" marR="90170" marT="90170" marB="90170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17.11.2017</a:t>
                      </a:r>
                      <a:endParaRPr lang="en-GB" sz="1200" b="1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90170" marR="90170" marT="90170" marB="90170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Iteration #2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90170" marR="90170" marT="90170" marB="9017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Estimation: 34hrs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90170" marR="90170" marT="90170" marB="9017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Spent: 31.5hrs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90170" marR="90170" marT="90170" marB="9017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Iteration #3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90170" marR="90170" marT="90170" marB="9017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Estimation: 34hrs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90170" marR="90170" marT="90170" marB="9017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Spent: 27.5hrs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90170" marR="90170" marT="90170" marB="9017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Iteration #4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90170" marR="90170" marT="90170" marB="9017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Estimation: 43hrs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90170" marR="90170" marT="90170" marB="9017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Spent: 43hrs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90170" marR="90170" marT="90170" marB="9017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Construction Phase [E: 172hrs / S: 155.5hrs]</a:t>
                      </a:r>
                      <a:endParaRPr lang="en-GB" sz="1200" b="1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90170" marR="90170" marT="90170" marB="90170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20.11.2017</a:t>
                      </a:r>
                      <a:endParaRPr lang="en-GB" sz="1200" b="1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90170" marR="90170" marT="90170" marB="90170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15.12.2017</a:t>
                      </a:r>
                      <a:endParaRPr lang="en-GB" sz="1200" b="1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90170" marR="90170" marT="90170" marB="90170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Iteration #5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90170" marR="90170" marT="90170" marB="9017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Estimation: 74hrs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90170" marR="90170" marT="90170" marB="9017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Spent: 72.5hrs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90170" marR="90170" marT="90170" marB="9017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Iteration #6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90170" marR="90170" marT="90170" marB="9017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Estimation: 98hrs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90170" marR="90170" marT="90170" marB="9017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Spent: 83hrs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90170" marR="90170" marT="90170" marB="90170"/>
                </a:tc>
              </a:tr>
              <a:tr h="0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Iteration #7 – Buffer week 18.12.2017 – 22.12.2017</a:t>
                      </a:r>
                      <a:endParaRPr lang="en-GB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90170" marR="90170" marT="90170" marB="9017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1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functional tower defense game with multiple layers that need to be managed simultaneously.</a:t>
            </a:r>
          </a:p>
          <a:p>
            <a:r>
              <a:rPr lang="en-US" dirty="0" smtClean="0"/>
              <a:t>Exchangeable, dynamically loaded maps with multiple layers.</a:t>
            </a:r>
          </a:p>
          <a:p>
            <a:r>
              <a:rPr lang="en-US" dirty="0" smtClean="0"/>
              <a:t>A multitude of enemies with unique stats and the ability to teleport between layers in certain situations.</a:t>
            </a:r>
          </a:p>
          <a:p>
            <a:r>
              <a:rPr lang="en-US" dirty="0" smtClean="0"/>
              <a:t>Multiple towers that can interact with enemies on </a:t>
            </a:r>
            <a:r>
              <a:rPr lang="en-US" smtClean="0"/>
              <a:t>different layers and can be upgraded for improved range and firepower.</a:t>
            </a:r>
            <a:endParaRPr lang="en-US" dirty="0" smtClean="0"/>
          </a:p>
          <a:p>
            <a:r>
              <a:rPr lang="en-US" dirty="0" smtClean="0"/>
              <a:t>Retro 2D art assets adapted for each layer 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8" b="16552"/>
          <a:stretch/>
        </p:blipFill>
        <p:spPr>
          <a:xfrm>
            <a:off x="3200170" y="10"/>
            <a:ext cx="809267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7B6C8D7-0EB7-4F01-BC86-9C07A9255A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93473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8DDB9CF-8DB8-4CBE-ACC0-683555BD9D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170" y="0"/>
            <a:ext cx="809267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1002227" y="2237796"/>
            <a:ext cx="9418320" cy="4041648"/>
          </a:xfrm>
        </p:spPr>
        <p:txBody>
          <a:bodyPr/>
          <a:lstStyle/>
          <a:p>
            <a:r>
              <a:rPr lang="de-CH" dirty="0" smtClean="0"/>
              <a:t>Demonstration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8594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Prospects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Compose a fitting soundtrack for the games art style and add sound effects for different events.</a:t>
            </a:r>
          </a:p>
          <a:p>
            <a:r>
              <a:rPr lang="en-US" dirty="0" smtClean="0"/>
              <a:t>Add animations for enemy movement and teleportation as well as improving the existing tower firing animation.</a:t>
            </a:r>
          </a:p>
          <a:p>
            <a:r>
              <a:rPr lang="en-US" dirty="0" smtClean="0"/>
              <a:t>Add an in game map editor / manager so the player does not have to edit the map file manually.</a:t>
            </a:r>
          </a:p>
          <a:p>
            <a:r>
              <a:rPr lang="en-US" dirty="0" smtClean="0"/>
              <a:t>Add more towers with different strengths to counter specific enemy types.</a:t>
            </a:r>
          </a:p>
          <a:p>
            <a:endParaRPr lang="en-US" dirty="0"/>
          </a:p>
          <a:p>
            <a:r>
              <a:rPr lang="en-US" b="1" i="1" dirty="0" smtClean="0"/>
              <a:t>Long term:</a:t>
            </a:r>
            <a:r>
              <a:rPr lang="en-US" dirty="0" smtClean="0"/>
              <a:t> </a:t>
            </a:r>
            <a:r>
              <a:rPr lang="en-US" smtClean="0"/>
              <a:t>	</a:t>
            </a:r>
            <a:r>
              <a:rPr lang="en-US" smtClean="0"/>
              <a:t>Move </a:t>
            </a:r>
            <a:r>
              <a:rPr lang="en-US" dirty="0" smtClean="0"/>
              <a:t>to a semi 3D user interface with the layers stacked instead of 			aligned horizontally.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FEADF4F9-87B1-447B-A6E7-8A6D96202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97" y="-91491"/>
            <a:ext cx="4991100" cy="49911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2227" y="2237796"/>
            <a:ext cx="9418320" cy="4041648"/>
          </a:xfrm>
        </p:spPr>
        <p:txBody>
          <a:bodyPr/>
          <a:lstStyle/>
          <a:p>
            <a:r>
              <a:rPr lang="en-US" dirty="0"/>
              <a:t>Questions</a:t>
            </a:r>
            <a:r>
              <a:rPr lang="de-CH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4053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FEADF4F9-87B1-447B-A6E7-8A6D96202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97" y="-91491"/>
            <a:ext cx="4991100" cy="49911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Thanks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your</a:t>
            </a:r>
            <a:r>
              <a:rPr lang="de-CH" dirty="0"/>
              <a:t> time!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Raphael </a:t>
            </a:r>
            <a:r>
              <a:rPr lang="de-CH" dirty="0" err="1"/>
              <a:t>Emberger</a:t>
            </a:r>
            <a:endParaRPr lang="de-CH" dirty="0"/>
          </a:p>
          <a:p>
            <a:r>
              <a:rPr lang="de-CH" dirty="0"/>
              <a:t>Stefan Bösch</a:t>
            </a:r>
          </a:p>
          <a:p>
            <a:r>
              <a:rPr lang="de-CH" dirty="0"/>
              <a:t>Philipp Meier</a:t>
            </a:r>
          </a:p>
          <a:p>
            <a:r>
              <a:rPr lang="de-CH" dirty="0"/>
              <a:t>Nicolas Eckhart</a:t>
            </a:r>
          </a:p>
        </p:txBody>
      </p:sp>
    </p:spTree>
    <p:extLst>
      <p:ext uri="{BB962C8B-B14F-4D97-AF65-F5344CB8AC3E}">
        <p14:creationId xmlns:p14="http://schemas.microsoft.com/office/powerpoint/2010/main" val="39859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44</TotalTime>
  <Words>289</Words>
  <Application>Microsoft Macintosh PowerPoint</Application>
  <PresentationFormat>Widescreen</PresentationFormat>
  <Paragraphs>66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Century Schoolbook</vt:lpstr>
      <vt:lpstr>Times New Roman</vt:lpstr>
      <vt:lpstr>Wingdings 2</vt:lpstr>
      <vt:lpstr>Arial</vt:lpstr>
      <vt:lpstr>View</vt:lpstr>
      <vt:lpstr>Tower  Hopscotch Demonstration Group 5</vt:lpstr>
      <vt:lpstr>Contents</vt:lpstr>
      <vt:lpstr>Project Management</vt:lpstr>
      <vt:lpstr>Prototype State</vt:lpstr>
      <vt:lpstr>Demonstration</vt:lpstr>
      <vt:lpstr>Future Prospects</vt:lpstr>
      <vt:lpstr>Questions?</vt:lpstr>
      <vt:lpstr>Thanks for  your time!</vt:lpstr>
    </vt:vector>
  </TitlesOfParts>
  <Company>ZHAW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PSIT3 – Group 5 Tower Defense</dc:title>
  <dc:creator>Emberger Raphael (emberrap)</dc:creator>
  <cp:lastModifiedBy>Nicolas E. Eckhart</cp:lastModifiedBy>
  <cp:revision>55</cp:revision>
  <dcterms:created xsi:type="dcterms:W3CDTF">2017-10-02T08:49:31Z</dcterms:created>
  <dcterms:modified xsi:type="dcterms:W3CDTF">2017-12-11T08:15:39Z</dcterms:modified>
</cp:coreProperties>
</file>