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8" r:id="rId3"/>
    <p:sldId id="262" r:id="rId4"/>
    <p:sldId id="263" r:id="rId5"/>
    <p:sldId id="264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737"/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01" d="100"/>
          <a:sy n="101" d="100"/>
        </p:scale>
        <p:origin x="1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8B1D-A33A-4C45-A183-851BF801C5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20.11.17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20.11.17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20.11.17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Tower </a:t>
            </a:r>
            <a:br>
              <a:rPr lang="de-CH" dirty="0"/>
            </a:br>
            <a:r>
              <a:rPr lang="de-CH" dirty="0"/>
              <a:t>Hopscotch</a:t>
            </a:r>
            <a:br>
              <a:rPr lang="de-CH" dirty="0"/>
            </a:br>
            <a:r>
              <a:rPr lang="de-CH" dirty="0"/>
              <a:t>Design </a:t>
            </a:r>
            <a:r>
              <a:rPr lang="de-CH" sz="2000" dirty="0"/>
              <a:t>Group 5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/>
          </a:p>
          <a:p>
            <a:r>
              <a:rPr lang="de-CH"/>
              <a:t>Stefan Bösch</a:t>
            </a:r>
          </a:p>
          <a:p>
            <a:r>
              <a:rPr lang="de-CH"/>
              <a:t>Philipp Meier</a:t>
            </a:r>
          </a:p>
          <a:p>
            <a:r>
              <a:rPr lang="de-CH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/>
          </a:bodyPr>
          <a:lstStyle/>
          <a:p>
            <a:r>
              <a:rPr lang="en-US" dirty="0" smtClean="0"/>
              <a:t>Just finished iteration #4</a:t>
            </a:r>
          </a:p>
          <a:p>
            <a:pPr lvl="1"/>
            <a:r>
              <a:rPr lang="en-US" dirty="0" smtClean="0"/>
              <a:t>Finish project design, implement game loop and map class capable of loading map from file</a:t>
            </a:r>
          </a:p>
          <a:p>
            <a:r>
              <a:rPr lang="en-US" dirty="0" smtClean="0"/>
              <a:t>Effective time expenditures for iteration #4 in expected ranges</a:t>
            </a:r>
            <a:endParaRPr lang="en-US" dirty="0"/>
          </a:p>
          <a:p>
            <a:r>
              <a:rPr lang="en-US" dirty="0" smtClean="0"/>
              <a:t>No major changes in the risks</a:t>
            </a:r>
            <a:endParaRPr lang="en-US" dirty="0"/>
          </a:p>
          <a:p>
            <a:r>
              <a:rPr lang="en-US" dirty="0"/>
              <a:t>Next up in iteration </a:t>
            </a:r>
            <a:r>
              <a:rPr lang="en-US" dirty="0" smtClean="0"/>
              <a:t>#5:</a:t>
            </a:r>
            <a:endParaRPr lang="en-US" dirty="0"/>
          </a:p>
          <a:p>
            <a:pPr lvl="1"/>
            <a:r>
              <a:rPr lang="en-US" dirty="0" smtClean="0"/>
              <a:t>UC 1: Play Game implemented (though without some features like upgrading towers)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D5E0904-721C-4D68-9EB8-1C9752E329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21F5E60-4E89-4B16-A245-12BD993599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298ECBA-3258-45DF-8FD4-7581736BCC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62BF453-BD82-4B90-9FE7-5170313380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072366D3-9B5C-42E1-9906-77FF6BB55E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esignArchite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" y="1209121"/>
            <a:ext cx="6616823" cy="44332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1048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D5E0904-721C-4D68-9EB8-1C9752E329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21F5E60-4E89-4B16-A245-12BD993599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298ECBA-3258-45DF-8FD4-7581736BCC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62BF453-BD82-4B90-9FE7-5170313380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072366D3-9B5C-42E1-9906-77FF6BB55E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7" y="758952"/>
            <a:ext cx="7449983" cy="51777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Design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488874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D5E0904-721C-4D68-9EB8-1C9752E329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v1%20-%20menu%20starte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4183" y="639097"/>
            <a:ext cx="9030980" cy="361239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4624001"/>
            <a:ext cx="10156435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9652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2227" y="2237796"/>
            <a:ext cx="9418320" cy="4041648"/>
          </a:xfrm>
        </p:spPr>
        <p:txBody>
          <a:bodyPr/>
          <a:lstStyle/>
          <a:p>
            <a:r>
              <a:rPr lang="en-US" dirty="0"/>
              <a:t>Questions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0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your</a:t>
            </a:r>
            <a:r>
              <a:rPr lang="de-CH" dirty="0"/>
              <a:t> time!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 dirty="0"/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985947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18</TotalTime>
  <Words>89</Words>
  <Application>Microsoft Macintosh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 2</vt:lpstr>
      <vt:lpstr>Arial</vt:lpstr>
      <vt:lpstr>View</vt:lpstr>
      <vt:lpstr>Tower  Hopscotch Design Group 5</vt:lpstr>
      <vt:lpstr>Project Management</vt:lpstr>
      <vt:lpstr>Project Architecture</vt:lpstr>
      <vt:lpstr>Design Class Diagram</vt:lpstr>
      <vt:lpstr>GUI</vt:lpstr>
      <vt:lpstr>Questions?</vt:lpstr>
      <vt:lpstr>Thanks for  your time!</vt:lpstr>
    </vt:vector>
  </TitlesOfParts>
  <Company>ZHAW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Nicolas E. Eckhart</cp:lastModifiedBy>
  <cp:revision>41</cp:revision>
  <dcterms:created xsi:type="dcterms:W3CDTF">2017-10-02T08:49:31Z</dcterms:created>
  <dcterms:modified xsi:type="dcterms:W3CDTF">2017-11-20T16:09:19Z</dcterms:modified>
</cp:coreProperties>
</file>