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FF21"/>
    <a:srgbClr val="70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96" d="100"/>
          <a:sy n="96" d="100"/>
        </p:scale>
        <p:origin x="4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02D7-FFC7-4541-8679-A800B838F073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38B1D-A33A-4C45-A183-851BF801C5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0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8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6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4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31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4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8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7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7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92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CCF4D3B-7A0F-4753-9950-8C3AFE33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82" y="705678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PSIT3 – Group 5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Emberger</a:t>
            </a:r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21302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4366727" y="4492660"/>
            <a:ext cx="6410130" cy="2267339"/>
            <a:chOff x="4366727" y="4492660"/>
            <a:chExt cx="6410130" cy="2267339"/>
          </a:xfrm>
        </p:grpSpPr>
        <p:sp>
          <p:nvSpPr>
            <p:cNvPr id="6" name="Raute 5"/>
            <p:cNvSpPr/>
            <p:nvPr/>
          </p:nvSpPr>
          <p:spPr>
            <a:xfrm>
              <a:off x="4366727" y="4492660"/>
              <a:ext cx="6410130" cy="2267339"/>
            </a:xfrm>
            <a:prstGeom prst="diamon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Ellipse 25"/>
            <p:cNvSpPr/>
            <p:nvPr/>
          </p:nvSpPr>
          <p:spPr>
            <a:xfrm>
              <a:off x="6896516" y="5488952"/>
              <a:ext cx="1737360" cy="672759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aute 18"/>
            <p:cNvSpPr/>
            <p:nvPr/>
          </p:nvSpPr>
          <p:spPr>
            <a:xfrm>
              <a:off x="7549767" y="5387568"/>
              <a:ext cx="430859" cy="1524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Parallelogramm 19"/>
            <p:cNvSpPr/>
            <p:nvPr/>
          </p:nvSpPr>
          <p:spPr>
            <a:xfrm rot="5400000">
              <a:off x="7434906" y="5575863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Parallelogramm 20"/>
            <p:cNvSpPr/>
            <p:nvPr/>
          </p:nvSpPr>
          <p:spPr>
            <a:xfrm rot="16200000" flipH="1">
              <a:off x="7655549" y="5575863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,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Tower </a:t>
            </a:r>
            <a:r>
              <a:rPr lang="de-CH" dirty="0" err="1"/>
              <a:t>defense</a:t>
            </a:r>
            <a:r>
              <a:rPr lang="de-CH" dirty="0"/>
              <a:t> </a:t>
            </a:r>
            <a:r>
              <a:rPr lang="de-CH" dirty="0" err="1"/>
              <a:t>game</a:t>
            </a:r>
            <a:endParaRPr lang="de-CH" dirty="0"/>
          </a:p>
          <a:p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:</a:t>
            </a:r>
          </a:p>
        </p:txBody>
      </p:sp>
      <p:grpSp>
        <p:nvGrpSpPr>
          <p:cNvPr id="25" name="Gruppieren 24"/>
          <p:cNvGrpSpPr/>
          <p:nvPr/>
        </p:nvGrpSpPr>
        <p:grpSpPr>
          <a:xfrm>
            <a:off x="4329405" y="2670572"/>
            <a:ext cx="6410130" cy="2443011"/>
            <a:chOff x="4329405" y="2670572"/>
            <a:chExt cx="6410130" cy="2443011"/>
          </a:xfrm>
        </p:grpSpPr>
        <p:sp>
          <p:nvSpPr>
            <p:cNvPr id="5" name="Raute 4"/>
            <p:cNvSpPr/>
            <p:nvPr/>
          </p:nvSpPr>
          <p:spPr>
            <a:xfrm>
              <a:off x="4329405" y="2846244"/>
              <a:ext cx="6410130" cy="2267339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Ellipse 23"/>
            <p:cNvSpPr/>
            <p:nvPr/>
          </p:nvSpPr>
          <p:spPr>
            <a:xfrm>
              <a:off x="4693318" y="3751162"/>
              <a:ext cx="1737360" cy="6727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Parallelogramm 14"/>
            <p:cNvSpPr/>
            <p:nvPr/>
          </p:nvSpPr>
          <p:spPr>
            <a:xfrm rot="5400000">
              <a:off x="4622126" y="3387355"/>
              <a:ext cx="1648994" cy="215429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Parallelogramm 15"/>
            <p:cNvSpPr/>
            <p:nvPr/>
          </p:nvSpPr>
          <p:spPr>
            <a:xfrm rot="16200000" flipH="1">
              <a:off x="4842769" y="3387356"/>
              <a:ext cx="1648995" cy="215428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4366727" y="1228568"/>
            <a:ext cx="6410130" cy="2267339"/>
            <a:chOff x="4366727" y="1228568"/>
            <a:chExt cx="6410130" cy="2267339"/>
          </a:xfrm>
        </p:grpSpPr>
        <p:sp>
          <p:nvSpPr>
            <p:cNvPr id="4" name="Raute 3"/>
            <p:cNvSpPr/>
            <p:nvPr/>
          </p:nvSpPr>
          <p:spPr>
            <a:xfrm>
              <a:off x="4366727" y="1228568"/>
              <a:ext cx="6410130" cy="2267339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693318" y="2235879"/>
              <a:ext cx="1737360" cy="6727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aute 7"/>
            <p:cNvSpPr/>
            <p:nvPr/>
          </p:nvSpPr>
          <p:spPr>
            <a:xfrm>
              <a:off x="5344122" y="2173034"/>
              <a:ext cx="430859" cy="152400"/>
            </a:xfrm>
            <a:prstGeom prst="diamond">
              <a:avLst/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Parallelogramm 10"/>
            <p:cNvSpPr/>
            <p:nvPr/>
          </p:nvSpPr>
          <p:spPr>
            <a:xfrm rot="5400000">
              <a:off x="5229261" y="2361329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Parallelogramm 12"/>
            <p:cNvSpPr/>
            <p:nvPr/>
          </p:nvSpPr>
          <p:spPr>
            <a:xfrm rot="16200000" flipH="1">
              <a:off x="5449904" y="2361329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31" name="Gerader Verbinder 30"/>
          <p:cNvCxnSpPr/>
          <p:nvPr/>
        </p:nvCxnSpPr>
        <p:spPr>
          <a:xfrm flipV="1">
            <a:off x="5630054" y="2394173"/>
            <a:ext cx="1172158" cy="41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6802212" y="2393380"/>
            <a:ext cx="813471" cy="29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V="1">
            <a:off x="7615683" y="2464286"/>
            <a:ext cx="630766" cy="22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6921576" y="1986218"/>
            <a:ext cx="1324873" cy="47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V="1">
            <a:off x="6921576" y="1496309"/>
            <a:ext cx="1386605" cy="48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4937556" y="4051901"/>
            <a:ext cx="397180" cy="140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6109714" y="3777567"/>
            <a:ext cx="1821352" cy="65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7927148" y="4003274"/>
            <a:ext cx="1222409" cy="4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7824005" y="3525236"/>
            <a:ext cx="1324873" cy="47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V="1">
            <a:off x="7823326" y="3240129"/>
            <a:ext cx="797125" cy="28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5784235" y="3772608"/>
            <a:ext cx="331739" cy="1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8680206" y="3542912"/>
            <a:ext cx="818249" cy="28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>
            <a:off x="5943844" y="5415379"/>
            <a:ext cx="2195269" cy="792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V="1">
            <a:off x="7761278" y="5641086"/>
            <a:ext cx="1222409" cy="4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V="1">
            <a:off x="4855369" y="5414322"/>
            <a:ext cx="1094735" cy="38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V="1">
            <a:off x="7062788" y="6202337"/>
            <a:ext cx="1076325" cy="37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8613367" y="5507468"/>
            <a:ext cx="370320" cy="1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V="1">
            <a:off x="8422223" y="5502149"/>
            <a:ext cx="191144" cy="67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>
            <a:off x="8054290" y="5432356"/>
            <a:ext cx="370320" cy="1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 flipV="1">
            <a:off x="8052458" y="5040608"/>
            <a:ext cx="1094357" cy="38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3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Defense?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01899"/>
          </a:xfrm>
        </p:spPr>
        <p:txBody>
          <a:bodyPr>
            <a:normAutofit/>
          </a:bodyPr>
          <a:lstStyle/>
          <a:p>
            <a:r>
              <a:rPr lang="en-US" dirty="0"/>
              <a:t>Subgenre of real-time or turn-based strategy video </a:t>
            </a:r>
            <a:br>
              <a:rPr lang="en-US" dirty="0"/>
            </a:br>
            <a:r>
              <a:rPr lang="en-US" dirty="0"/>
              <a:t>games</a:t>
            </a:r>
          </a:p>
          <a:p>
            <a:r>
              <a:rPr lang="en-US" dirty="0"/>
              <a:t>Goal: Defend your territories or possessions from </a:t>
            </a:r>
            <a:br>
              <a:rPr lang="en-US" dirty="0"/>
            </a:br>
            <a:r>
              <a:rPr lang="en-US" dirty="0"/>
              <a:t>various enemies</a:t>
            </a:r>
          </a:p>
          <a:p>
            <a:r>
              <a:rPr lang="en-US" dirty="0"/>
              <a:t>Achieved by building defensive structures to block, </a:t>
            </a:r>
            <a:br>
              <a:rPr lang="en-US" dirty="0"/>
            </a:br>
            <a:r>
              <a:rPr lang="en-US" dirty="0"/>
              <a:t>impede or destroy enemies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61872" y="38455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Origins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1872" y="5308601"/>
            <a:ext cx="8595360" cy="135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Precursors to TD such as Space Invaders in the 1980</a:t>
            </a:r>
          </a:p>
          <a:p>
            <a:r>
              <a:rPr lang="en-US" dirty="0"/>
              <a:t>Boom with the emergence of smart phones in the late 2000s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1574641"/>
            <a:ext cx="3175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73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60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View</vt:lpstr>
      <vt:lpstr>PSIT3 – Group 5</vt:lpstr>
      <vt:lpstr>What, Why and How?</vt:lpstr>
      <vt:lpstr>Tower Defense?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PSIT3 – Group 5 Tower Defense</dc:title>
  <dc:creator>Emberger Raphael (emberrap)</dc:creator>
  <cp:lastModifiedBy>Stefan Bösch</cp:lastModifiedBy>
  <cp:revision>10</cp:revision>
  <dcterms:created xsi:type="dcterms:W3CDTF">2017-10-02T08:49:31Z</dcterms:created>
  <dcterms:modified xsi:type="dcterms:W3CDTF">2017-10-02T20:35:16Z</dcterms:modified>
</cp:coreProperties>
</file>