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8" r:id="rId3"/>
    <p:sldId id="262" r:id="rId4"/>
    <p:sldId id="263" r:id="rId5"/>
    <p:sldId id="264" r:id="rId6"/>
    <p:sldId id="265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737"/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02D7-FFC7-4541-8679-A800B838F07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8B1D-A33A-4C45-A183-851BF801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CCF4D3B-7A0F-4753-9950-8C3AFE33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Tower </a:t>
            </a:r>
            <a:br>
              <a:rPr lang="de-CH" dirty="0" smtClean="0"/>
            </a:br>
            <a:r>
              <a:rPr lang="de-CH" dirty="0" smtClean="0"/>
              <a:t>Hopscotch</a:t>
            </a:r>
            <a:br>
              <a:rPr lang="de-CH" dirty="0" smtClean="0"/>
            </a:br>
            <a:r>
              <a:rPr lang="de-CH" dirty="0" smtClean="0"/>
              <a:t>Project Analysis </a:t>
            </a:r>
            <a:r>
              <a:rPr lang="de-CH" sz="2000" dirty="0" smtClean="0"/>
              <a:t>Group 5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/>
          </a:p>
          <a:p>
            <a:r>
              <a:rPr lang="de-CH"/>
              <a:t>Stefan Bösch</a:t>
            </a:r>
          </a:p>
          <a:p>
            <a:r>
              <a:rPr lang="de-CH"/>
              <a:t>Philipp Meier</a:t>
            </a:r>
          </a:p>
          <a:p>
            <a:r>
              <a:rPr lang="de-CH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018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iteration #2 will end on Friday</a:t>
            </a:r>
          </a:p>
          <a:p>
            <a:pPr lvl="1"/>
            <a:r>
              <a:rPr lang="en-US" dirty="0" smtClean="0"/>
              <a:t>Detailed UC defined, Domain Model created and Project Analysis</a:t>
            </a:r>
          </a:p>
          <a:p>
            <a:r>
              <a:rPr lang="en-US" dirty="0" smtClean="0"/>
              <a:t>Effective time expenditures so far within expected ranges</a:t>
            </a:r>
          </a:p>
          <a:p>
            <a:r>
              <a:rPr lang="en-US" dirty="0" smtClean="0"/>
              <a:t>Overhauled risk list</a:t>
            </a:r>
          </a:p>
          <a:p>
            <a:r>
              <a:rPr lang="en-US" dirty="0" smtClean="0"/>
              <a:t>Next up in iteration #3:</a:t>
            </a:r>
          </a:p>
          <a:p>
            <a:pPr lvl="1"/>
            <a:r>
              <a:rPr lang="en-US" dirty="0" smtClean="0"/>
              <a:t>UI prototype developed</a:t>
            </a:r>
          </a:p>
          <a:p>
            <a:pPr lvl="1"/>
            <a:r>
              <a:rPr lang="en-US" dirty="0" smtClean="0"/>
              <a:t>Stable architecture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5" name="Picture 4" descr="Use%20Case%20Modell/Use%20Case%20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1646713"/>
            <a:ext cx="5153126" cy="47155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 1		Play Game</a:t>
            </a:r>
          </a:p>
          <a:p>
            <a:pPr lvl="1"/>
            <a:r>
              <a:rPr lang="en-US" dirty="0" smtClean="0"/>
              <a:t>UC 1.1 	Place Tower</a:t>
            </a:r>
          </a:p>
          <a:p>
            <a:pPr lvl="1"/>
            <a:r>
              <a:rPr lang="en-US" dirty="0" smtClean="0"/>
              <a:t>UC 1.2	Upgrade Tower</a:t>
            </a:r>
          </a:p>
          <a:p>
            <a:pPr lvl="1"/>
            <a:r>
              <a:rPr lang="en-US" dirty="0" smtClean="0"/>
              <a:t>UC 1.3	Tear Down Tower</a:t>
            </a:r>
          </a:p>
          <a:p>
            <a:pPr lvl="1"/>
            <a:r>
              <a:rPr lang="en-US" dirty="0" smtClean="0"/>
              <a:t>UC 1.4	Call Next Wave</a:t>
            </a:r>
          </a:p>
          <a:p>
            <a:pPr lvl="1"/>
            <a:r>
              <a:rPr lang="en-US" dirty="0" smtClean="0"/>
              <a:t>UC 1.5	Pause Game</a:t>
            </a:r>
          </a:p>
          <a:p>
            <a:pPr lvl="1"/>
            <a:r>
              <a:rPr lang="en-US" dirty="0" smtClean="0"/>
              <a:t>UC 1.6	</a:t>
            </a:r>
            <a:r>
              <a:rPr lang="en-US" dirty="0" err="1" smtClean="0"/>
              <a:t>Unpause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UC 2		Create Map</a:t>
            </a:r>
          </a:p>
          <a:p>
            <a:r>
              <a:rPr lang="en-US" dirty="0" smtClean="0"/>
              <a:t>UC 3		Edit Map</a:t>
            </a:r>
          </a:p>
          <a:p>
            <a:r>
              <a:rPr lang="en-US" dirty="0" smtClean="0"/>
              <a:t>UC 4		Import Map</a:t>
            </a:r>
          </a:p>
          <a:p>
            <a:r>
              <a:rPr lang="en-US" dirty="0" smtClean="0"/>
              <a:t>UC 5		Export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4" name="Picture 3" descr="Domain%20Model/domain%20mod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09" y="0"/>
            <a:ext cx="736509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 smtClean="0"/>
              <a:t>Game</a:t>
            </a:r>
          </a:p>
          <a:p>
            <a:r>
              <a:rPr lang="en-US" dirty="0" smtClean="0"/>
              <a:t>Wave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Specifications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12859"/>
              </p:ext>
            </p:extLst>
          </p:nvPr>
        </p:nvGraphicFramePr>
        <p:xfrm>
          <a:off x="1261872" y="2114550"/>
          <a:ext cx="8753666" cy="36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25"/>
                <a:gridCol w="4949075"/>
                <a:gridCol w="2698966"/>
              </a:tblGrid>
              <a:tr h="226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AS1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game is supported on Java version 8 and above.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AS2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game may be played with a mouse or a touch display.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AS3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program runs on both Mac and Windows computers.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AS4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application does not crash under normal circumstances.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Reliability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AS5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game and loading a map should never take more than a few seconds.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AS6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game should remain at a constant 60 frames per second while playing.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80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AS7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code meets general quality standards so that it can be maintained or worked on by new developers without effort.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Supportability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13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UC 1: Play Game and extending use cases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</a:t>
            </a:r>
            <a:r>
              <a:rPr lang="en-US" dirty="0" smtClean="0"/>
              <a:t>escribed in a sequence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51" y="0"/>
            <a:ext cx="4990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2227" y="2237796"/>
            <a:ext cx="9418320" cy="4041648"/>
          </a:xfrm>
        </p:spPr>
        <p:txBody>
          <a:bodyPr/>
          <a:lstStyle/>
          <a:p>
            <a:r>
              <a:rPr lang="en-US" dirty="0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0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Thanks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err="1" smtClean="0"/>
              <a:t>your</a:t>
            </a:r>
            <a:r>
              <a:rPr lang="de-CH" dirty="0" smtClean="0"/>
              <a:t> time!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 dirty="0"/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985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197</TotalTime>
  <Words>204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 2</vt:lpstr>
      <vt:lpstr>View</vt:lpstr>
      <vt:lpstr>Tower  Hopscotch Project Analysis Group 5</vt:lpstr>
      <vt:lpstr>Project Management</vt:lpstr>
      <vt:lpstr>Use Cases</vt:lpstr>
      <vt:lpstr>Domain Model</vt:lpstr>
      <vt:lpstr>Additional Specifications</vt:lpstr>
      <vt:lpstr>Sequence Diagram</vt:lpstr>
      <vt:lpstr>Questions?</vt:lpstr>
      <vt:lpstr>Thanks for  your time!</vt:lpstr>
    </vt:vector>
  </TitlesOfParts>
  <Company>ZHAW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Eckhart Nicolas Elvis (eckhanic)</cp:lastModifiedBy>
  <cp:revision>36</cp:revision>
  <dcterms:created xsi:type="dcterms:W3CDTF">2017-10-02T08:49:31Z</dcterms:created>
  <dcterms:modified xsi:type="dcterms:W3CDTF">2017-10-24T07:30:50Z</dcterms:modified>
</cp:coreProperties>
</file>