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Tower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Hopscotch</a:t>
            </a:r>
            <a:br>
              <a:rPr lang="de-CH" dirty="0" smtClean="0"/>
            </a:br>
            <a:r>
              <a:rPr lang="de-CH" dirty="0" smtClean="0"/>
              <a:t>Project Analysis </a:t>
            </a:r>
            <a:r>
              <a:rPr lang="de-CH" sz="2000" dirty="0" smtClean="0"/>
              <a:t>Group </a:t>
            </a:r>
            <a:r>
              <a:rPr lang="de-CH" sz="2000" dirty="0" smtClean="0"/>
              <a:t>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 smtClean="0"/>
              <a:t>Current iteration #2 will end on Friday</a:t>
            </a:r>
          </a:p>
          <a:p>
            <a:r>
              <a:rPr lang="en-US" dirty="0" smtClean="0"/>
              <a:t>Effective time expenditures so far within expected ranges</a:t>
            </a:r>
            <a:endParaRPr lang="en-US" dirty="0" smtClean="0"/>
          </a:p>
          <a:p>
            <a:r>
              <a:rPr lang="en-US" dirty="0" smtClean="0"/>
              <a:t>Overhauled risk list</a:t>
            </a:r>
          </a:p>
          <a:p>
            <a:r>
              <a:rPr lang="en-US" dirty="0" smtClean="0"/>
              <a:t>Next up in iteration #3:</a:t>
            </a:r>
          </a:p>
          <a:p>
            <a:pPr lvl="1"/>
            <a:r>
              <a:rPr lang="en-US" dirty="0" smtClean="0"/>
              <a:t>UI prototype developed</a:t>
            </a:r>
          </a:p>
          <a:p>
            <a:pPr lvl="1"/>
            <a:r>
              <a:rPr lang="en-US" dirty="0" smtClean="0"/>
              <a:t>Stable architecture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your</a:t>
            </a:r>
            <a:r>
              <a:rPr lang="de-CH" dirty="0" smtClean="0"/>
              <a:t> time!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139</TotalTime>
  <Words>55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 2</vt:lpstr>
      <vt:lpstr>Arial</vt:lpstr>
      <vt:lpstr>View</vt:lpstr>
      <vt:lpstr>Tower  Hopscotch Project Analysis Group 5</vt:lpstr>
      <vt:lpstr>Project Management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Eckhart Nicolas Elvis (eckhanic)</cp:lastModifiedBy>
  <cp:revision>26</cp:revision>
  <dcterms:created xsi:type="dcterms:W3CDTF">2017-10-02T08:49:31Z</dcterms:created>
  <dcterms:modified xsi:type="dcterms:W3CDTF">2017-10-23T14:29:33Z</dcterms:modified>
</cp:coreProperties>
</file>