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PSIT3 – Group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Defense?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/>
              <a:t>Subgenre of real-time or turn-based strategy video </a:t>
            </a:r>
            <a:br>
              <a:rPr lang="en-US" dirty="0"/>
            </a:br>
            <a:r>
              <a:rPr lang="en-US" dirty="0"/>
              <a:t>games</a:t>
            </a:r>
          </a:p>
          <a:p>
            <a:r>
              <a:rPr lang="en-US" dirty="0"/>
              <a:t>Goal: Defend your territories or possessions from </a:t>
            </a:r>
            <a:br>
              <a:rPr lang="en-US" dirty="0"/>
            </a:br>
            <a:r>
              <a:rPr lang="en-US" dirty="0"/>
              <a:t>various enemies</a:t>
            </a:r>
          </a:p>
          <a:p>
            <a:r>
              <a:rPr lang="en-US" dirty="0"/>
              <a:t>Achieved by building defensive structures to block, </a:t>
            </a:r>
            <a:br>
              <a:rPr lang="en-US" dirty="0"/>
            </a:br>
            <a:r>
              <a:rPr lang="en-US" dirty="0"/>
              <a:t>impede or destroy enemies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8455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5308601"/>
            <a:ext cx="859536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Precursors to TD such as Space Invaders in the 1980</a:t>
            </a:r>
          </a:p>
          <a:p>
            <a:r>
              <a:rPr lang="en-US" dirty="0"/>
              <a:t>Boom with the emergence of smart phones in the late 2000s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574641"/>
            <a:ext cx="317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 </a:t>
            </a:r>
            <a:r>
              <a:rPr lang="de-CH" dirty="0" err="1"/>
              <a:t>How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Multi-</a:t>
            </a:r>
            <a:r>
              <a:rPr lang="de-CH" dirty="0" err="1"/>
              <a:t>layered</a:t>
            </a:r>
            <a:endParaRPr lang="de-CH" dirty="0"/>
          </a:p>
          <a:p>
            <a:r>
              <a:rPr lang="de-CH" dirty="0"/>
              <a:t>Custom </a:t>
            </a:r>
            <a:r>
              <a:rPr lang="de-CH" dirty="0" err="1"/>
              <a:t>maps</a:t>
            </a:r>
            <a:endParaRPr lang="de-CH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1" y="-91491"/>
            <a:ext cx="3674315" cy="36743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listening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62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View</vt:lpstr>
      <vt:lpstr>PSIT3 – Group 5</vt:lpstr>
      <vt:lpstr>Tower Defense?</vt:lpstr>
      <vt:lpstr>And How?</vt:lpstr>
      <vt:lpstr>Thank you for listening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Raphael Emberger</cp:lastModifiedBy>
  <cp:revision>12</cp:revision>
  <dcterms:created xsi:type="dcterms:W3CDTF">2017-10-02T08:49:31Z</dcterms:created>
  <dcterms:modified xsi:type="dcterms:W3CDTF">2017-10-02T21:30:09Z</dcterms:modified>
</cp:coreProperties>
</file>