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Tower </a:t>
            </a:r>
            <a:br>
              <a:rPr lang="de-CH" dirty="0"/>
            </a:br>
            <a:r>
              <a:rPr lang="de-CH" dirty="0"/>
              <a:t>Hopscotch</a:t>
            </a:r>
            <a:br>
              <a:rPr lang="de-CH" dirty="0"/>
            </a:br>
            <a:r>
              <a:rPr lang="de-CH" dirty="0"/>
              <a:t>Design </a:t>
            </a:r>
            <a:r>
              <a:rPr lang="de-CH" sz="2000" dirty="0"/>
              <a:t>Group 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/>
          </a:p>
          <a:p>
            <a:r>
              <a:rPr lang="de-CH"/>
              <a:t>Stefan Bösch</a:t>
            </a:r>
          </a:p>
          <a:p>
            <a:r>
              <a:rPr lang="de-CH"/>
              <a:t>Philipp Meier</a:t>
            </a:r>
          </a:p>
          <a:p>
            <a:r>
              <a:rPr lang="de-CH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Current iteration #5 will end on Friday</a:t>
            </a:r>
          </a:p>
          <a:p>
            <a:pPr lvl="1"/>
            <a:r>
              <a:rPr lang="en-US" dirty="0"/>
              <a:t>Detailed UC defined, Domain Model created and Project Analysis</a:t>
            </a:r>
          </a:p>
          <a:p>
            <a:r>
              <a:rPr lang="en-US" dirty="0"/>
              <a:t>Effective time expenditures so far within expected ranges</a:t>
            </a:r>
          </a:p>
          <a:p>
            <a:r>
              <a:rPr lang="en-US" dirty="0"/>
              <a:t>Overhauled risk list</a:t>
            </a:r>
          </a:p>
          <a:p>
            <a:r>
              <a:rPr lang="en-US" dirty="0"/>
              <a:t>Next up in iteration #3:</a:t>
            </a:r>
          </a:p>
          <a:p>
            <a:pPr lvl="1"/>
            <a:r>
              <a:rPr lang="en-US" dirty="0"/>
              <a:t>UI prototype developed</a:t>
            </a:r>
          </a:p>
          <a:p>
            <a:pPr lvl="1"/>
            <a:r>
              <a:rPr lang="en-US" dirty="0"/>
              <a:t>Stable architecture defined</a:t>
            </a:r>
          </a:p>
        </p:txBody>
      </p:sp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 descr="Use%20Case%20Modell/Use%20Case%20Diagr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646713"/>
            <a:ext cx="5153126" cy="4715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1		Play Game</a:t>
            </a:r>
          </a:p>
          <a:p>
            <a:pPr lvl="1"/>
            <a:r>
              <a:rPr lang="en-US" dirty="0"/>
              <a:t>UC 1.1 	Place Tower</a:t>
            </a:r>
          </a:p>
          <a:p>
            <a:pPr lvl="1"/>
            <a:r>
              <a:rPr lang="en-US" dirty="0"/>
              <a:t>UC 1.2	Upgrade Tower</a:t>
            </a:r>
          </a:p>
          <a:p>
            <a:pPr lvl="1"/>
            <a:r>
              <a:rPr lang="en-US" dirty="0"/>
              <a:t>UC 1.3	Tear Down Tower</a:t>
            </a:r>
          </a:p>
          <a:p>
            <a:pPr lvl="1"/>
            <a:r>
              <a:rPr lang="en-US" dirty="0"/>
              <a:t>UC 1.4	Call Next Wave</a:t>
            </a:r>
          </a:p>
          <a:p>
            <a:pPr lvl="1"/>
            <a:r>
              <a:rPr lang="en-US" dirty="0"/>
              <a:t>UC 1.5	Pause Game</a:t>
            </a:r>
          </a:p>
          <a:p>
            <a:pPr lvl="1"/>
            <a:r>
              <a:rPr lang="en-US" dirty="0"/>
              <a:t>UC 1.6	</a:t>
            </a:r>
            <a:r>
              <a:rPr lang="en-US" dirty="0" err="1"/>
              <a:t>Unpause</a:t>
            </a:r>
            <a:r>
              <a:rPr lang="en-US" dirty="0"/>
              <a:t> Game</a:t>
            </a:r>
          </a:p>
          <a:p>
            <a:r>
              <a:rPr lang="en-US" dirty="0"/>
              <a:t>UC 2		Create Map</a:t>
            </a:r>
          </a:p>
          <a:p>
            <a:r>
              <a:rPr lang="en-US" dirty="0"/>
              <a:t>UC 3		Edit Map</a:t>
            </a:r>
          </a:p>
          <a:p>
            <a:r>
              <a:rPr lang="en-US" dirty="0"/>
              <a:t>UC 4		Import Map</a:t>
            </a:r>
          </a:p>
          <a:p>
            <a:r>
              <a:rPr lang="en-US" dirty="0"/>
              <a:t>UC 5		Export Map</a:t>
            </a:r>
          </a:p>
        </p:txBody>
      </p:sp>
    </p:spTree>
    <p:extLst>
      <p:ext uri="{BB962C8B-B14F-4D97-AF65-F5344CB8AC3E}">
        <p14:creationId xmlns:p14="http://schemas.microsoft.com/office/powerpoint/2010/main" val="3146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4" name="Picture 3" descr="Domain%20Model/domain%20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09" y="0"/>
            <a:ext cx="736509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Game</a:t>
            </a:r>
          </a:p>
          <a:p>
            <a:r>
              <a:rPr lang="en-US" dirty="0"/>
              <a:t>Wave</a:t>
            </a:r>
          </a:p>
          <a:p>
            <a:r>
              <a:rPr lang="en-US" dirty="0"/>
              <a:t>Player</a:t>
            </a:r>
          </a:p>
          <a:p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01517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Specifications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12859"/>
              </p:ext>
            </p:extLst>
          </p:nvPr>
        </p:nvGraphicFramePr>
        <p:xfrm>
          <a:off x="1261872" y="2114550"/>
          <a:ext cx="8753666" cy="36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AS1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game is supported on Java version 8 and above.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AS2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game may be played with a mouse or a touch display.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AS3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runs on both Mac and Windows computers.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AS4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application does not crash under normal circumstances.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Reliability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AS5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game and loading a map should never take more than a few seconds.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AS6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game should remain at a constant 60 frames per second while playing.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0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AS7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code meets general quality standards so that it can be maintained or worked on by new developers without effort.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Supportability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UC 1: Play Game and extending use cases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described in a 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51" y="0"/>
            <a:ext cx="4990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2227" y="2237796"/>
            <a:ext cx="9418320" cy="4041648"/>
          </a:xfrm>
        </p:spPr>
        <p:txBody>
          <a:bodyPr/>
          <a:lstStyle/>
          <a:p>
            <a:r>
              <a:rPr lang="en-US" dirty="0"/>
              <a:t>Questions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your</a:t>
            </a:r>
            <a:r>
              <a:rPr lang="de-CH" dirty="0"/>
              <a:t> time!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 dirty="0"/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985947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204</Words>
  <Application>Microsoft Office PowerPoint</Application>
  <PresentationFormat>Breitbild</PresentationFormat>
  <Paragraphs>64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 2</vt:lpstr>
      <vt:lpstr>View</vt:lpstr>
      <vt:lpstr>Tower  Hopscotch Design Group 5</vt:lpstr>
      <vt:lpstr>Project Management</vt:lpstr>
      <vt:lpstr>Use Cases</vt:lpstr>
      <vt:lpstr>Domain Model</vt:lpstr>
      <vt:lpstr>Additional Specifications</vt:lpstr>
      <vt:lpstr>Sequence Diagram</vt:lpstr>
      <vt:lpstr>Questions?</vt:lpstr>
      <vt:lpstr>Thanks for  your time!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Raphael Emberger</cp:lastModifiedBy>
  <cp:revision>37</cp:revision>
  <dcterms:created xsi:type="dcterms:W3CDTF">2017-10-02T08:49:31Z</dcterms:created>
  <dcterms:modified xsi:type="dcterms:W3CDTF">2017-11-20T09:53:36Z</dcterms:modified>
</cp:coreProperties>
</file>