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02.10.2017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PSIT3 – 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Raphael Emberger</a:t>
            </a:r>
          </a:p>
          <a:p>
            <a:r>
              <a:rPr lang="de-CH" dirty="0" smtClean="0"/>
              <a:t>Stefan Bösch</a:t>
            </a:r>
          </a:p>
          <a:p>
            <a:r>
              <a:rPr lang="de-CH" dirty="0" smtClean="0"/>
              <a:t>Philipp Meier</a:t>
            </a:r>
          </a:p>
          <a:p>
            <a:r>
              <a:rPr lang="de-CH" dirty="0" smtClean="0"/>
              <a:t>Nicolas Eckhart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366727" y="4492660"/>
            <a:ext cx="6410130" cy="2267339"/>
            <a:chOff x="4366727" y="4492660"/>
            <a:chExt cx="6410130" cy="2267339"/>
          </a:xfrm>
        </p:grpSpPr>
        <p:sp>
          <p:nvSpPr>
            <p:cNvPr id="6" name="Raute 5"/>
            <p:cNvSpPr/>
            <p:nvPr/>
          </p:nvSpPr>
          <p:spPr>
            <a:xfrm>
              <a:off x="4366727" y="4492660"/>
              <a:ext cx="6410130" cy="2267339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896516" y="5488952"/>
              <a:ext cx="1737360" cy="67275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aute 18"/>
            <p:cNvSpPr/>
            <p:nvPr/>
          </p:nvSpPr>
          <p:spPr>
            <a:xfrm>
              <a:off x="7549767" y="5387568"/>
              <a:ext cx="430859" cy="1524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arallelogramm 19"/>
            <p:cNvSpPr/>
            <p:nvPr/>
          </p:nvSpPr>
          <p:spPr>
            <a:xfrm rot="5400000">
              <a:off x="7434906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arallelogramm 20"/>
            <p:cNvSpPr/>
            <p:nvPr/>
          </p:nvSpPr>
          <p:spPr>
            <a:xfrm rot="16200000" flipH="1">
              <a:off x="7655549" y="5575863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,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Tower </a:t>
            </a:r>
            <a:r>
              <a:rPr lang="de-CH" dirty="0" err="1" smtClean="0"/>
              <a:t>defense</a:t>
            </a:r>
            <a:r>
              <a:rPr lang="de-CH" dirty="0" smtClean="0"/>
              <a:t> </a:t>
            </a:r>
            <a:r>
              <a:rPr lang="de-CH" dirty="0" err="1" smtClean="0"/>
              <a:t>game</a:t>
            </a:r>
            <a:endParaRPr lang="de-CH" dirty="0" smtClean="0"/>
          </a:p>
          <a:p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endParaRPr lang="de-CH" dirty="0" smtClean="0"/>
          </a:p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want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:</a:t>
            </a:r>
            <a:endParaRPr lang="de-CH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329405" y="2670572"/>
            <a:ext cx="6410130" cy="2443011"/>
            <a:chOff x="4329405" y="2670572"/>
            <a:chExt cx="6410130" cy="2443011"/>
          </a:xfrm>
        </p:grpSpPr>
        <p:sp>
          <p:nvSpPr>
            <p:cNvPr id="5" name="Raute 4"/>
            <p:cNvSpPr/>
            <p:nvPr/>
          </p:nvSpPr>
          <p:spPr>
            <a:xfrm>
              <a:off x="4329405" y="2846244"/>
              <a:ext cx="6410130" cy="2267339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/>
            <p:cNvSpPr/>
            <p:nvPr/>
          </p:nvSpPr>
          <p:spPr>
            <a:xfrm>
              <a:off x="4693318" y="3751162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Parallelogramm 14"/>
            <p:cNvSpPr/>
            <p:nvPr/>
          </p:nvSpPr>
          <p:spPr>
            <a:xfrm rot="5400000">
              <a:off x="4622126" y="3387355"/>
              <a:ext cx="1648994" cy="215429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Parallelogramm 15"/>
            <p:cNvSpPr/>
            <p:nvPr/>
          </p:nvSpPr>
          <p:spPr>
            <a:xfrm rot="16200000" flipH="1">
              <a:off x="4842769" y="3387356"/>
              <a:ext cx="1648995" cy="215428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4366727" y="1228568"/>
            <a:ext cx="6410130" cy="2267339"/>
            <a:chOff x="4366727" y="1228568"/>
            <a:chExt cx="6410130" cy="2267339"/>
          </a:xfrm>
        </p:grpSpPr>
        <p:sp>
          <p:nvSpPr>
            <p:cNvPr id="4" name="Raute 3"/>
            <p:cNvSpPr/>
            <p:nvPr/>
          </p:nvSpPr>
          <p:spPr>
            <a:xfrm>
              <a:off x="4366727" y="1228568"/>
              <a:ext cx="6410130" cy="226733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693318" y="2235879"/>
              <a:ext cx="1737360" cy="672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aute 7"/>
            <p:cNvSpPr/>
            <p:nvPr/>
          </p:nvSpPr>
          <p:spPr>
            <a:xfrm>
              <a:off x="5344122" y="2173034"/>
              <a:ext cx="430859" cy="152400"/>
            </a:xfrm>
            <a:prstGeom prst="diamond">
              <a:avLst/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Parallelogramm 10"/>
            <p:cNvSpPr/>
            <p:nvPr/>
          </p:nvSpPr>
          <p:spPr>
            <a:xfrm rot="5400000">
              <a:off x="5229261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Parallelogramm 12"/>
            <p:cNvSpPr/>
            <p:nvPr/>
          </p:nvSpPr>
          <p:spPr>
            <a:xfrm rot="16200000" flipH="1">
              <a:off x="5449904" y="2361329"/>
              <a:ext cx="442384" cy="218195"/>
            </a:xfrm>
            <a:prstGeom prst="parallelogram">
              <a:avLst>
                <a:gd name="adj" fmla="val 35370"/>
              </a:avLst>
            </a:prstGeom>
            <a:solidFill>
              <a:srgbClr val="70FF0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1" name="Gerader Verbinder 30"/>
          <p:cNvCxnSpPr/>
          <p:nvPr/>
        </p:nvCxnSpPr>
        <p:spPr>
          <a:xfrm flipV="1">
            <a:off x="5630054" y="2394173"/>
            <a:ext cx="1172158" cy="41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6802212" y="2393380"/>
            <a:ext cx="813471" cy="29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V="1">
            <a:off x="7615683" y="2464286"/>
            <a:ext cx="630766" cy="22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6921576" y="1986218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6921576" y="1496309"/>
            <a:ext cx="1386605" cy="48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4937556" y="4051901"/>
            <a:ext cx="397180" cy="14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6109714" y="3777567"/>
            <a:ext cx="1821352" cy="6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7927148" y="4003274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7824005" y="3525236"/>
            <a:ext cx="1324873" cy="47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7823326" y="3240129"/>
            <a:ext cx="797125" cy="28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5784235" y="3772608"/>
            <a:ext cx="331739" cy="1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8680206" y="3542912"/>
            <a:ext cx="818249" cy="2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5943844" y="5415379"/>
            <a:ext cx="2195269" cy="792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7761278" y="5641086"/>
            <a:ext cx="1222409" cy="4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4855369" y="5414322"/>
            <a:ext cx="1094735" cy="38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7062788" y="6202337"/>
            <a:ext cx="1076325" cy="37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8613367" y="5507468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422223" y="5502149"/>
            <a:ext cx="191144" cy="6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>
            <a:off x="8054290" y="5432356"/>
            <a:ext cx="370320" cy="1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8052458" y="5040608"/>
            <a:ext cx="1094357" cy="3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28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View</vt:lpstr>
      <vt:lpstr>PSIT3 – Group 5</vt:lpstr>
      <vt:lpstr>What, Why and How?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Emberger Raphael (emberrap)</cp:lastModifiedBy>
  <cp:revision>7</cp:revision>
  <dcterms:created xsi:type="dcterms:W3CDTF">2017-10-02T08:49:31Z</dcterms:created>
  <dcterms:modified xsi:type="dcterms:W3CDTF">2017-10-02T09:28:31Z</dcterms:modified>
</cp:coreProperties>
</file>