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737"/>
    <a:srgbClr val="4BFF21"/>
    <a:srgbClr val="70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02D7-FFC7-4541-8679-A800B838F07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8B1D-A33A-4C45-A183-851BF801C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20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8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66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84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31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7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745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1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89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97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077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B3D0C1-4C55-4174-ACB6-FE14EF983A6D}" type="datetimeFigureOut">
              <a:rPr lang="de-CH" smtClean="0"/>
              <a:t>23.10.17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16A1CAF-9D75-4D9A-A163-4634AE7ED00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92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CCF4D3B-7A0F-4753-9950-8C3AFE33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Tower </a:t>
            </a:r>
            <a:br>
              <a:rPr lang="de-CH" dirty="0" smtClean="0"/>
            </a:br>
            <a:r>
              <a:rPr lang="de-CH" dirty="0" smtClean="0"/>
              <a:t>Hopscotch</a:t>
            </a:r>
            <a:br>
              <a:rPr lang="de-CH" dirty="0" smtClean="0"/>
            </a:br>
            <a:r>
              <a:rPr lang="de-CH" dirty="0" smtClean="0"/>
              <a:t>Project Analysis </a:t>
            </a:r>
            <a:r>
              <a:rPr lang="de-CH" sz="2000" dirty="0" smtClean="0"/>
              <a:t>Group 5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/>
          </a:p>
          <a:p>
            <a:r>
              <a:rPr lang="de-CH"/>
              <a:t>Stefan Bösch</a:t>
            </a:r>
          </a:p>
          <a:p>
            <a:r>
              <a:rPr lang="de-CH"/>
              <a:t>Philipp Meier</a:t>
            </a:r>
          </a:p>
          <a:p>
            <a:r>
              <a:rPr lang="de-CH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213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501899"/>
          </a:xfrm>
        </p:spPr>
        <p:txBody>
          <a:bodyPr>
            <a:normAutofit/>
          </a:bodyPr>
          <a:lstStyle/>
          <a:p>
            <a:r>
              <a:rPr lang="en-US" dirty="0" smtClean="0"/>
              <a:t>Current iteration #2 will end on Friday</a:t>
            </a:r>
          </a:p>
          <a:p>
            <a:r>
              <a:rPr lang="en-US" dirty="0" smtClean="0"/>
              <a:t>Effective time expenditures so far within expected ranges</a:t>
            </a:r>
          </a:p>
          <a:p>
            <a:r>
              <a:rPr lang="en-US" dirty="0" smtClean="0"/>
              <a:t>Overhauled risk list</a:t>
            </a:r>
          </a:p>
          <a:p>
            <a:r>
              <a:rPr lang="en-US" dirty="0" smtClean="0"/>
              <a:t>Next up in iteration #3:</a:t>
            </a:r>
          </a:p>
          <a:p>
            <a:pPr lvl="1"/>
            <a:r>
              <a:rPr lang="en-US" dirty="0" smtClean="0"/>
              <a:t>UI prototype developed</a:t>
            </a:r>
          </a:p>
          <a:p>
            <a:pPr lvl="1"/>
            <a:r>
              <a:rPr lang="en-US" dirty="0" smtClean="0"/>
              <a:t>Stable architecture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" name="Picture 4" descr="Use%20Case%20Modell/Use%20Cas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46713"/>
            <a:ext cx="5153126" cy="471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 1		Play Game</a:t>
            </a:r>
          </a:p>
          <a:p>
            <a:pPr lvl="1"/>
            <a:r>
              <a:rPr lang="en-US" dirty="0" smtClean="0"/>
              <a:t>UC 1.1 	Place Tower</a:t>
            </a:r>
          </a:p>
          <a:p>
            <a:pPr lvl="1"/>
            <a:r>
              <a:rPr lang="en-US" dirty="0" smtClean="0"/>
              <a:t>UC 1.2	Upgrade Tower</a:t>
            </a:r>
          </a:p>
          <a:p>
            <a:pPr lvl="1"/>
            <a:r>
              <a:rPr lang="en-US" dirty="0" smtClean="0"/>
              <a:t>UC 1.3	Tear Down Tower</a:t>
            </a:r>
          </a:p>
          <a:p>
            <a:pPr lvl="1"/>
            <a:r>
              <a:rPr lang="en-US" dirty="0" smtClean="0"/>
              <a:t>UC 1.4	Call Next Wave</a:t>
            </a:r>
          </a:p>
          <a:p>
            <a:pPr lvl="1"/>
            <a:r>
              <a:rPr lang="en-US" dirty="0" smtClean="0"/>
              <a:t>UC 1.5	Pause Game</a:t>
            </a:r>
          </a:p>
          <a:p>
            <a:pPr lvl="1"/>
            <a:r>
              <a:rPr lang="en-US" dirty="0" smtClean="0"/>
              <a:t>UC 1.6	</a:t>
            </a:r>
            <a:r>
              <a:rPr lang="en-US" dirty="0" err="1" smtClean="0"/>
              <a:t>Unpause</a:t>
            </a:r>
            <a:r>
              <a:rPr lang="en-US" dirty="0" smtClean="0"/>
              <a:t> Game</a:t>
            </a:r>
          </a:p>
          <a:p>
            <a:r>
              <a:rPr lang="en-US" dirty="0" smtClean="0"/>
              <a:t>UC 2		Create Map</a:t>
            </a:r>
          </a:p>
          <a:p>
            <a:r>
              <a:rPr lang="en-US" dirty="0" smtClean="0"/>
              <a:t>UC 3		Edit Map</a:t>
            </a:r>
          </a:p>
          <a:p>
            <a:r>
              <a:rPr lang="en-US" dirty="0" smtClean="0"/>
              <a:t>UC 4		Import Map</a:t>
            </a:r>
          </a:p>
          <a:p>
            <a:r>
              <a:rPr lang="en-US" dirty="0" smtClean="0"/>
              <a:t>UC 5		Export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4" name="Picture 3" descr="Domain%20Model/domain%20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1028541"/>
            <a:ext cx="5718175" cy="5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Game</a:t>
            </a:r>
          </a:p>
          <a:p>
            <a:r>
              <a:rPr lang="en-US" dirty="0" smtClean="0"/>
              <a:t>Wave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Specifications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2859"/>
              </p:ext>
            </p:extLst>
          </p:nvPr>
        </p:nvGraphicFramePr>
        <p:xfrm>
          <a:off x="1261872" y="2114550"/>
          <a:ext cx="8753666" cy="36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25"/>
                <a:gridCol w="4949075"/>
                <a:gridCol w="2698966"/>
              </a:tblGrid>
              <a:tr h="22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game is supported on Java version 8 and above.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may be played with a mouse or a touch display.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program runs on both Mac and Windows computers.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application does not crash under normal circumstances.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Reliability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game and loading a map should never take more than a few seconds.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53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AS6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game should remain at a constant 60 frames per second while playing.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80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code meets general quality standards so that it can be maintained or worked on by new developers without effort.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Supportability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UC 1: Play Game and extending use cases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</a:t>
            </a:r>
            <a:r>
              <a:rPr lang="en-US" dirty="0" smtClean="0"/>
              <a:t>escribed in a sequence diagram</a:t>
            </a:r>
            <a:endParaRPr lang="en-US" dirty="0"/>
          </a:p>
        </p:txBody>
      </p:sp>
      <p:pic>
        <p:nvPicPr>
          <p:cNvPr id="4" name="Picture 3" descr="Use%20Case%20Modell/Play%20Game%20-%20Sequence%20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488632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3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2227" y="2237796"/>
            <a:ext cx="9418320" cy="4041648"/>
          </a:xfrm>
        </p:spPr>
        <p:txBody>
          <a:bodyPr/>
          <a:lstStyle/>
          <a:p>
            <a:r>
              <a:rPr lang="en-US" dirty="0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0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EADF4F9-87B1-447B-A6E7-8A6D9620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7" y="-91491"/>
            <a:ext cx="4991100" cy="4991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your</a:t>
            </a:r>
            <a:r>
              <a:rPr lang="de-CH" dirty="0" smtClean="0"/>
              <a:t> time!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Raphael </a:t>
            </a:r>
            <a:r>
              <a:rPr lang="de-CH" dirty="0" err="1"/>
              <a:t>Emberger</a:t>
            </a:r>
            <a:endParaRPr lang="de-CH" dirty="0"/>
          </a:p>
          <a:p>
            <a:r>
              <a:rPr lang="de-CH" dirty="0"/>
              <a:t>Stefan Bösch</a:t>
            </a:r>
          </a:p>
          <a:p>
            <a:r>
              <a:rPr lang="de-CH" dirty="0"/>
              <a:t>Philipp Meier</a:t>
            </a:r>
          </a:p>
          <a:p>
            <a:r>
              <a:rPr lang="de-CH" dirty="0"/>
              <a:t>Nicolas Eckhart</a:t>
            </a:r>
          </a:p>
        </p:txBody>
      </p:sp>
    </p:spTree>
    <p:extLst>
      <p:ext uri="{BB962C8B-B14F-4D97-AF65-F5344CB8AC3E}">
        <p14:creationId xmlns:p14="http://schemas.microsoft.com/office/powerpoint/2010/main" val="398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166</TotalTime>
  <Words>194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Times New Roman</vt:lpstr>
      <vt:lpstr>Wingdings 2</vt:lpstr>
      <vt:lpstr>Arial</vt:lpstr>
      <vt:lpstr>View</vt:lpstr>
      <vt:lpstr>Tower  Hopscotch Project Analysis Group 5</vt:lpstr>
      <vt:lpstr>Project Management</vt:lpstr>
      <vt:lpstr>Use Cases</vt:lpstr>
      <vt:lpstr>Domain Model</vt:lpstr>
      <vt:lpstr>Additional Specifications</vt:lpstr>
      <vt:lpstr>Sequence Diagram</vt:lpstr>
      <vt:lpstr>Questions?</vt:lpstr>
      <vt:lpstr>Thanks for  your time!</vt:lpstr>
    </vt:vector>
  </TitlesOfParts>
  <Company>ZHAW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PSIT3 – Group 5 Tower Defense</dc:title>
  <dc:creator>Emberger Raphael (emberrap)</dc:creator>
  <cp:lastModifiedBy>Eckhart Nicolas Elvis (eckhanic)</cp:lastModifiedBy>
  <cp:revision>33</cp:revision>
  <dcterms:created xsi:type="dcterms:W3CDTF">2017-10-02T08:49:31Z</dcterms:created>
  <dcterms:modified xsi:type="dcterms:W3CDTF">2017-10-23T17:52:39Z</dcterms:modified>
</cp:coreProperties>
</file>