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8B1D-A33A-4C45-A183-851BF801C5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Tower </a:t>
            </a:r>
            <a:br>
              <a:rPr lang="de-CH" dirty="0"/>
            </a:br>
            <a:r>
              <a:rPr lang="de-CH" dirty="0"/>
              <a:t>Hopscotch</a:t>
            </a:r>
            <a:br>
              <a:rPr lang="de-CH" dirty="0"/>
            </a:br>
            <a:r>
              <a:rPr lang="de-CH" dirty="0"/>
              <a:t>Design </a:t>
            </a:r>
            <a:r>
              <a:rPr lang="de-CH" sz="2000" dirty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Just finished iteration #4</a:t>
            </a:r>
          </a:p>
          <a:p>
            <a:pPr lvl="1"/>
            <a:r>
              <a:rPr lang="en-US" dirty="0"/>
              <a:t>Finish project design, implement game loop and map class capable of loading map from file</a:t>
            </a:r>
          </a:p>
          <a:p>
            <a:r>
              <a:rPr lang="en-US" dirty="0"/>
              <a:t>Effective time expenditures for iteration #4 in expected ranges</a:t>
            </a:r>
          </a:p>
          <a:p>
            <a:r>
              <a:rPr lang="en-US" dirty="0"/>
              <a:t>No major changes in the risks</a:t>
            </a:r>
          </a:p>
          <a:p>
            <a:r>
              <a:rPr lang="en-US" dirty="0"/>
              <a:t>Next up in iteration #5:</a:t>
            </a:r>
          </a:p>
          <a:p>
            <a:pPr lvl="1"/>
            <a:r>
              <a:rPr lang="en-US" dirty="0"/>
              <a:t>UC 1: Play Game implemented (though without some features like upgrading towers)</a:t>
            </a:r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1F5E60-4E89-4B16-A245-12BD993599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sign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" y="1209121"/>
            <a:ext cx="6616823" cy="44332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04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1F5E60-4E89-4B16-A245-12BD993599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6" y="140493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Design Class Diagram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FAB5F5-3E8B-417F-A289-152964A0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198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v1%20-%20menu%20starte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183" y="639097"/>
            <a:ext cx="9030980" cy="36123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9652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your</a:t>
            </a:r>
            <a:r>
              <a:rPr lang="de-CH" dirty="0"/>
              <a:t> time!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89</Words>
  <Application>Microsoft Office PowerPoint</Application>
  <PresentationFormat>Breitbild</PresentationFormat>
  <Paragraphs>22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View</vt:lpstr>
      <vt:lpstr>Tower  Hopscotch Design Group 5</vt:lpstr>
      <vt:lpstr>Project Management</vt:lpstr>
      <vt:lpstr>Project Architecture</vt:lpstr>
      <vt:lpstr>Design Class Diagram</vt:lpstr>
      <vt:lpstr>GUI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Raphael Emberger</cp:lastModifiedBy>
  <cp:revision>43</cp:revision>
  <dcterms:created xsi:type="dcterms:W3CDTF">2017-10-02T08:49:31Z</dcterms:created>
  <dcterms:modified xsi:type="dcterms:W3CDTF">2017-11-20T22:00:11Z</dcterms:modified>
</cp:coreProperties>
</file>