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PSIT3 – 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Raphael Emberger</a:t>
            </a:r>
          </a:p>
          <a:p>
            <a:r>
              <a:rPr lang="de-CH" dirty="0" smtClean="0"/>
              <a:t>Stefan Bösch</a:t>
            </a:r>
          </a:p>
          <a:p>
            <a:r>
              <a:rPr lang="de-CH" dirty="0" smtClean="0"/>
              <a:t>Philipp Meier</a:t>
            </a:r>
          </a:p>
          <a:p>
            <a:r>
              <a:rPr lang="de-CH" dirty="0" smtClean="0"/>
              <a:t>Nicolas Eckhart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,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r>
              <a:rPr lang="de-CH" dirty="0" err="1" smtClean="0"/>
              <a:t>defense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endParaRPr lang="de-CH" dirty="0" smtClean="0"/>
          </a:p>
          <a:p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endParaRPr lang="de-CH" dirty="0" smtClean="0"/>
          </a:p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:</a:t>
            </a:r>
            <a:endParaRPr lang="de-CH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Defense?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 smtClean="0"/>
              <a:t>Subgenre of real-time or turn-based strategy video </a:t>
            </a:r>
            <a:br>
              <a:rPr lang="en-US" dirty="0" smtClean="0"/>
            </a:br>
            <a:r>
              <a:rPr lang="en-US" dirty="0" smtClean="0"/>
              <a:t>games</a:t>
            </a:r>
          </a:p>
          <a:p>
            <a:r>
              <a:rPr lang="en-US" dirty="0" smtClean="0"/>
              <a:t>Goal: Defend your territories or possessions from </a:t>
            </a:r>
            <a:br>
              <a:rPr lang="en-US" dirty="0" smtClean="0"/>
            </a:br>
            <a:r>
              <a:rPr lang="en-US" dirty="0" smtClean="0"/>
              <a:t>various enemies</a:t>
            </a:r>
          </a:p>
          <a:p>
            <a:r>
              <a:rPr lang="en-US" dirty="0" smtClean="0"/>
              <a:t>Achieved by building defensive structures to block, </a:t>
            </a:r>
            <a:br>
              <a:rPr lang="en-US" dirty="0" smtClean="0"/>
            </a:br>
            <a:r>
              <a:rPr lang="en-US" dirty="0" smtClean="0"/>
              <a:t>impede or destroy enemies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8455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5308601"/>
            <a:ext cx="859536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Precursors to TD such as Space Invaders in the 1980</a:t>
            </a:r>
          </a:p>
          <a:p>
            <a:r>
              <a:rPr lang="en-US" dirty="0" smtClean="0"/>
              <a:t>Boom with the emergence of smart phones in the late 2000s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574641"/>
            <a:ext cx="317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15</TotalTime>
  <Words>60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 2</vt:lpstr>
      <vt:lpstr>Arial</vt:lpstr>
      <vt:lpstr>View</vt:lpstr>
      <vt:lpstr>PSIT3 – Group 5</vt:lpstr>
      <vt:lpstr>What, Why and How?</vt:lpstr>
      <vt:lpstr>Tower Defense?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9</cp:revision>
  <dcterms:created xsi:type="dcterms:W3CDTF">2017-10-02T08:49:31Z</dcterms:created>
  <dcterms:modified xsi:type="dcterms:W3CDTF">2017-10-02T14:06:12Z</dcterms:modified>
</cp:coreProperties>
</file>