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24.10.17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br>
              <a:rPr lang="de-CH" dirty="0" smtClean="0"/>
            </a:br>
            <a:r>
              <a:rPr lang="de-CH" dirty="0" smtClean="0"/>
              <a:t>Hopscotch</a:t>
            </a:r>
            <a:br>
              <a:rPr lang="de-CH" dirty="0" smtClean="0"/>
            </a:br>
            <a:r>
              <a:rPr lang="de-CH" dirty="0" smtClean="0"/>
              <a:t>Project Analysis </a:t>
            </a:r>
            <a:r>
              <a:rPr lang="de-CH" sz="2000" dirty="0" smtClean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iteration #2 will end on Friday</a:t>
            </a:r>
          </a:p>
          <a:p>
            <a:pPr lvl="1"/>
            <a:r>
              <a:rPr lang="en-US" dirty="0" smtClean="0"/>
              <a:t>Detailed UC defined, Domain Model created and Project Analysis</a:t>
            </a:r>
          </a:p>
          <a:p>
            <a:r>
              <a:rPr lang="en-US" dirty="0" smtClean="0"/>
              <a:t>Effective time expenditures so far within expected ranges</a:t>
            </a:r>
          </a:p>
          <a:p>
            <a:r>
              <a:rPr lang="en-US" dirty="0" smtClean="0"/>
              <a:t>Overhauled risk list</a:t>
            </a:r>
          </a:p>
          <a:p>
            <a:r>
              <a:rPr lang="en-US" dirty="0" smtClean="0"/>
              <a:t>Next up in iteration #3:</a:t>
            </a:r>
          </a:p>
          <a:p>
            <a:pPr lvl="1"/>
            <a:r>
              <a:rPr lang="en-US" dirty="0" smtClean="0"/>
              <a:t>UI prototype developed</a:t>
            </a:r>
          </a:p>
          <a:p>
            <a:pPr lvl="1"/>
            <a:r>
              <a:rPr lang="en-US" dirty="0" smtClean="0"/>
              <a:t>Stable architecture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Picture 4" descr="Use%20Case%20Modell/Use%20Cas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46713"/>
            <a:ext cx="5153126" cy="47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1		Play Game</a:t>
            </a:r>
          </a:p>
          <a:p>
            <a:pPr lvl="1"/>
            <a:r>
              <a:rPr lang="en-US" dirty="0" smtClean="0"/>
              <a:t>UC 1.1 	Place Tower</a:t>
            </a:r>
          </a:p>
          <a:p>
            <a:pPr lvl="1"/>
            <a:r>
              <a:rPr lang="en-US" dirty="0" smtClean="0"/>
              <a:t>UC 1.2	Upgrade Tower</a:t>
            </a:r>
          </a:p>
          <a:p>
            <a:pPr lvl="1"/>
            <a:r>
              <a:rPr lang="en-US" dirty="0" smtClean="0"/>
              <a:t>UC 1.3	Tear Down Tower</a:t>
            </a:r>
          </a:p>
          <a:p>
            <a:pPr lvl="1"/>
            <a:r>
              <a:rPr lang="en-US" dirty="0" smtClean="0"/>
              <a:t>UC 1.4	Call Next Wave</a:t>
            </a:r>
          </a:p>
          <a:p>
            <a:pPr lvl="1"/>
            <a:r>
              <a:rPr lang="en-US" dirty="0" smtClean="0"/>
              <a:t>UC 1.5	Pause Game</a:t>
            </a:r>
          </a:p>
          <a:p>
            <a:pPr lvl="1"/>
            <a:r>
              <a:rPr lang="en-US" dirty="0" smtClean="0"/>
              <a:t>UC 1.6	</a:t>
            </a:r>
            <a:r>
              <a:rPr lang="en-US" dirty="0" err="1" smtClean="0"/>
              <a:t>Unpause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UC 2		Create Map</a:t>
            </a:r>
          </a:p>
          <a:p>
            <a:r>
              <a:rPr lang="en-US" dirty="0" smtClean="0"/>
              <a:t>UC 3		Edit Map</a:t>
            </a:r>
          </a:p>
          <a:p>
            <a:r>
              <a:rPr lang="en-US" dirty="0" smtClean="0"/>
              <a:t>UC 4		Import Map</a:t>
            </a:r>
          </a:p>
          <a:p>
            <a:r>
              <a:rPr lang="en-US" dirty="0" smtClean="0"/>
              <a:t>UC 5		Export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Picture 3" descr="Domain%20Model/domain%20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9" y="0"/>
            <a:ext cx="73650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Game</a:t>
            </a:r>
          </a:p>
          <a:p>
            <a:r>
              <a:rPr lang="en-US" dirty="0" smtClean="0"/>
              <a:t>Wave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859"/>
              </p:ext>
            </p:extLst>
          </p:nvPr>
        </p:nvGraphicFramePr>
        <p:xfrm>
          <a:off x="1261872" y="2114550"/>
          <a:ext cx="8753666" cy="36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25"/>
                <a:gridCol w="4949075"/>
                <a:gridCol w="2698966"/>
              </a:tblGrid>
              <a:tr h="22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game is supported on Java version 8 and above.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may be played with a mouse or a touch display.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runs on both Mac and Windows computers.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application does not crash under normal circumstances.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game and loading a map should never take more than a few seconds.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should remain at a constant 60 frames per second while playing.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0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code meets general quality standards so that it can be maintained or worked on by new developers without effort.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Supportability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UC 1: Play Game and extending use cases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dirty="0" smtClean="0"/>
              <a:t>escribed in a sequence diagram</a:t>
            </a:r>
            <a:endParaRPr lang="en-US" dirty="0"/>
          </a:p>
        </p:txBody>
      </p:sp>
      <p:pic>
        <p:nvPicPr>
          <p:cNvPr id="4" name="Picture 3" descr="Use%20Case%20Modell/Play%20Game%20-%20Sequenc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488632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your</a:t>
            </a:r>
            <a:r>
              <a:rPr lang="de-CH" dirty="0" smtClean="0"/>
              <a:t> time!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180</TotalTime>
  <Words>204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Times New Roman</vt:lpstr>
      <vt:lpstr>Wingdings 2</vt:lpstr>
      <vt:lpstr>Arial</vt:lpstr>
      <vt:lpstr>View</vt:lpstr>
      <vt:lpstr>Tower  Hopscotch Project Analysis Group 5</vt:lpstr>
      <vt:lpstr>Project Management</vt:lpstr>
      <vt:lpstr>Use Cases</vt:lpstr>
      <vt:lpstr>Domain Model</vt:lpstr>
      <vt:lpstr>Additional Specifications</vt:lpstr>
      <vt:lpstr>Sequence Diagram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35</cp:revision>
  <dcterms:created xsi:type="dcterms:W3CDTF">2017-10-02T08:49:31Z</dcterms:created>
  <dcterms:modified xsi:type="dcterms:W3CDTF">2017-10-24T06:19:13Z</dcterms:modified>
</cp:coreProperties>
</file>