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</a:t>
            </a: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C45CD51-A733-47B9-83F9-A408903BC8C6}" type="slidenum"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Projektidee Gruppe 15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Raphael Emberger,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Fabio Costi,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Nicolas Kaiser,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Julian Visser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12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Tripod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Tripod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Ferienplaner(Reise, Unterkunft,...)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Reisegruppen/Einzelpersonen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Mehrere Destinationen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Budgetberechnung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Verkehrsmittel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Offline-Information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Vielen Dank für Ihre Aufmerksamkeit!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2016-10-10T12:21:40Z</dcterms:created>
  <dc:creator/>
  <dc:description/>
  <dc:language>de-CH</dc:language>
  <cp:lastModifiedBy/>
  <dcterms:modified xsi:type="dcterms:W3CDTF">2016-10-10T12:34:42Z</dcterms:modified>
  <cp:revision>2</cp:revision>
  <dc:subject/>
  <dc:title/>
</cp:coreProperties>
</file>