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10801350" cy="810101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C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C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C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2F484C6-4E7F-4C7A-8BA3-8FCD444EBBF8}" type="slidenum">
              <a:rPr b="0" lang="de-CH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5363CC-E9CB-4B83-805C-7528B79BDC3E}" type="slidenum">
              <a:rPr b="0" lang="de-C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0B71C9-B2C9-4A84-9226-E7E8E35B1443}" type="slidenum">
              <a:rPr b="0" lang="de-C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4EB620-93D1-4130-AA1E-91AB82C90857}" type="slidenum">
              <a:rPr b="0" lang="de-C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&lt;Foliennummer&gt;</a:t>
            </a:fld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972072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0000" y="4682880"/>
            <a:ext cx="972072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52096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520960" y="468288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40000" y="468288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972072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40000" y="1890360"/>
            <a:ext cx="972072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050200" y="1890360"/>
            <a:ext cx="6700320" cy="53460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050200" y="1890360"/>
            <a:ext cx="6700320" cy="534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40000" y="1890360"/>
            <a:ext cx="9720720" cy="534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972072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474336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520960" y="1890360"/>
            <a:ext cx="474336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40000" y="324360"/>
            <a:ext cx="9720720" cy="62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40000" y="468288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520960" y="1890360"/>
            <a:ext cx="474336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40000" y="1890360"/>
            <a:ext cx="9720720" cy="534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474336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52096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520960" y="468288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52096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40000" y="4682880"/>
            <a:ext cx="972072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972072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40000" y="4682880"/>
            <a:ext cx="972072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52096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520960" y="468288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40000" y="468288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972072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40000" y="1890360"/>
            <a:ext cx="972072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050200" y="1890360"/>
            <a:ext cx="6700320" cy="534600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050200" y="1890360"/>
            <a:ext cx="6700320" cy="534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40000" y="1890360"/>
            <a:ext cx="9720720" cy="534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972072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474336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520960" y="1890360"/>
            <a:ext cx="474336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972072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540000" y="324360"/>
            <a:ext cx="9720720" cy="62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40000" y="468288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520960" y="1890360"/>
            <a:ext cx="474336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474336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52096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520960" y="468288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52096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40000" y="4682880"/>
            <a:ext cx="972072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972072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40000" y="4682880"/>
            <a:ext cx="972072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52096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520960" y="468288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40000" y="468288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972072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40000" y="1890360"/>
            <a:ext cx="972072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2050200" y="1890360"/>
            <a:ext cx="6700320" cy="534600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2050200" y="1890360"/>
            <a:ext cx="6700320" cy="534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474336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520960" y="1890360"/>
            <a:ext cx="474336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40000" y="324360"/>
            <a:ext cx="9720720" cy="62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40000" y="468288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520960" y="1890360"/>
            <a:ext cx="474336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4743360" cy="534600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52096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520960" y="468288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4000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520960" y="1890360"/>
            <a:ext cx="474336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40000" y="4682880"/>
            <a:ext cx="9720720" cy="2549880"/>
          </a:xfrm>
          <a:prstGeom prst="rect">
            <a:avLst/>
          </a:prstGeom>
        </p:spPr>
        <p:txBody>
          <a:bodyPr lIns="0" rIns="0" tIns="0" bIns="0"/>
          <a:p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15840"/>
            <a:ext cx="10801080" cy="122364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Grafik 7" descr=""/>
          <p:cNvPicPr/>
          <p:nvPr/>
        </p:nvPicPr>
        <p:blipFill>
          <a:blip r:embed="rId2"/>
          <a:stretch/>
        </p:blipFill>
        <p:spPr>
          <a:xfrm>
            <a:off x="9073080" y="169920"/>
            <a:ext cx="1571760" cy="8524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-15840"/>
            <a:ext cx="1080108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7840" rIns="87840" tIns="43920" bIns="43920" anchor="ctr"/>
          <a:p>
            <a:pPr>
              <a:lnSpc>
                <a:spcPct val="100000"/>
              </a:lnSpc>
            </a:pPr>
            <a:r>
              <a:rPr b="0" lang="de-CH" sz="4250" spc="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15 - Konzeptpräsentation</a:t>
            </a:r>
            <a:endParaRPr b="0" lang="de-CH" sz="7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810000" y="2516400"/>
            <a:ext cx="9180720" cy="17362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540000" y="7508520"/>
            <a:ext cx="2520000" cy="430920"/>
          </a:xfrm>
          <a:prstGeom prst="rect">
            <a:avLst/>
          </a:prstGeom>
        </p:spPr>
        <p:txBody>
          <a:bodyPr lIns="87840" rIns="87840" tIns="43920" bIns="43920" anchor="ctr"/>
          <a:p>
            <a:pPr algn="ctr">
              <a:lnSpc>
                <a:spcPct val="100000"/>
              </a:lnSpc>
            </a:pPr>
            <a:r>
              <a:rPr b="0" lang="de-CH" sz="7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14.10.16</a:t>
            </a:r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3690360" y="7508520"/>
            <a:ext cx="3420000" cy="430920"/>
          </a:xfrm>
          <a:prstGeom prst="rect">
            <a:avLst/>
          </a:prstGeom>
        </p:spPr>
        <p:txBody>
          <a:bodyPr lIns="87840" rIns="87840" tIns="43920" bIns="43920" anchor="ctr"/>
          <a:p>
            <a:endParaRPr b="0" lang="de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7741080" y="7508520"/>
            <a:ext cx="2520000" cy="430920"/>
          </a:xfrm>
          <a:prstGeom prst="rect">
            <a:avLst/>
          </a:prstGeom>
        </p:spPr>
        <p:txBody>
          <a:bodyPr lIns="87840" rIns="87840" tIns="43920" bIns="43920" anchor="ctr"/>
          <a:p>
            <a:pPr algn="ctr">
              <a:lnSpc>
                <a:spcPct val="100000"/>
              </a:lnSpc>
            </a:pPr>
            <a:fld id="{91312EA2-DF4C-4962-A81C-CD32EBC2A0E9}" type="slidenum">
              <a:rPr b="0" lang="de-CH" sz="7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540000" y="1895400"/>
            <a:ext cx="9720720" cy="4698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9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19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9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19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-15840"/>
            <a:ext cx="10801080" cy="122364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Grafik 7" descr=""/>
          <p:cNvPicPr/>
          <p:nvPr/>
        </p:nvPicPr>
        <p:blipFill>
          <a:blip r:embed="rId2"/>
          <a:stretch/>
        </p:blipFill>
        <p:spPr>
          <a:xfrm>
            <a:off x="9073080" y="169920"/>
            <a:ext cx="1571760" cy="85248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0" y="-15840"/>
            <a:ext cx="1080108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7840" rIns="87840" tIns="43920" bIns="43920" anchor="ctr"/>
          <a:p>
            <a:pPr>
              <a:lnSpc>
                <a:spcPct val="100000"/>
              </a:lnSpc>
            </a:pPr>
            <a:r>
              <a:rPr b="0" lang="de-CH" sz="4250" spc="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15 - Konzeptpräsentation</a:t>
            </a:r>
            <a:endParaRPr b="0" lang="de-CH" sz="7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540000" y="324360"/>
            <a:ext cx="9720720" cy="1349640"/>
          </a:xfrm>
          <a:prstGeom prst="rect">
            <a:avLst/>
          </a:prstGeom>
        </p:spPr>
        <p:txBody>
          <a:bodyPr lIns="87840" rIns="87840" tIns="43920" bIns="43920" anchor="ctr"/>
          <a:p>
            <a:pPr algn="ctr">
              <a:lnSpc>
                <a:spcPct val="100000"/>
              </a:lnSpc>
            </a:pPr>
            <a:r>
              <a:rPr b="0" lang="de-DE" sz="7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40000" y="1890360"/>
            <a:ext cx="9720720" cy="53460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29760" indent="-329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GliederungsebeneTextmasterformat bearbeiten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14240" indent="-2743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2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099080" indent="-219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538640" indent="-2196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19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978200" indent="-21960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de-DE" sz="19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540000" y="7508520"/>
            <a:ext cx="2520000" cy="430920"/>
          </a:xfrm>
          <a:prstGeom prst="rect">
            <a:avLst/>
          </a:prstGeom>
        </p:spPr>
        <p:txBody>
          <a:bodyPr lIns="87840" rIns="87840" tIns="43920" bIns="43920" anchor="ctr"/>
          <a:p>
            <a:pPr algn="ctr">
              <a:lnSpc>
                <a:spcPct val="100000"/>
              </a:lnSpc>
            </a:pPr>
            <a:r>
              <a:rPr b="0" lang="de-CH" sz="7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14.10.16</a:t>
            </a:r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690360" y="7508520"/>
            <a:ext cx="3420000" cy="430920"/>
          </a:xfrm>
          <a:prstGeom prst="rect">
            <a:avLst/>
          </a:prstGeom>
        </p:spPr>
        <p:txBody>
          <a:bodyPr lIns="87840" rIns="87840" tIns="43920" bIns="43920" anchor="ctr"/>
          <a:p>
            <a:endParaRPr b="0" lang="de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7741080" y="7508520"/>
            <a:ext cx="2520000" cy="430920"/>
          </a:xfrm>
          <a:prstGeom prst="rect">
            <a:avLst/>
          </a:prstGeom>
        </p:spPr>
        <p:txBody>
          <a:bodyPr lIns="87840" rIns="87840" tIns="43920" bIns="43920" anchor="ctr"/>
          <a:p>
            <a:pPr algn="ctr">
              <a:lnSpc>
                <a:spcPct val="100000"/>
              </a:lnSpc>
            </a:pPr>
            <a:fld id="{758476DB-7FBC-4B12-9B55-B78C22920292}" type="slidenum">
              <a:rPr b="0" lang="de-CH" sz="7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de-C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-15840"/>
            <a:ext cx="10801080" cy="122364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Grafik 7" descr=""/>
          <p:cNvPicPr/>
          <p:nvPr/>
        </p:nvPicPr>
        <p:blipFill>
          <a:blip r:embed="rId2"/>
          <a:stretch/>
        </p:blipFill>
        <p:spPr>
          <a:xfrm>
            <a:off x="9073080" y="169920"/>
            <a:ext cx="1571760" cy="85248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0" y="-15840"/>
            <a:ext cx="1080108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7840" rIns="87840" tIns="43920" bIns="43920" anchor="ctr"/>
          <a:p>
            <a:pPr>
              <a:lnSpc>
                <a:spcPct val="100000"/>
              </a:lnSpc>
            </a:pPr>
            <a:r>
              <a:rPr b="0" lang="de-CH" sz="4250" spc="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15 - Konzeptpräsentation</a:t>
            </a:r>
            <a:endParaRPr b="0" lang="de-CH" sz="7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0" y="-15840"/>
            <a:ext cx="10801080" cy="122364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Grafik 6" descr=""/>
          <p:cNvPicPr/>
          <p:nvPr/>
        </p:nvPicPr>
        <p:blipFill>
          <a:blip r:embed="rId3"/>
          <a:stretch/>
        </p:blipFill>
        <p:spPr>
          <a:xfrm>
            <a:off x="9073080" y="169920"/>
            <a:ext cx="1571760" cy="852480"/>
          </a:xfrm>
          <a:prstGeom prst="rect">
            <a:avLst/>
          </a:prstGeom>
          <a:ln>
            <a:noFill/>
          </a:ln>
        </p:spPr>
      </p:pic>
      <p:sp>
        <p:nvSpPr>
          <p:cNvPr id="89" name="CustomShape 4"/>
          <p:cNvSpPr/>
          <p:nvPr/>
        </p:nvSpPr>
        <p:spPr>
          <a:xfrm>
            <a:off x="0" y="-15840"/>
            <a:ext cx="1080108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7840" rIns="87840" tIns="43920" bIns="43920" anchor="ctr"/>
          <a:p>
            <a:pPr algn="ctr">
              <a:lnSpc>
                <a:spcPct val="100000"/>
              </a:lnSpc>
            </a:pPr>
            <a:r>
              <a:rPr b="0" lang="de-CH" sz="4250" spc="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Tripod</a:t>
            </a:r>
            <a:endParaRPr b="0" lang="de-CH" sz="7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540000" y="322920"/>
            <a:ext cx="9720720" cy="1352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Titeltextes durch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540000" y="1895400"/>
            <a:ext cx="9720720" cy="4698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9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19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9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19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" y="1680480"/>
            <a:ext cx="172080" cy="1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extShape 2"/>
          <p:cNvSpPr txBox="1"/>
          <p:nvPr/>
        </p:nvSpPr>
        <p:spPr>
          <a:xfrm>
            <a:off x="0" y="2516400"/>
            <a:ext cx="10801080" cy="88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Konzeptpräsentation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0" y="7723080"/>
            <a:ext cx="6192360" cy="3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19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Fabio Costi, Raphael Emberger, Nicolas Kaiser, Julian Visser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" y="1680480"/>
            <a:ext cx="172080" cy="1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2"/>
          <p:cNvSpPr txBox="1"/>
          <p:nvPr/>
        </p:nvSpPr>
        <p:spPr>
          <a:xfrm>
            <a:off x="540000" y="1890360"/>
            <a:ext cx="9720720" cy="534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9760" indent="-329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Planungs-Tool für Ferien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29760" indent="-329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Budget-Übersicht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29760" indent="-329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Flexibilität, Modifizierbarkeit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29760" indent="-329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Einzelpersonen oder Gruppen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40000" y="1890360"/>
            <a:ext cx="9720720" cy="53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9760" indent="-329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 versch. Anbieter(AirBNB, EasyJet, Splitwise,…)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9760" indent="-329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Verkehrsmittel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9760" indent="-329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 Optimierungsziele(tiefes Budget, höchster Komfort,…)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9760" indent="-329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als Offlinedaten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9760" indent="-329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Rundum-Planung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9760" indent="-329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 Destinationen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4" descr=""/>
          <p:cNvPicPr/>
          <p:nvPr/>
        </p:nvPicPr>
        <p:blipFill>
          <a:blip r:embed="rId1"/>
          <a:stretch/>
        </p:blipFill>
        <p:spPr>
          <a:xfrm>
            <a:off x="2664360" y="2826360"/>
            <a:ext cx="5399640" cy="359964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540000" y="1890360"/>
            <a:ext cx="234000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Fragen?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" y="1680480"/>
            <a:ext cx="172080" cy="1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2"/>
          <p:cNvSpPr txBox="1"/>
          <p:nvPr/>
        </p:nvSpPr>
        <p:spPr>
          <a:xfrm>
            <a:off x="540000" y="1890360"/>
            <a:ext cx="9720720" cy="534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de-DE" sz="3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Herzlichen Dank für Ihre Aufmerksamkeit!</a:t>
            </a:r>
            <a:endParaRPr b="0" lang="de-DE" sz="3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LibreOffice/5.1.4.2$Linux_X86_64 LibreOffice_project/10m0$Build-2</Application>
  <Words>54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2014-01-22T12:39:44Z</dcterms:created>
  <dc:creator>Raphael Emberger</dc:creator>
  <dc:description/>
  <dc:language>de-CH</dc:language>
  <cp:lastModifiedBy/>
  <dcterms:modified xsi:type="dcterms:W3CDTF">2016-10-14T10:19:18Z</dcterms:modified>
  <cp:revision>157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