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303" r:id="rId2"/>
    <p:sldId id="304" r:id="rId3"/>
    <p:sldId id="349" r:id="rId4"/>
    <p:sldId id="350" r:id="rId5"/>
    <p:sldId id="344" r:id="rId6"/>
  </p:sldIdLst>
  <p:sldSz cx="10801350" cy="8101013"/>
  <p:notesSz cx="6858000" cy="9144000"/>
  <p:defaultTextStyle>
    <a:defPPr>
      <a:defRPr lang="de-DE"/>
    </a:defPPr>
    <a:lvl1pPr marL="0" algn="l" defTabSz="1010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5206" algn="l" defTabSz="1010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0412" algn="l" defTabSz="1010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5618" algn="l" defTabSz="1010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20824" algn="l" defTabSz="1010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26030" algn="l" defTabSz="1010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31236" algn="l" defTabSz="1010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36442" algn="l" defTabSz="1010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41648" algn="l" defTabSz="1010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FFCC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27" autoAdjust="0"/>
  </p:normalViewPr>
  <p:slideViewPr>
    <p:cSldViewPr>
      <p:cViewPr varScale="1">
        <p:scale>
          <a:sx n="105" d="100"/>
          <a:sy n="105" d="100"/>
        </p:scale>
        <p:origin x="534" y="108"/>
      </p:cViewPr>
      <p:guideLst>
        <p:guide orient="horz" pos="255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2BA40-3F84-4A7C-9589-3ACBF56EFBA5}" type="datetimeFigureOut">
              <a:rPr lang="de-CH" smtClean="0"/>
              <a:t>13.10.2016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1DA88-C01C-4071-8FAD-1E39247FF1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85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1DA88-C01C-4071-8FAD-1E39247FF1D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65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1DA88-C01C-4071-8FAD-1E39247FF1DC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65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1DA88-C01C-4071-8FAD-1E39247FF1DC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656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1" y="-15671"/>
            <a:ext cx="10801349" cy="1223963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132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83" y="169890"/>
            <a:ext cx="1571990" cy="852839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0" y="-15670"/>
            <a:ext cx="10801349" cy="1223962"/>
          </a:xfrm>
          <a:prstGeom prst="rect">
            <a:avLst/>
          </a:prstGeom>
        </p:spPr>
        <p:txBody>
          <a:bodyPr vert="horz" lIns="87913" tIns="43957" rIns="87913" bIns="43957" rtlCol="0" anchor="ctr">
            <a:normAutofit/>
          </a:bodyPr>
          <a:lstStyle>
            <a:lvl1pPr algn="ctr" defTabSz="1553065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246" spc="57" dirty="0">
                <a:solidFill>
                  <a:schemeClr val="bg1"/>
                </a:solidFill>
              </a:rPr>
              <a:t>Tripod</a:t>
            </a:r>
            <a:endParaRPr lang="de-CH" sz="424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68" y="324417"/>
            <a:ext cx="9721215" cy="1350169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0068" y="1890237"/>
            <a:ext cx="9721215" cy="534629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40068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F96F3ABC-FBCD-4B29-9F45-BA3CEFAC769A}" type="datetime1">
              <a:rPr lang="de-CH" smtClean="0"/>
              <a:t>13.10.2016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90462" y="7508439"/>
            <a:ext cx="3420427" cy="431304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967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0739E437-D0B7-4011-A0D3-3C77E092D8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4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830979" y="324418"/>
            <a:ext cx="2430304" cy="6912114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0068" y="324418"/>
            <a:ext cx="7110889" cy="69121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40068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BA224CE5-7EBC-42A3-AE53-98EA023A3EC7}" type="datetime1">
              <a:rPr lang="de-CH" smtClean="0"/>
              <a:t>13.10.2016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90462" y="7508439"/>
            <a:ext cx="3420427" cy="431304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967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0739E437-D0B7-4011-A0D3-3C77E092D8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8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0101" y="2516568"/>
            <a:ext cx="9181148" cy="173646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0203" y="4590575"/>
            <a:ext cx="7560945" cy="20702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40068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2A6E1380-B3F6-4659-A9AA-F81201954689}" type="datetime1">
              <a:rPr lang="de-CH" smtClean="0"/>
              <a:t>13.10.2016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90462" y="7508439"/>
            <a:ext cx="3420427" cy="431304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967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0739E437-D0B7-4011-A0D3-3C77E092D8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86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68" y="324417"/>
            <a:ext cx="9721215" cy="1350169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68" y="1890237"/>
            <a:ext cx="9721215" cy="53462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40068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819A94BA-99A2-43B4-9B9F-A9F575D67611}" type="datetime1">
              <a:rPr lang="de-CH" smtClean="0"/>
              <a:t>13.10.2016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90462" y="7508439"/>
            <a:ext cx="3420427" cy="431304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967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0739E437-D0B7-4011-A0D3-3C77E092D8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16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232" y="5205654"/>
            <a:ext cx="9181148" cy="1608951"/>
          </a:xfrm>
          <a:prstGeom prst="rect">
            <a:avLst/>
          </a:prstGeom>
        </p:spPr>
        <p:txBody>
          <a:bodyPr anchor="t"/>
          <a:lstStyle>
            <a:lvl1pPr algn="l">
              <a:defRPr sz="3849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3232" y="3433557"/>
            <a:ext cx="9181148" cy="177209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25">
                <a:solidFill>
                  <a:schemeClr val="tx1">
                    <a:tint val="75000"/>
                  </a:schemeClr>
                </a:solidFill>
              </a:defRPr>
            </a:lvl1pPr>
            <a:lvl2pPr marL="439596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79190" indent="0">
              <a:buNone/>
              <a:defRPr sz="1528">
                <a:solidFill>
                  <a:schemeClr val="tx1">
                    <a:tint val="75000"/>
                  </a:schemeClr>
                </a:solidFill>
              </a:defRPr>
            </a:lvl3pPr>
            <a:lvl4pPr marL="131878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4pPr>
            <a:lvl5pPr marL="1758381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5pPr>
            <a:lvl6pPr marL="2197976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6pPr>
            <a:lvl7pPr marL="2637572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7pPr>
            <a:lvl8pPr marL="3077167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8pPr>
            <a:lvl9pPr marL="3516762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40068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6D56EFB9-B301-4436-91E6-05D0CE72D700}" type="datetime1">
              <a:rPr lang="de-CH" smtClean="0"/>
              <a:t>13.10.2016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90462" y="7508439"/>
            <a:ext cx="3420427" cy="431304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967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0739E437-D0B7-4011-A0D3-3C77E092D8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68" y="324417"/>
            <a:ext cx="9721215" cy="1350169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0068" y="1890237"/>
            <a:ext cx="4770596" cy="5346294"/>
          </a:xfrm>
          <a:prstGeom prst="rect">
            <a:avLst/>
          </a:prstGeom>
        </p:spPr>
        <p:txBody>
          <a:bodyPr/>
          <a:lstStyle>
            <a:lvl1pPr>
              <a:defRPr sz="2717"/>
            </a:lvl1pPr>
            <a:lvl2pPr>
              <a:defRPr sz="2321"/>
            </a:lvl2pPr>
            <a:lvl3pPr>
              <a:defRPr sz="192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90687" y="1890237"/>
            <a:ext cx="4770596" cy="5346294"/>
          </a:xfrm>
          <a:prstGeom prst="rect">
            <a:avLst/>
          </a:prstGeom>
        </p:spPr>
        <p:txBody>
          <a:bodyPr/>
          <a:lstStyle>
            <a:lvl1pPr>
              <a:defRPr sz="2717"/>
            </a:lvl1pPr>
            <a:lvl2pPr>
              <a:defRPr sz="2321"/>
            </a:lvl2pPr>
            <a:lvl3pPr>
              <a:defRPr sz="192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40068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422D4391-17D6-4E01-A4AA-55DDE2AE7809}" type="datetime1">
              <a:rPr lang="de-CH" smtClean="0"/>
              <a:t>13.10.2016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690462" y="7508439"/>
            <a:ext cx="3420427" cy="431304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967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0739E437-D0B7-4011-A0D3-3C77E092D8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603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68" y="324417"/>
            <a:ext cx="9721215" cy="1350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68" y="1813353"/>
            <a:ext cx="4772472" cy="7557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21" b="1"/>
            </a:lvl1pPr>
            <a:lvl2pPr marL="439596" indent="0">
              <a:buNone/>
              <a:defRPr sz="1925" b="1"/>
            </a:lvl2pPr>
            <a:lvl3pPr marL="879190" indent="0">
              <a:buNone/>
              <a:defRPr sz="1755" b="1"/>
            </a:lvl3pPr>
            <a:lvl4pPr marL="1318786" indent="0">
              <a:buNone/>
              <a:defRPr sz="1528" b="1"/>
            </a:lvl4pPr>
            <a:lvl5pPr marL="1758381" indent="0">
              <a:buNone/>
              <a:defRPr sz="1528" b="1"/>
            </a:lvl5pPr>
            <a:lvl6pPr marL="2197976" indent="0">
              <a:buNone/>
              <a:defRPr sz="1528" b="1"/>
            </a:lvl6pPr>
            <a:lvl7pPr marL="2637572" indent="0">
              <a:buNone/>
              <a:defRPr sz="1528" b="1"/>
            </a:lvl7pPr>
            <a:lvl8pPr marL="3077167" indent="0">
              <a:buNone/>
              <a:defRPr sz="1528" b="1"/>
            </a:lvl8pPr>
            <a:lvl9pPr marL="3516762" indent="0">
              <a:buNone/>
              <a:defRPr sz="1528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068" y="2569072"/>
            <a:ext cx="4772472" cy="4667459"/>
          </a:xfrm>
          <a:prstGeom prst="rect">
            <a:avLst/>
          </a:prstGeom>
        </p:spPr>
        <p:txBody>
          <a:bodyPr/>
          <a:lstStyle>
            <a:lvl1pPr>
              <a:defRPr sz="2321"/>
            </a:lvl1pPr>
            <a:lvl2pPr>
              <a:defRPr sz="1925"/>
            </a:lvl2pPr>
            <a:lvl3pPr>
              <a:defRPr sz="1755"/>
            </a:lvl3pPr>
            <a:lvl4pPr>
              <a:defRPr sz="1528"/>
            </a:lvl4pPr>
            <a:lvl5pPr>
              <a:defRPr sz="1528"/>
            </a:lvl5pPr>
            <a:lvl6pPr>
              <a:defRPr sz="1528"/>
            </a:lvl6pPr>
            <a:lvl7pPr>
              <a:defRPr sz="1528"/>
            </a:lvl7pPr>
            <a:lvl8pPr>
              <a:defRPr sz="1528"/>
            </a:lvl8pPr>
            <a:lvl9pPr>
              <a:defRPr sz="152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86938" y="1813353"/>
            <a:ext cx="4774347" cy="7557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21" b="1"/>
            </a:lvl1pPr>
            <a:lvl2pPr marL="439596" indent="0">
              <a:buNone/>
              <a:defRPr sz="1925" b="1"/>
            </a:lvl2pPr>
            <a:lvl3pPr marL="879190" indent="0">
              <a:buNone/>
              <a:defRPr sz="1755" b="1"/>
            </a:lvl3pPr>
            <a:lvl4pPr marL="1318786" indent="0">
              <a:buNone/>
              <a:defRPr sz="1528" b="1"/>
            </a:lvl4pPr>
            <a:lvl5pPr marL="1758381" indent="0">
              <a:buNone/>
              <a:defRPr sz="1528" b="1"/>
            </a:lvl5pPr>
            <a:lvl6pPr marL="2197976" indent="0">
              <a:buNone/>
              <a:defRPr sz="1528" b="1"/>
            </a:lvl6pPr>
            <a:lvl7pPr marL="2637572" indent="0">
              <a:buNone/>
              <a:defRPr sz="1528" b="1"/>
            </a:lvl7pPr>
            <a:lvl8pPr marL="3077167" indent="0">
              <a:buNone/>
              <a:defRPr sz="1528" b="1"/>
            </a:lvl8pPr>
            <a:lvl9pPr marL="3516762" indent="0">
              <a:buNone/>
              <a:defRPr sz="1528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86938" y="2569072"/>
            <a:ext cx="4774347" cy="4667459"/>
          </a:xfrm>
          <a:prstGeom prst="rect">
            <a:avLst/>
          </a:prstGeom>
        </p:spPr>
        <p:txBody>
          <a:bodyPr/>
          <a:lstStyle>
            <a:lvl1pPr>
              <a:defRPr sz="2321"/>
            </a:lvl1pPr>
            <a:lvl2pPr>
              <a:defRPr sz="1925"/>
            </a:lvl2pPr>
            <a:lvl3pPr>
              <a:defRPr sz="1755"/>
            </a:lvl3pPr>
            <a:lvl4pPr>
              <a:defRPr sz="1528"/>
            </a:lvl4pPr>
            <a:lvl5pPr>
              <a:defRPr sz="1528"/>
            </a:lvl5pPr>
            <a:lvl6pPr>
              <a:defRPr sz="1528"/>
            </a:lvl6pPr>
            <a:lvl7pPr>
              <a:defRPr sz="1528"/>
            </a:lvl7pPr>
            <a:lvl8pPr>
              <a:defRPr sz="1528"/>
            </a:lvl8pPr>
            <a:lvl9pPr>
              <a:defRPr sz="152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540068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E399DD1C-25DC-4E3A-8E4F-AAFC95761426}" type="datetime1">
              <a:rPr lang="de-CH" smtClean="0"/>
              <a:t>13.10.2016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690462" y="7508439"/>
            <a:ext cx="3420427" cy="431304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740967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0739E437-D0B7-4011-A0D3-3C77E092D8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85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68" y="324417"/>
            <a:ext cx="9721215" cy="1350169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540068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04BD42A2-CA31-43C3-960F-08C8327CA8CA}" type="datetime1">
              <a:rPr lang="de-CH" smtClean="0"/>
              <a:t>13.10.2016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690462" y="7508439"/>
            <a:ext cx="3420427" cy="431304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740967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0739E437-D0B7-4011-A0D3-3C77E092D8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96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69" y="322540"/>
            <a:ext cx="3553570" cy="1372672"/>
          </a:xfrm>
          <a:prstGeom prst="rect">
            <a:avLst/>
          </a:prstGeom>
        </p:spPr>
        <p:txBody>
          <a:bodyPr anchor="b"/>
          <a:lstStyle>
            <a:lvl1pPr algn="l">
              <a:defRPr sz="1925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3027" y="322541"/>
            <a:ext cx="6038255" cy="6913990"/>
          </a:xfrm>
          <a:prstGeom prst="rect">
            <a:avLst/>
          </a:prstGeom>
        </p:spPr>
        <p:txBody>
          <a:bodyPr/>
          <a:lstStyle>
            <a:lvl1pPr>
              <a:defRPr sz="3057"/>
            </a:lvl1pPr>
            <a:lvl2pPr>
              <a:defRPr sz="2717"/>
            </a:lvl2pPr>
            <a:lvl3pPr>
              <a:defRPr sz="2321"/>
            </a:lvl3pPr>
            <a:lvl4pPr>
              <a:defRPr sz="1925"/>
            </a:lvl4pPr>
            <a:lvl5pPr>
              <a:defRPr sz="1925"/>
            </a:lvl5pPr>
            <a:lvl6pPr>
              <a:defRPr sz="1925"/>
            </a:lvl6pPr>
            <a:lvl7pPr>
              <a:defRPr sz="1925"/>
            </a:lvl7pPr>
            <a:lvl8pPr>
              <a:defRPr sz="1925"/>
            </a:lvl8pPr>
            <a:lvl9pPr>
              <a:defRPr sz="192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40069" y="1695215"/>
            <a:ext cx="3553570" cy="55413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9"/>
            </a:lvl1pPr>
            <a:lvl2pPr marL="439596" indent="0">
              <a:buNone/>
              <a:defRPr sz="1132"/>
            </a:lvl2pPr>
            <a:lvl3pPr marL="879190" indent="0">
              <a:buNone/>
              <a:defRPr sz="962"/>
            </a:lvl3pPr>
            <a:lvl4pPr marL="1318786" indent="0">
              <a:buNone/>
              <a:defRPr sz="849"/>
            </a:lvl4pPr>
            <a:lvl5pPr marL="1758381" indent="0">
              <a:buNone/>
              <a:defRPr sz="849"/>
            </a:lvl5pPr>
            <a:lvl6pPr marL="2197976" indent="0">
              <a:buNone/>
              <a:defRPr sz="849"/>
            </a:lvl6pPr>
            <a:lvl7pPr marL="2637572" indent="0">
              <a:buNone/>
              <a:defRPr sz="849"/>
            </a:lvl7pPr>
            <a:lvl8pPr marL="3077167" indent="0">
              <a:buNone/>
              <a:defRPr sz="849"/>
            </a:lvl8pPr>
            <a:lvl9pPr marL="3516762" indent="0">
              <a:buNone/>
              <a:defRPr sz="849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40068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BBA7D1F5-4E39-4B6E-8536-589F4FA0A505}" type="datetime1">
              <a:rPr lang="de-CH" smtClean="0"/>
              <a:t>13.10.2016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690462" y="7508439"/>
            <a:ext cx="3420427" cy="431304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967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0739E437-D0B7-4011-A0D3-3C77E092D8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567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7140" y="5670710"/>
            <a:ext cx="6480810" cy="669459"/>
          </a:xfrm>
          <a:prstGeom prst="rect">
            <a:avLst/>
          </a:prstGeom>
        </p:spPr>
        <p:txBody>
          <a:bodyPr anchor="b"/>
          <a:lstStyle>
            <a:lvl1pPr algn="l">
              <a:defRPr sz="1925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17140" y="723840"/>
            <a:ext cx="6480810" cy="48606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57"/>
            </a:lvl1pPr>
            <a:lvl2pPr marL="439596" indent="0">
              <a:buNone/>
              <a:defRPr sz="2717"/>
            </a:lvl2pPr>
            <a:lvl3pPr marL="879190" indent="0">
              <a:buNone/>
              <a:defRPr sz="2321"/>
            </a:lvl3pPr>
            <a:lvl4pPr marL="1318786" indent="0">
              <a:buNone/>
              <a:defRPr sz="1925"/>
            </a:lvl4pPr>
            <a:lvl5pPr marL="1758381" indent="0">
              <a:buNone/>
              <a:defRPr sz="1925"/>
            </a:lvl5pPr>
            <a:lvl6pPr marL="2197976" indent="0">
              <a:buNone/>
              <a:defRPr sz="1925"/>
            </a:lvl6pPr>
            <a:lvl7pPr marL="2637572" indent="0">
              <a:buNone/>
              <a:defRPr sz="1925"/>
            </a:lvl7pPr>
            <a:lvl8pPr marL="3077167" indent="0">
              <a:buNone/>
              <a:defRPr sz="1925"/>
            </a:lvl8pPr>
            <a:lvl9pPr marL="3516762" indent="0">
              <a:buNone/>
              <a:defRPr sz="1925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17140" y="6340171"/>
            <a:ext cx="6480810" cy="950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9"/>
            </a:lvl1pPr>
            <a:lvl2pPr marL="439596" indent="0">
              <a:buNone/>
              <a:defRPr sz="1132"/>
            </a:lvl2pPr>
            <a:lvl3pPr marL="879190" indent="0">
              <a:buNone/>
              <a:defRPr sz="962"/>
            </a:lvl3pPr>
            <a:lvl4pPr marL="1318786" indent="0">
              <a:buNone/>
              <a:defRPr sz="849"/>
            </a:lvl4pPr>
            <a:lvl5pPr marL="1758381" indent="0">
              <a:buNone/>
              <a:defRPr sz="849"/>
            </a:lvl5pPr>
            <a:lvl6pPr marL="2197976" indent="0">
              <a:buNone/>
              <a:defRPr sz="849"/>
            </a:lvl6pPr>
            <a:lvl7pPr marL="2637572" indent="0">
              <a:buNone/>
              <a:defRPr sz="849"/>
            </a:lvl7pPr>
            <a:lvl8pPr marL="3077167" indent="0">
              <a:buNone/>
              <a:defRPr sz="849"/>
            </a:lvl8pPr>
            <a:lvl9pPr marL="3516762" indent="0">
              <a:buNone/>
              <a:defRPr sz="849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40068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174AB266-2017-440A-A4CF-B494CF1E9AE8}" type="datetime1">
              <a:rPr lang="de-CH" smtClean="0"/>
              <a:t>13.10.2016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690462" y="7508439"/>
            <a:ext cx="3420427" cy="431304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967" y="7508439"/>
            <a:ext cx="2520315" cy="431304"/>
          </a:xfrm>
          <a:prstGeom prst="rect">
            <a:avLst/>
          </a:prstGeom>
        </p:spPr>
        <p:txBody>
          <a:bodyPr/>
          <a:lstStyle/>
          <a:p>
            <a:fld id="{0739E437-D0B7-4011-A0D3-3C77E092D8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998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CDCD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" y="-15671"/>
            <a:ext cx="10801349" cy="1223963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132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83" y="169890"/>
            <a:ext cx="1571990" cy="852839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 userDrawn="1"/>
        </p:nvSpPr>
        <p:spPr>
          <a:xfrm>
            <a:off x="0" y="-15670"/>
            <a:ext cx="10801349" cy="1223962"/>
          </a:xfrm>
          <a:prstGeom prst="rect">
            <a:avLst/>
          </a:prstGeom>
        </p:spPr>
        <p:txBody>
          <a:bodyPr vert="horz" lIns="87913" tIns="43957" rIns="87913" bIns="43957" rtlCol="0" anchor="ctr">
            <a:normAutofit/>
          </a:bodyPr>
          <a:lstStyle>
            <a:lvl1pPr algn="ctr" defTabSz="1553065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4246" spc="57" dirty="0">
                <a:solidFill>
                  <a:schemeClr val="bg1"/>
                </a:solidFill>
              </a:rPr>
              <a:t>Gruppe 15 - Konzeptpräsentation</a:t>
            </a:r>
            <a:endParaRPr lang="de-CH" sz="424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1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879190" rtl="0" eaLnBrk="1" latinLnBrk="0" hangingPunct="1">
        <a:spcBef>
          <a:spcPct val="0"/>
        </a:spcBef>
        <a:buNone/>
        <a:defRPr sz="42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696" indent="-329696" algn="l" defTabSz="879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57" kern="1200">
          <a:solidFill>
            <a:schemeClr val="tx1"/>
          </a:solidFill>
          <a:latin typeface="+mn-lt"/>
          <a:ea typeface="+mn-ea"/>
          <a:cs typeface="+mn-cs"/>
        </a:defRPr>
      </a:lvl1pPr>
      <a:lvl2pPr marL="714342" indent="-274748" algn="l" defTabSz="8791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17" kern="1200">
          <a:solidFill>
            <a:schemeClr val="tx1"/>
          </a:solidFill>
          <a:latin typeface="+mn-lt"/>
          <a:ea typeface="+mn-ea"/>
          <a:cs typeface="+mn-cs"/>
        </a:defRPr>
      </a:lvl2pPr>
      <a:lvl3pPr marL="1098988" indent="-219798" algn="l" defTabSz="879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21" kern="1200">
          <a:solidFill>
            <a:schemeClr val="tx1"/>
          </a:solidFill>
          <a:latin typeface="+mn-lt"/>
          <a:ea typeface="+mn-ea"/>
          <a:cs typeface="+mn-cs"/>
        </a:defRPr>
      </a:lvl3pPr>
      <a:lvl4pPr marL="1538584" indent="-219798" algn="l" defTabSz="8791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25" kern="1200">
          <a:solidFill>
            <a:schemeClr val="tx1"/>
          </a:solidFill>
          <a:latin typeface="+mn-lt"/>
          <a:ea typeface="+mn-ea"/>
          <a:cs typeface="+mn-cs"/>
        </a:defRPr>
      </a:lvl4pPr>
      <a:lvl5pPr marL="1978178" indent="-219798" algn="l" defTabSz="879190" rtl="0" eaLnBrk="1" latinLnBrk="0" hangingPunct="1">
        <a:spcBef>
          <a:spcPct val="20000"/>
        </a:spcBef>
        <a:buFont typeface="Arial" panose="020B0604020202020204" pitchFamily="34" charset="0"/>
        <a:buChar char="»"/>
        <a:defRPr sz="1925" kern="1200">
          <a:solidFill>
            <a:schemeClr val="tx1"/>
          </a:solidFill>
          <a:latin typeface="+mn-lt"/>
          <a:ea typeface="+mn-ea"/>
          <a:cs typeface="+mn-cs"/>
        </a:defRPr>
      </a:lvl5pPr>
      <a:lvl6pPr marL="2417774" indent="-219798" algn="l" defTabSz="879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25" kern="1200">
          <a:solidFill>
            <a:schemeClr val="tx1"/>
          </a:solidFill>
          <a:latin typeface="+mn-lt"/>
          <a:ea typeface="+mn-ea"/>
          <a:cs typeface="+mn-cs"/>
        </a:defRPr>
      </a:lvl6pPr>
      <a:lvl7pPr marL="2857370" indent="-219798" algn="l" defTabSz="879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25" kern="1200">
          <a:solidFill>
            <a:schemeClr val="tx1"/>
          </a:solidFill>
          <a:latin typeface="+mn-lt"/>
          <a:ea typeface="+mn-ea"/>
          <a:cs typeface="+mn-cs"/>
        </a:defRPr>
      </a:lvl7pPr>
      <a:lvl8pPr marL="3296964" indent="-219798" algn="l" defTabSz="879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25" kern="1200">
          <a:solidFill>
            <a:schemeClr val="tx1"/>
          </a:solidFill>
          <a:latin typeface="+mn-lt"/>
          <a:ea typeface="+mn-ea"/>
          <a:cs typeface="+mn-cs"/>
        </a:defRPr>
      </a:lvl8pPr>
      <a:lvl9pPr marL="3736560" indent="-219798" algn="l" defTabSz="879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7919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39596" algn="l" defTabSz="87919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79190" algn="l" defTabSz="87919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18786" algn="l" defTabSz="87919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58381" algn="l" defTabSz="87919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197976" algn="l" defTabSz="87919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37572" algn="l" defTabSz="87919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077167" algn="l" defTabSz="87919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16762" algn="l" defTabSz="87919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drive.switch.ch/index.php/apps/files/ajax/download.php?dir=%2FShared%2FE2-1_BFFR%2F&amp;files=E2-1_BFFR_Logo2.PNG"/>
          <p:cNvSpPr>
            <a:spLocks noChangeAspect="1" noChangeArrowheads="1"/>
          </p:cNvSpPr>
          <p:nvPr/>
        </p:nvSpPr>
        <p:spPr bwMode="auto">
          <a:xfrm>
            <a:off x="35945" y="1680410"/>
            <a:ext cx="172534" cy="1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760" tIns="25880" rIns="51760" bIns="25880" numCol="1" anchor="t" anchorCtr="0" compatLnSpc="1">
            <a:prstTxWarp prst="textNoShape">
              <a:avLst/>
            </a:prstTxWarp>
          </a:bodyPr>
          <a:lstStyle/>
          <a:p>
            <a:endParaRPr lang="de-CH" sz="1132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0" y="2516568"/>
            <a:ext cx="10801349" cy="885865"/>
          </a:xfrm>
        </p:spPr>
        <p:txBody>
          <a:bodyPr/>
          <a:lstStyle/>
          <a:p>
            <a:r>
              <a:rPr lang="de-CH" dirty="0"/>
              <a:t>Konzeptpräsentation</a:t>
            </a:r>
          </a:p>
        </p:txBody>
      </p:sp>
      <p:sp>
        <p:nvSpPr>
          <p:cNvPr id="5" name="Inhaltsplatzhalter 10"/>
          <p:cNvSpPr txBox="1">
            <a:spLocks/>
          </p:cNvSpPr>
          <p:nvPr/>
        </p:nvSpPr>
        <p:spPr>
          <a:xfrm>
            <a:off x="-1" y="7722914"/>
            <a:ext cx="6192763" cy="378099"/>
          </a:xfrm>
          <a:prstGeom prst="rect">
            <a:avLst/>
          </a:prstGeom>
        </p:spPr>
        <p:txBody>
          <a:bodyPr/>
          <a:lstStyle>
            <a:lvl1pPr marL="329696" indent="-329696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42" indent="-27474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8988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38584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8178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7774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370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964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560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925" dirty="0"/>
              <a:t>Fabio </a:t>
            </a:r>
            <a:r>
              <a:rPr lang="de-CH" sz="1925" dirty="0" err="1"/>
              <a:t>Costi</a:t>
            </a:r>
            <a:r>
              <a:rPr lang="de-CH" sz="1925" dirty="0"/>
              <a:t>, Raphael Emberger, Nicolas Kaiser, Julian Visser</a:t>
            </a:r>
          </a:p>
        </p:txBody>
      </p:sp>
    </p:spTree>
    <p:extLst>
      <p:ext uri="{BB962C8B-B14F-4D97-AF65-F5344CB8AC3E}">
        <p14:creationId xmlns:p14="http://schemas.microsoft.com/office/powerpoint/2010/main" val="13279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drive.switch.ch/index.php/apps/files/ajax/download.php?dir=%2FShared%2FE2-1_BFFR%2F&amp;files=E2-1_BFFR_Logo2.PNG"/>
          <p:cNvSpPr>
            <a:spLocks noChangeAspect="1" noChangeArrowheads="1"/>
          </p:cNvSpPr>
          <p:nvPr/>
        </p:nvSpPr>
        <p:spPr bwMode="auto">
          <a:xfrm>
            <a:off x="35945" y="1680410"/>
            <a:ext cx="172534" cy="1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760" tIns="25880" rIns="51760" bIns="25880" numCol="1" anchor="t" anchorCtr="0" compatLnSpc="1">
            <a:prstTxWarp prst="textNoShape">
              <a:avLst/>
            </a:prstTxWarp>
          </a:bodyPr>
          <a:lstStyle/>
          <a:p>
            <a:endParaRPr lang="de-CH" sz="1132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Planungs-Tool für Ferien</a:t>
            </a:r>
          </a:p>
          <a:p>
            <a:r>
              <a:rPr lang="de-CH" sz="2400" dirty="0"/>
              <a:t>Budget-Übersicht</a:t>
            </a:r>
          </a:p>
          <a:p>
            <a:r>
              <a:rPr lang="de-CH" sz="2400" dirty="0"/>
              <a:t>Flexibilität, Modifizierbarkeit</a:t>
            </a:r>
          </a:p>
          <a:p>
            <a:r>
              <a:rPr lang="de-CH" sz="2400" dirty="0"/>
              <a:t>Einzelpersonen oder Gruppen</a:t>
            </a:r>
          </a:p>
        </p:txBody>
      </p:sp>
    </p:spTree>
    <p:extLst>
      <p:ext uri="{BB962C8B-B14F-4D97-AF65-F5344CB8AC3E}">
        <p14:creationId xmlns:p14="http://schemas.microsoft.com/office/powerpoint/2010/main" val="1277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0"/>
          <p:cNvSpPr txBox="1">
            <a:spLocks/>
          </p:cNvSpPr>
          <p:nvPr/>
        </p:nvSpPr>
        <p:spPr>
          <a:xfrm>
            <a:off x="540068" y="1890237"/>
            <a:ext cx="9721215" cy="5346294"/>
          </a:xfrm>
          <a:prstGeom prst="rect">
            <a:avLst/>
          </a:prstGeom>
        </p:spPr>
        <p:txBody>
          <a:bodyPr/>
          <a:lstStyle>
            <a:lvl1pPr marL="329696" indent="-329696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42" indent="-27474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8988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38584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8178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7774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370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964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560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/>
              <a:t>API versch. Anbieter(</a:t>
            </a:r>
            <a:r>
              <a:rPr lang="de-CH" sz="2400" dirty="0" err="1"/>
              <a:t>AirBNB</a:t>
            </a:r>
            <a:r>
              <a:rPr lang="de-CH" sz="2400" dirty="0"/>
              <a:t>, </a:t>
            </a:r>
            <a:r>
              <a:rPr lang="de-CH" sz="2400" dirty="0" err="1"/>
              <a:t>EasyJet</a:t>
            </a:r>
            <a:r>
              <a:rPr lang="de-CH" sz="2400" dirty="0"/>
              <a:t>,…)</a:t>
            </a:r>
          </a:p>
          <a:p>
            <a:r>
              <a:rPr lang="de-CH" sz="2400" dirty="0"/>
              <a:t>Verkehrsmittel</a:t>
            </a:r>
          </a:p>
          <a:p>
            <a:r>
              <a:rPr lang="de-CH" sz="2400" dirty="0"/>
              <a:t>Mehrere Optimierungsziele(tiefes Budget, höchster Komfort,…)</a:t>
            </a:r>
          </a:p>
          <a:p>
            <a:r>
              <a:rPr lang="de-CH" sz="2400" dirty="0"/>
              <a:t>Export als Offlinedaten</a:t>
            </a:r>
          </a:p>
          <a:p>
            <a:r>
              <a:rPr lang="de-CH" sz="2400" dirty="0"/>
              <a:t>Rundum-Planung</a:t>
            </a:r>
          </a:p>
          <a:p>
            <a:r>
              <a:rPr lang="de-CH" sz="2400" dirty="0"/>
              <a:t>Mehrere Destinationen</a:t>
            </a:r>
          </a:p>
        </p:txBody>
      </p:sp>
    </p:spTree>
    <p:extLst>
      <p:ext uri="{BB962C8B-B14F-4D97-AF65-F5344CB8AC3E}">
        <p14:creationId xmlns:p14="http://schemas.microsoft.com/office/powerpoint/2010/main" val="41927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churchstagedesignideas.com/wp-content/uploads/2011/07/IMG_3987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71" y="2826370"/>
            <a:ext cx="54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10"/>
          <p:cNvSpPr txBox="1">
            <a:spLocks/>
          </p:cNvSpPr>
          <p:nvPr/>
        </p:nvSpPr>
        <p:spPr>
          <a:xfrm>
            <a:off x="540068" y="1890237"/>
            <a:ext cx="2340327" cy="648101"/>
          </a:xfrm>
          <a:prstGeom prst="rect">
            <a:avLst/>
          </a:prstGeom>
        </p:spPr>
        <p:txBody>
          <a:bodyPr/>
          <a:lstStyle>
            <a:lvl1pPr marL="329696" indent="-329696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42" indent="-27474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8988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38584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8178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7774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370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964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560" indent="-219798" algn="l" defTabSz="8791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8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40272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drive.switch.ch/index.php/apps/files/ajax/download.php?dir=%2FShared%2FE2-1_BFFR%2F&amp;files=E2-1_BFFR_Logo2.PNG"/>
          <p:cNvSpPr>
            <a:spLocks noChangeAspect="1" noChangeArrowheads="1"/>
          </p:cNvSpPr>
          <p:nvPr/>
        </p:nvSpPr>
        <p:spPr bwMode="auto">
          <a:xfrm>
            <a:off x="35945" y="1680410"/>
            <a:ext cx="172534" cy="1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760" tIns="25880" rIns="51760" bIns="25880" numCol="1" anchor="t" anchorCtr="0" compatLnSpc="1">
            <a:prstTxWarp prst="textNoShape">
              <a:avLst/>
            </a:prstTxWarp>
          </a:bodyPr>
          <a:lstStyle/>
          <a:p>
            <a:endParaRPr lang="de-CH" sz="1132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dirty="0"/>
          </a:p>
          <a:p>
            <a:pPr marL="0" indent="0" algn="ctr">
              <a:buNone/>
            </a:pPr>
            <a:endParaRPr lang="de-CH" dirty="0"/>
          </a:p>
          <a:p>
            <a:pPr marL="0" indent="0" algn="ctr">
              <a:buNone/>
            </a:pPr>
            <a:endParaRPr lang="de-CH" dirty="0"/>
          </a:p>
          <a:p>
            <a:pPr marL="0" indent="0" algn="ctr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dirty="0"/>
              <a:t>Herzlichen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77416265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Benutzerdefiniert</PresentationFormat>
  <Paragraphs>21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Larissa</vt:lpstr>
      <vt:lpstr>Konzeptpräsentation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Emberger</dc:creator>
  <cp:lastModifiedBy>Raphael Emberger</cp:lastModifiedBy>
  <cp:revision>155</cp:revision>
  <dcterms:created xsi:type="dcterms:W3CDTF">2014-01-22T12:39:44Z</dcterms:created>
  <dcterms:modified xsi:type="dcterms:W3CDTF">2016-10-13T19:56:18Z</dcterms:modified>
</cp:coreProperties>
</file>