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44"/>
    <p:restoredTop sz="94615"/>
  </p:normalViewPr>
  <p:slideViewPr>
    <p:cSldViewPr snapToGrid="0">
      <p:cViewPr varScale="1">
        <p:scale>
          <a:sx n="106" d="100"/>
          <a:sy n="106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2:50:30.95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2:53:05.5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 24575,'16'0'0,"9"0"0,8 0 0,14 0 0,7 0 0,4 0 0,6 0 0,-8 0 0,-6 0 0,-7 0 0,-9 0 0,-3 0 0,-5 0 0,-1 0 0,-2 0 0,-2 0 0,1 0 0,1 0 0,3 0 0,1 0 0,0 0 0,1 0 0,-1 0 0,0 0 0,-1 0 0,3 0 0,-2 0 0,1 0 0,-1 0 0,-2 0 0,0 0 0,0 0 0,-1 0 0,-1 0 0,0 0 0,-2 0 0,-1 0 0,1 0 0,0 0 0,0 0 0,-1 0 0,0 0 0,0 0 0,1 0 0,2 0 0,0 0 0,4 0 0,1 0 0,-2 0 0,-4 0 0,-2 0 0,-3 0 0,1 0 0,-1 0 0,-2 0 0,-3 0 0,-3 0 0,-1 0 0,-1 0 0,0 0 0,1 0 0,2 0 0,-3 0 0,1 0 0,-4 0 0,2 0 0,-4 0 0,-7 0 0,-6 0 0,-9 0 0,-6 0 0,2 0 0,-3 0 0,4 0 0,3 0 0,2 0 0,3 0 0,0 0 0,1 0 0,-1 0 0,2 0 0,0 1 0,0 1 0,1 0 0,0 0 0,1-1 0,0-1 0,0 0 0,-1 0 0,1 0 0,-1 0 0,-1 0 0,2 0 0,-2 0 0,-2 0 0,0 0 0,-1 0 0,1 0 0,-3 0 0,-1 0 0,-4 0 0,0 0 0,0 0 0,-3 0 0,0 0 0,0 0 0,0 0 0,3 0 0,3 0 0,1 0 0,1 0 0,0 0 0,0 0 0,-2 0 0,0 0 0,-1 0 0,1 0 0,1 0 0,-2 0 0,0 0 0,2 0 0,2 0 0,2 0 0,-1 0 0,-1 0 0,-1 0 0,-2 0 0,0 0 0,-1 0 0,1 0 0,2 0 0,0 0 0,1 0 0,-1 0 0,0 0 0,0 0 0,1 0 0,-2 0 0,-1 0 0,-1 0 0,1 0 0,1 0 0,3 0 0,2 0 0,2 0 0,0 0 0,-1 0 0,1 0 0,1 0 0,1 0 0,0 0 0,0 0 0,-1 0 0,0 0 0,-1 0 0,1 0 0,2 0 0,-1 0 0,3 0 0,1 0 0,1 0 0,2-2 0,1 0 0,2-2 0,0-2 0,0 1 0,0 1 0,0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2:53:13.2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0 133 24575,'10'0'0,"1"0"0,15 0 0,1 0 0,1 0 0,5 0 0,-1 0 0,2 0 0,-2 0 0,-1-2 0,0-1 0,0 1 0,0 0 0,-2 0 0,-1-1 0,-4-2 0,-1 1 0,2 0 0,-2 0 0,1-1 0,-2 1 0,1 2 0,0-2 0,-2 1 0,0 1 0,-1-2 0,1 1 0,0 1 0,-1 0 0,0 1 0,1 1 0,0 0 0,-1 0 0,0 0 0,3 0 0,2 0 0,0 0 0,-1 0 0,-1-1 0,1-2 0,0 1 0,1 0 0,0 0 0,-1-1 0,-1 1 0,0 0 0,-2 2 0,-1-2 0,-2 0 0,0-1 0,0 0 0,3 0 0,1 1 0,1-2 0,0 2 0,0-1 0,1 0 0,2 1 0,0-3 0,2 1 0,-2 1 0,-1 0 0,-1 3 0,-3-2 0,-1 0 0,-2-1 0,0 1 0,2 2 0,1 0 0,0 0 0,0 0 0,0 0 0,-1 0 0,-1 0 0,-4 0 0,-2 0 0,1 0 0,-1 0 0,-2 0 0,1 0 0,-6 0 0,3 0 0,-5 0 0,1 0 0,0 0 0,0 0 0,-1 2 0,-1 2 0,-1 3 0,-8 4 0,-11 2 0,-15 1 0,-14-1 0,-5-2 0,-1-4 0,3-1 0,6-1 0,7 0 0,5-1 0,5 0 0,-1-1 0,-2-1 0,-3-2 0,-3 0 0,3 0 0,3 0 0,4 0 0,5 0 0,3 0 0,2 0 0,2 0 0,-2 0 0,2 0 0,-2-2 0,0 0 0,-1-1 0,-2-1 0,1 1 0,-1-1 0,-2 1 0,-1-1 0,1 0 0,0 2 0,2 0 0,0 1 0,-2 1 0,-1 0 0,1 0 0,0-2 0,1-1 0,-1 1 0,-3 0 0,-1 0 0,-2-1 0,1 1 0,-1 0 0,-1 2 0,0-1 0,0-1 0,2-1 0,-1 1 0,0-1 0,1 1 0,0-1 0,0 1 0,-2-1 0,-1 1 0,0 0 0,0-2 0,-1 1 0,1 0 0,2 1 0,3 0 0,3 0 0,4-1 0,2 2 0,3 1 0,3 0 0,1 0 0,-1 0 0,1 0 0,-1 0 0,1 0 0,0 0 0,2 0 0,2 0 0,2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2:54:29.4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2:54:38.6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40 100 24575,'19'0'0,"0"0"0,-1 0 0,1 0 0,1 0 0,6 0 0,6 0 0,1 0 0,1 0 0,0 0 0,2 0 0,-1 0 0,0 0 0,-3 0 0,-2 0 0,1 0 0,0 0 0,2 0 0,-3 0 0,0 0 0,-1 0 0,-1 0 0,0 0 0,-2 0 0,-1 0 0,0 0 0,-1 0 0,1 0 0,0 0 0,0 0 0,1 0 0,0 0 0,3-1 0,2-1 0,3 0 0,3 0 0,1 1 0,1-1 0,1-1 0,-4 0 0,-1 1 0,-7 0 0,-4 0 0,-1-1 0,-3 2 0,1 1 0,-1 0 0,-3 0 0,1 0 0,0 0 0,-2 0 0,-1 0 0,1 0 0,-1-2 0,3-1 0,-1 1 0,1 0 0,0 2 0,-1-2 0,1 0 0,0-1 0,0 1 0,0 2 0,-1 0 0,1 0 0,0 0 0,-2 0 0,-1 0 0,-2 0 0,-2 0 0,1 0 0,-1 0 0,-1 0 0,-1 0 0,0 0 0,-1 0 0,2 0 0,0 0 0,2 0 0,1 0 0,-1 0 0,-1 0 0,-2 0 0,-2 0 0,0 0 0,1 0 0,1 0 0,0 0 0,-3 0 0,-1 0 0,-2 2 0,-1 1 0,-2 1 0,-5 1 0,-10 2 0,-12 1 0,-12 2 0,-6 0 0,-4 1 0,-1-4 0,4-2 0,4 0 0,5-3 0,3 1 0,2-1 0,2-2 0,-1 0 0,0 0 0,-2 0 0,1 0 0,-2 0 0,-3 0 0,1 0 0,1 0 0,4 0 0,2 0 0,1-2 0,0-2 0,2-2 0,3 0 0,3-1 0,5 0 0,1 1 0,3 1 0,1 1 0,1 2 0,1 0 0,-2 1 0,1-1 0,-2-1 0,0 1 0,0 1 0,-2-1 0,-1 0 0,-1-1 0,0 1 0,-3 0 0,-2 0 0,-2-1 0,-3 1 0,-3 0 0,-2-2 0,-2 0 0,0 0 0,-4 2 0,0-1 0,-3 0 0,2 0 0,3-1 0,2 1 0,4 1 0,-1 0 0,1 0 0,2-1 0,3 1 0,4 0 0,3 2 0,0 0 0,3 0 0,-1 0 0,2-2 0,-1 0 0,1-1 0,0 1 0,1 2 0,2 0 0,-2 0 0,4 0 0,0-1 0,5-1 0,0 0 0,-2 0 0,-2 1 0,0 1 0,-3 0 0,2 0 0,-3 0 0,-2 0 0,-1 0 0,1 0 0,2 0 0,1 0 0,0 0 0,1 0 0,0 0 0,1 0 0,1 0 0,1 0 0,2 0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2:55:29.7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1688 99 24575,'-9'0'0,"-7"0"0,-1 0 0,-6 0 0,-8 0 0,0 0 0,-10 0 0,-3 0 0,-4 0 0,-4 0 0,1 0 0,-1 0 0,2 0 0,2 0 0,3 0 0,2 0 0,1 0 0,3 0 0,0 0 0,2 0 0,0 0 0,3-1 0,2-2 0,3 1 0,3-1 0,-1 3 0,1 0 0,0 0 0,0 0 0,1 0 0,-1 0 0,-2 0 0,2 0 0,-1 0 0,0 0 0,0 0 0,0 0 0,0 0 0,2-2 0,1 0 0,-1-3 0,-1 0 0,-2 1 0,-1-1 0,1 2 0,-1-1 0,1 2 0,-1-1 0,1 1 0,3 2 0,2 0 0,4 0 0,4 0 0,4 0 0,4 0 0,2 0 0,1 0 0,0 0 0,0 0 0,0 0 0,-1-1 0,4-1 0,2-1 0,5 0 0,9 0 0,5-2 0,7-1 0,4 0 0,0 0 0,2-1 0,-1 3 0,1 0 0,-2 2 0,0 2 0,-1 0 0,-1 0 0,0 0 0,0 0 0,0 0 0,-1 0 0,3 0 0,0 0 0,0 0 0,0 0 0,-1 0 0,0 0 0,-1 0 0,0 0 0,0 1 0,1 1 0,1 3 0,1 0 0,-1 0 0,-3-1 0,-2 1 0,0-1 0,0-1 0,0 1 0,0-1 0,-3-1 0,-3 0 0,0 1 0,-2-1 0,-1 2 0,1 0 0,0-1 0,0 2 0,-1-3 0,1 2 0,-2-1 0,-2-1 0,-1 2 0,-2-1 0,1-1 0,0 0 0,1-2 0,1 0 0,0 1 0,1 1 0,1 0 0,-1 0 0,0-1 0,-2-1 0,0 0 0,-1 1 0,0 1 0,-1 0 0,-2 1 0,-1-1 0,-2 0 0,0 0 0,1 0 0,1-1 0,-1-1 0,0 2 0,1 0 0,0 1 0,1 0 0,1-1 0,0 1 0,0 1 0,-2-1 0,-1-1 0,0-1 0,-2 0 0,3 2 0,-3-1 0,2 3 0,-4-3 0,1 2 0,-2-1 0,0 1 0,-4 1 0,-2 0 0,1-2 0,-1-1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2:59:55.1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00:10.5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47 135 24575,'19'0'0,"10"0"0,2 0 0,8 0 0,2 0 0,5 0 0,9 0 0,-2-2 0,-2-2 0,-6-1 0,-3 1 0,-4-1 0,-6 1 0,-3 1 0,0 1 0,-1 0 0,2 0 0,1-1 0,2 1 0,1 0 0,-2-1 0,1 1 0,2 0 0,2 2 0,0 0 0,2 0 0,0-1 0,3-1 0,3-2 0,0-1 0,-5 0 0,-3 0 0,0 1 0,-2 2 0,1-1 0,1 1 0,4-1 0,2 1 0,0 2 0,1 0 0,-1 0 0,0 0 0,-2 0 0,-5 0 0,-4 0 0,-4 0 0,-5 0 0,-5 0 0,-4 0 0,-4 0 0,-3 0 0,-1 0 0,0 0 0,-1 1 0,-1 1 0,-2 2 0,-2 2 0,-4-1 0,-9-1 0,-14-2 0,-13 0 0,-6 1 0,1 0 0,5-1 0,6 1 0,4-1 0,4 1 0,5-2 0,4-1 0,1 0 0,1 0 0,-1 0 0,-4 0 0,-2 0 0,-4 0 0,-2 0 0,-1 0 0,0-2 0,3-1 0,3-1 0,3-1 0,5 3 0,0 0 0,2 2 0,-1 0 0,-4 0 0,-3 0 0,-5 0 0,-2-1 0,0-1 0,2-1 0,3 1 0,3 0 0,2-1 0,0 1 0,-2 0 0,-1 2 0,1-2 0,0-1 0,2 1 0,2-1 0,1 1 0,2 0 0,1 0 0,2 1 0,0 1 0,1 0 0,1 0 0,-2 0 0,-1 0 0,-2 0 0,-2 0 0,-1 0 0,-2 0 0,1 0 0,-1 0 0,-1 0 0,-1 0 0,0 0 0,-2 0 0,0 0 0,1-2 0,-1 0 0,0-1 0,3 2 0,1 1 0,2 0 0,0 0 0,0 0 0,-2 0 0,2 0 0,0 0 0,2 0 0,1 0 0,0 0 0,0 0 0,0 0 0,0 0 0,1 0 0,-1 0 0,-1 0 0,0 0 0,0 0 0,1 0 0,0 0 0,1 0 0,1 0 0,2 0 0,-1 0 0,1 0 0,-1 0 0,0 0 0,1 0 0,1 0 0,0 0 0,0 0 0,2 0 0,0 0 0,0 0 0,0 0 0,0 0 0,-1 0 0,1 0 0,0 0 0,-1 0 0,0 0 0,0 0 0,1 0 0,0 0 0,1-4 0,2-3 0,1-3 0,2 3 0,0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00:16.5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1608 126 24575,'-35'0'0,"-6"0"0,0 0 0,-3 0 0,-1 0 0,-5 0 0,-8 0 0,3 0 0,3 0 0,3 0 0,4 0 0,1 0 0,0 0 0,-2 0 0,0 0 0,5 0 0,1 0 0,6 0 0,0 0 0,0 0 0,0 0 0,-2 0 0,-1 0 0,0 0 0,1 0 0,-1 0 0,2-2 0,0-1 0,1 1 0,2-1 0,0 3 0,-1 0 0,2 0 0,-1-2 0,4 0 0,2-1 0,2 1 0,3 2 0,1 0 0,2 0 0,0 0 0,-2 0 0,1 0 0,1-2 0,3-2 0,5 0 0,3-3 0,4 2 0,1 0 0,2 1 0,0-1 0,1-1 0,3 1 0,5-2 0,4 0 0,8-2 0,5-1 0,6 1 0,4 2 0,2 1 0,1 3 0,-1 1 0,-1 2 0,-2 0 0,-1 0 0,3 0 0,6 0 0,7 0 0,7 0 0,0 0 0,-5 0 0,-9 0 0,-11 0 0,-4 0 0,0 0 0,1 0 0,2 0 0,1 0 0,-3 0 0,2 0 0,0 0 0,2 0 0,1 3 0,-1 0 0,-1 0 0,-2-1 0,-1-2 0,0 0 0,-1 2 0,1 1 0,-1 0 0,0-1 0,-1 0 0,-1 1 0,1-1 0,-1 1 0,1-1 0,-2 1 0,-3 0 0,-2-1 0,-2-2 0,0 0 0,-1 2 0,1 1 0,0 2 0,-2 0 0,-3-2 0,-3 1 0,-1-1 0,-3 2 0,0-1 0,0-1 0,-1 1 0,2-1 0,-1 0 0,-1 2 0,-2-1 0,-8 3 0,4-3 0,-5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00:53.7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1774 84 24575,'-17'0'0,"-18"0"0,-11 0 0,-14 0 0,-7 0 0,0 0 0,-11 0 0,1 0 0,-2 0 0,3 0 0,7 0 0,7 0 0,10 0 0,6 0 0,1 0 0,2 0 0,-3 0 0,3 0 0,3 0 0,2 0 0,1 0 0,-4 0 0,-3 0 0,-4 0 0,-1 0 0,-1 0 0,4 0 0,4 0 0,3 0 0,5 0 0,0 0 0,0-2 0,2 0 0,2-1 0,2 1 0,2 2 0,3-2 0,4 0 0,4-3 0,5 0 0,5 1 0,4-1 0,1 1 0,0 0 0,1 0 0,5-1 0,5-1 0,4-1 0,5 0 0,3 1 0,4 1 0,2 3 0,2 0 0,1 2 0,3 0 0,1 0 0,1 0 0,4 0 0,2 0 0,1 0 0,2 0 0,0 0 0,0 0 0,-2 0 0,-5 0 0,-7 0 0,-2 0 0,-1 0 0,2 0 0,3 0 0,1 0 0,-1 0 0,-1 0 0,0 0 0,-3 0 0,-1 0 0,0 0 0,-4 0 0,1 0 0,-3 0 0,0 0 0,0 0 0,-3 0 0,1 0 0,-4 0 0,1 0 0,-2 0 0,-1 0 0,0 0 0,1 0 0,2 0 0,0 0 0,-1 0 0,1 0 0,0 0 0,-1 1 0,-2 1 0,0 0 0,-1 0 0,0-1 0,0-1 0,-1 0 0,1 0 0,0 0 0,-1 0 0,0 0 0,1 0 0,2 0 0,1 0 0,1 0 0,-1 0 0,0 0 0,-1 0 0,-3 0 0,-1 0 0,-1 1 0,-1 1 0,-1 1 0,-2-1 0,-1 1 0,-2-1 0,1 0 0,0 0 0,-1-1 0,0 2 0,1-1 0,-1 1 0,1-1 0,0 1 0,0-1 0,0-2 0,1 2 0,-1 1 0,-1 2 0,-6-1 0,2-2 0,-3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01:57.0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24575,'19'0'0,"12"0"0,15 0 0,16 0 0,6 0 0,-2 0 0,-4 0 0,-10 0 0,-7 0 0,-5 0 0,-6 0 0,-3 0 0,-2 0 0,0 0 0,1 0 0,1 0 0,3 0 0,1 0 0,0 0 0,-1 0 0,-2 0 0,-1 0 0,0 0 0,1 0 0,2 0 0,0 0 0,-3 0 0,0 0 0,-2 0 0,1 0 0,3 0 0,-2 0 0,2 0 0,-2 0 0,-2 0 0,0 0 0,-3 0 0,-3 0 0,0 0 0,-2 0 0,-1 0 0,0 0 0,-2 2 0,0 1 0,0-1 0,0 0 0,-1-2 0,1 0 0,-3 0 0,-3 2 0,-4 1 0,-2-1 0,-3 0 0,1 0 0,-1 1 0,1 0 0,0 0 0,-4-1 0,1 0 0,-4-2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2:51:27.0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03:01.9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0 177 24575,'22'0'0,"4"0"0,4 0 0,7 0 0,3 0 0,0 0 0,2 0 0,-3 0 0,0 0 0,1-2 0,-3 0 0,-1-1 0,-1 0 0,-3 1 0,2-1 0,-2 0 0,-1 1 0,2-1 0,1-1 0,5-1 0,6 0 0,7-3 0,3 2 0,3-2 0,-2 1 0,-7-1 0,-4 0 0,-6 1 0,-1 0 0,0 1 0,2-1 0,0 2 0,1 0 0,0 1 0,-2-1 0,2 1 0,2-1 0,2 1 0,4-1 0,-3 0 0,0-1 0,-7 1 0,-5 0 0,-6 1 0,-5 1 0,-6 1 0,-5 2 0,-4 0 0,-3 0 0,0 0 0,0 0 0,1 0 0,-2 2 0,-1 3 0,-1 3 0,-2 1 0,-1 0 0,-3-2 0,-10 3 0,-8 0 0,-9 1 0,-9 1 0,0-4 0,-3-1 0,-1-1 0,4-1 0,0-1 0,3-2 0,3 1 0,-3 0 0,0 0 0,0-1 0,1-2 0,2 0 0,2 0 0,4 0 0,2 0 0,3 0 0,-1 0 0,-1 0 0,0 0 0,-4 0 0,-1 0 0,-1 0 0,-1 0 0,0 0 0,2 0 0,2 0 0,4 0 0,3 0 0,1 0 0,0 0 0,-3 0 0,-3 0 0,-3 0 0,-2 0 0,0 0 0,2 0 0,1 0 0,5 0 0,1 0 0,-3 0 0,0 0 0,-1 0 0,3 1 0,1 2 0,-2-1 0,-4 0 0,-3-2 0,-1 0 0,2 0 0,4 1 0,1 1 0,2 0 0,1 1 0,0 1 0,1-1 0,2-1 0,3-1 0,4 1 0,1 1 0,4-1 0,-2 0 0,5-2 0,-2 0 0,1 0 0,0 0 0,0 0 0,-1 0 0,-1 0 0,2 0 0,2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04:01.0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60 24575,'23'0'0,"2"0"0,5 0 0,3 0 0,1 0 0,1 0 0,-1 0 0,0 0 0,-2 0 0,-2 0 0,-1 0 0,2 0 0,-1 0 0,-2 0 0,0 0 0,-2 0 0,2 0 0,-2 0 0,1-4 0,0-2 0,1 1 0,1 1 0,1 4 0,-1 0 0,2-2 0,1-1 0,-1 0 0,2 1 0,-1 2 0,2 0 0,2 0 0,1 0 0,5 0 0,1 0 0,0 0 0,-1 0 0,-3 0 0,-2 0 0,-4 0 0,-5 0 0,-4 0 0,0 0 0,1 0 0,1 0 0,5 0 0,1 0 0,0 0 0,-2 0 0,-3 0 0,-2 0 0,-2 0 0,-3 0 0,0 0 0,-3 0 0,1 0 0,-4 0 0,-3 0 0,-4 0 0,-2 0 0,-1 0 0,0 0 0,0 0 0,1 0 0,1 0 0,1 0 0,2 0 0,1 0 0,2 0 0,1 0 0,3 0 0,-1 0 0,2 0 0,-1 0 0,-1 1 0,-2 1 0,-2 0 0,-2 0 0,-4 1 0,-3-1 0,-1 2 0,-1 3 0,0 2 0,0 2 0,-2 0 0,-3-2 0,-11 1 0,-13-4 0,-13-2 0,-7 0 0,2-1 0,6 0 0,6-1 0,8-2 0,1 0 0,1 0 0,-1 0 0,-5 0 0,-1-1 0,0-1 0,2-1 0,5-2 0,4 1 0,4 2 0,2 0 0,2 0 0,-2 0 0,-3-2 0,-3 1 0,-2 0 0,-2 1 0,1 0 0,3 0 0,1-1 0,-1 1 0,-3 0 0,-2 0 0,-3-1 0,1-1 0,3 1 0,2 0 0,3 2 0,-1 1 0,0 0 0,0 0 0,-2 0 0,1 0 0,-1 0 0,-1 0 0,-2 0 0,0 0 0,-5 0 0,-3 0 0,-3 0 0,-5 0 0,0 0 0,3 0 0,4 0 0,7 0 0,5 0 0,2 0 0,0 0 0,-1 0 0,-2-2 0,3 0 0,1 0 0,2-2 0,0 1 0,2 1 0,0 0 0,1 2 0,-1 0 0,1 0 0,0 0 0,3 0 0,4-2 0,3 0 0,4-2 0,1 0 0,0 0 0,0-1 0,0-2 0,0-2 0,0 4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08:52.8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61 24575,'17'0'0,"11"0"0,19 0 0,16 0 0,13 0 0,1 0 0,-3 0 0,-4 0 0,-7 0 0,-4 0 0,-4 0 0,-2-3 0,2 0 0,3 0 0,1 1 0,0 2 0,-5-3 0,-3 0 0,0 0 0,1 2 0,0 1 0,0 0 0,-4 0 0,-3 0 0,-1-2 0,-1 0 0,3-1 0,2-2 0,1 2 0,2 0 0,-2-2 0,-3 3 0,-4-3 0,-6 0 0,-2 3 0,-7-1 0,-4 3 0,-3 0 0,-2 0 0,-1 0 0,1 0 0,2 0 0,3 0 0,3 0 0,0 0 0,-3 0 0,-3 0 0,-2 0 0,-3 0 0,0 0 0,-1 0 0,-3 0 0,1 0 0,-4 0 0,0 0 0,-3 2 0,-5 2 0,-14 2 0,-20 2 0,-17 0 0,-11 0 0,-3-2 0,3 0 0,3-1 0,4-1 0,3-2 0,-6-2 0,-4 0 0,-4 0 0,1 0 0,11 0 0,8 0 0,7 0 0,3 0 0,-1 0 0,-1 0 0,-1 0 0,0 0 0,-1 0 0,3 0 0,1 0 0,0 0 0,-4 0 0,-5 0 0,-4 0 0,-4 0 0,1 0 0,-1 0 0,1 0 0,3 0 0,1 0 0,4 0 0,0 0 0,0 0 0,-1 0 0,0 0 0,1 0 0,4 0 0,5 0 0,4 0 0,5 0 0,1 0 0,2 0 0,2 0 0,1 0 0,2 0 0,2 0 0,1 0 0,1 0 0,1 0 0,1 0 0,3 0 0,1 0 0,2-4 0,3 1 0,1-1 0,2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09:08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38 24575,'9'0'0,"7"0"0,13 0 0,8 0 0,9 0 0,0 0 0,1 0 0,0 0 0,1 0 0,-3 0 0,-4 0 0,-4 0 0,-1 0 0,2 0 0,2 0 0,1 0 0,-2 0 0,-4 0 0,-3 0 0,1 0 0,-1 0 0,5 0 0,6 0 0,2 0 0,5 0 0,3 0 0,4 0 0,2 0 0,-2 0 0,-4 0 0,-6 0 0,-4-3 0,-5-3 0,-1 1 0,-1 1 0,0 3 0,6 1 0,1-2 0,0-1 0,-1 0 0,-3 0 0,0 0 0,1 0 0,-1 1 0,0 2 0,-3 0 0,-7 0 0,-5 0 0,-5 0 0,-1 0 0,-2 0 0,-4 0 0,-3 0 0,-2 0 0,-2 0 0,1 0 0,-1 0 0,0 0 0,0 0 0,-3 2 0,-6 0 0,-14 0 0,-12 0 0,-9 0 0,-4 0 0,5 1 0,4 1 0,5-1 0,3-1 0,3 0 0,0-2 0,0 2 0,2 0 0,1 1 0,2-1 0,1-2 0,-1 0 0,-1 0 0,-3 0 0,-3 0 0,-2 0 0,-3 0 0,-1 0 0,-1 0 0,1 0 0,3 2 0,4 0 0,1 0 0,2 0 0,-3-2 0,-2 1 0,0 1 0,-5 1 0,-4-1 0,-3 0 0,-4-1 0,-1 2 0,1-1 0,1 1 0,4-2 0,2-1 0,2 0 0,-1 0 0,-6 0 0,0 0 0,1 0 0,4 0 0,7 0 0,3 0 0,6 0 0,-1 0 0,2 0 0,0 0 0,-4 0 0,-1 0 0,-5 0 0,-2 0 0,1 0 0,4 0 0,4 0 0,3 0 0,0 0 0,0 0 0,2 0 0,3 0 0,1 0 0,1 0 0,0 0 0,0 0 0,-2 0 0,0 0 0,-2 0 0,-3 0 0,6 0 0,-1 0 0,7 0 0,0 0 0,0 0 0,2 0 0,-1 0 0,-1 0 0,0 0 0,-2 0 0,3 0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09:30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24 110 24575,'21'0'0,"14"0"0,20 0 0,13-5 0,2-1 0,1-2 0,-5-2 0,-1 4 0,-4-2 0,-8 1 0,-5 2 0,-6-1 0,-6 1 0,-4 2 0,-1 1 0,1 0 0,3-1 0,3 1 0,0-1 0,-2 1 0,-2 0 0,0-1 0,2 1 0,1 0 0,3-1 0,2 0 0,0-1 0,1 2 0,-3-1 0,-7 1 0,-6 2 0,-7 0 0,-7 0 0,-4 0 0,-3 0 0,-1 0 0,1 0 0,0 0 0,-1 4 0,-1 3 0,-2 3 0,-7 2 0,-11-1 0,-14-1 0,-14-1 0,-5-1 0,3 0 0,4 1 0,7-3 0,3-1 0,2-3 0,1-2 0,-2 0 0,-3 0 0,-4 0 0,-2 0 0,3 0 0,3 0 0,4 0 0,4 0 0,3 0 0,1 0 0,-1 0 0,-3 0 0,-2 0 0,0 0 0,2 0 0,3 0 0,1 0 0,1 0 0,-1 0 0,-4 0 0,0 0 0,-2 0 0,-3 0 0,0 0 0,-1 0 0,2 0 0,3 0 0,2 0 0,-1 0 0,1 0 0,-3 0 0,2 0 0,3 0 0,3 0 0,3 0 0,-1 0 0,0 0 0,0 0 0,1 0 0,-1 0 0,2 0 0,4 0 0,5 0 0,3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09:3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57 24575,'7'-4'0,"9"0"0,11 4 0,13 0 0,10 0 0,3 0 0,0 0 0,-1-2 0,-2-1 0,1-3 0,-1 1 0,1 3 0,-4-1 0,-3 0 0,-2 1 0,-3-3 0,-2 2 0,-1 0 0,-2 1 0,-2 2 0,-1 0 0,-3-2 0,1 0 0,2-1 0,4 1 0,2 2 0,1 0 0,-1 0 0,-4 0 0,-4 0 0,-4 0 0,-3 0 0,-2 0 0,-1 0 0,-2 0 0,-1 0 0,-3 0 0,-5 0 0,-2 0 0,-2 2 0,-2 1 0,-7 1 0,-14 0 0,-17-2 0,-15-1 0,-7 1 0,3 0 0,4 1 0,8 1 0,5-1 0,3 2 0,2-1 0,-1-1 0,-3-2 0,0-1 0,1 0 0,3 0 0,4 0 0,2 0 0,2 0 0,0 0 0,-1 0 0,0 0 0,0 0 0,0 0 0,2 0 0,-1 0 0,2 0 0,-1 0 0,2 0 0,1 0 0,1 0 0,2 0 0,1 0 0,1 0 0,1 0 0,0 0 0,-1 0 0,1 0 0,-1 0 0,1 0 0,-1 0 0,0 0 0,1 0 0,2 0 0,3 0 0,0 0 0,2 0 0,1 2 0,-1 0 0,0 0 0,0 0 0,1-1 0,-2-1 0,-1 2 0,-1 0 0,-1 0 0,2 0 0,1-2 0,1 0 0,1 0 0,-1 0 0,0 0 0,0 0 0,1 0 0,0 0 0,2 0 0,-1 0 0,2-1 0,2 0 0,1-1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13:19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38 24575,'24'0'0,"2"0"0,2 0 0,0 0 0,-2 0 0,-1 0 0,1 0 0,0 0 0,3 0 0,3 0 0,2 0 0,2 0 0,0 0 0,-1 0 0,0 0 0,-1 0 0,-2 0 0,-1 0 0,0 0 0,1 0 0,1 0 0,1 0 0,1 0 0,1 0 0,0 0 0,-1 0 0,-3 0 0,0 0 0,-1 0 0,0 0 0,-1 0 0,-1 0 0,0 0 0,-2 0 0,-4 0 0,-1 0 0,-1 0 0,0 0 0,2 0 0,-3 0 0,2 0 0,0 0 0,1 0 0,2 0 0,3 0 0,2 0 0,0 0 0,1 0 0,2 0 0,-1 0 0,0 0 0,1 0 0,0 0 0,4 0 0,3 0 0,2 0 0,1 0 0,0 0 0,-2 0 0,-1 0 0,-2 0 0,-2 0 0,1 0 0,-2 0 0,0 0 0,0 0 0,-1 0 0,2 0 0,-2 0 0,3 0 0,-1 0 0,1 0 0,-1 0 0,1 0 0,-1 0 0,2 0 0,1 0 0,3 0 0,3 0 0,3 0 0,3 0 0,0 0 0,-1 0 0,-1 0 0,-3 0 0,0 0 0,0 0 0,-1 0 0,4 0 0,0 0 0,4 0 0,0 0 0,3 0 0,2 0 0,2 0 0,1 0 0,-2 0 0,-3 0 0,0-3 0,-4-2 0,1-1 0,-4 2 0,-1 1 0,-2 0 0,-1 1 0,1 0 0,-4 2 0,-1 0 0,-4 0 0,0-1 0,-1-2 0,4 1 0,3-1 0,-1 2 0,1 1 0,-3 0 0,-1 0 0,1 0 0,-1 0 0,0 0 0,0 0 0,1 0 0,-1 0 0,0 0 0,1 0 0,-3 0 0,-2 0 0,-1 0 0,-2 0 0,1 0 0,0 0 0,0 0 0,-2 0 0,-2 0 0,2 0 0,0 0 0,0 0 0,0 0 0,-2 0 0,0 2 0,1 0 0,0 1 0,0-1 0,1-2 0,0 0 0,0 0 0,1 0 0,1 0 0,-1 0 0,-4 2 0,-4 0 0,-3 2 0,-3 1 0,0-3 0,2 0 0,1-2 0,3 0 0,-2 2 0,-1 0 0,-2 1 0,-2-1 0,-3-1 0,-1 1 0,0 0 0,1 0 0,0-1 0,-1-1 0,-1 0 0,-1 0 0,0 0 0,0 0 0,1 0 0,0 0 0,-2 0 0,0 0 0,-2 0 0,0 0 0,0 0 0,2 0 0,0 0 0,1 0 0,-2 0 0,1 0 0,-1 0 0,-1 0 0,1 0 0,-1 0 0,0 0 0,1 0 0,-1 0 0,1 0 0,1 0 0,2 0 0,1 0 0,-1 0 0,-2 0 0,-2 0 0,-2 0 0,0 0 0,0 0 0,-1 0 0,0 0 0,-1 0 0,-5 0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14:10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93 24575,'13'0'0,"3"0"0,0 0 0,5 0 0,2 0 0,3 0 0,2 0 0,0 0 0,1-2 0,-1-1 0,0 1 0,0-2 0,3-1 0,0 0 0,1-2 0,2 2 0,-2 1 0,2 0 0,0 0 0,-1 0 0,0-1 0,0-1 0,1 0 0,-1 1 0,-1 1 0,1 1 0,-1-2 0,-1 0 0,0 3 0,-2 0 0,-1 2 0,3 0 0,1 0 0,-1 0 0,2 0 0,-1 0 0,0 0 0,-1 0 0,0 0 0,-1 0 0,-1 0 0,-2 0 0,-2 0 0,-2 0 0,0 0 0,3 0 0,-2 0 0,1 0 0,1 0 0,-2 0 0,2 0 0,-1 0 0,1 0 0,1 0 0,0 0 0,2 0 0,-1 0 0,2 0 0,0 0 0,1 0 0,-1 0 0,-1 0 0,0 0 0,2 0 0,0 0 0,1 2 0,-1 0 0,-2 2 0,0 0 0,1 0 0,1 0 0,-1-2 0,0 2 0,-2 0 0,0-1 0,0-1 0,-1 0 0,1 0 0,1 1 0,2 1 0,1-2 0,1 1 0,1 1 0,-2-1 0,1 1 0,-2 1 0,-1-3 0,1 0 0,-1-2 0,1 0 0,0 0 0,-2 0 0,0 0 0,-1 0 0,-2 0 0,0 0 0,-1 0 0,2 2 0,1 1 0,1 0 0,1-1 0,1 0 0,0 1 0,-1-1 0,-1 2 0,-1-2 0,0 1 0,0-1 0,2-2 0,0 0 0,3 0 0,0 0 0,1 2 0,2 0 0,1 1 0,3-1 0,-1-1 0,0-1 0,1 0 0,2 0 0,1 0 0,0 0 0,-2-3 0,-2 0 0,-1-3 0,-2-1 0,-4 0 0,-5 0 0,-4 1 0,-3 1 0,-2 3 0,0 0 0,-1-1 0,1 1 0,0 0 0,0 2 0,0-2 0,3 0 0,3-1 0,3 1 0,1 2 0,1 0 0,2 0 0,2-1 0,1-1 0,1 0 0,-1 0 0,-1 1 0,-1 1 0,-1 0 0,-5 0 0,-3 0 0,0 0 0,-2 0 0,0 0 0,1 0 0,0 0 0,1 0 0,3 0 0,2 0 0,1 0 0,3 0 0,2 0 0,0 0 0,0 0 0,-3 0 0,0 0 0,1 0 0,0 0 0,-4 0 0,-5 0 0,-3 0 0,-3 0 0,-1 0 0,-1 0 0,1 0 0,0 0 0,0 0 0,-1 0 0,0 0 0,1 0 0,1-2 0,1-1 0,0 1 0,0-2 0,-1 2 0,1-1 0,0 2 0,0-1 0,-1-1 0,1 1 0,0 0 0,0 2 0,-1 0 0,1 0 0,2 0 0,3-2 0,3-1 0,2 0 0,-2 1 0,-3 2 0,-3 0 0,-2 0 0,0 0 0,-1 0 0,2 0 0,1 0 0,0 0 0,1 0 0,-1 0 0,-3 0 0,-1 0 0,-1 0 0,-2 0 0,-3 0 0,-1 0 0,-2 0 0,0 0 0,1 0 0,-1 0 0,0 0 0,-1 0 0,1 0 0,-1 0 0,1 0 0,1 0 0,-1 0 0,0 0 0,0 0 0,-1 0 0,-1 0 0,-1 0 0,0 0 0,-4 0 0,-2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14:25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24575,'19'0'0,"8"0"0,6 0 0,6 0 0,1 0 0,-1 0 0,0 0 0,0 0 0,1 0 0,-1 0 0,0 0 0,0 0 0,3 0 0,1 0 0,-2 0 0,-2 0 0,-5 0 0,-1 0 0,1 0 0,-2-4 0,0-1 0,-1-1 0,0 2 0,3 4 0,3 0 0,-1 0 0,1 0 0,-3 0 0,-2 0 0,-2 0 0,-3 0 0,-1 0 0,-1 0 0,-1 0 0,2 0 0,0 0 0,-1 0 0,3 0 0,0 0 0,0 0 0,0 0 0,2 0 0,0 0 0,-1 0 0,-2 0 0,-1 0 0,0-2 0,2 0 0,4-1 0,-1-1 0,1 1 0,-1 0 0,-5 1 0,-3 2 0,-4 0 0,-2 0 0,-5 0 0,-2 0 0,-5 0 0,-4 0 0,-8 0 0,-11 0 0,-11 0 0,-6 0 0,-2 0 0,1 0 0,-2 0 0,2 0 0,0 0 0,3 0 0,1 0 0,0 0 0,-1 0 0,-1 0 0,-3 0 0,-2 0 0,-3 0 0,2 0 0,0 0 0,1 0 0,2 0 0,0 0 0,0 0 0,0 0 0,-1 0 0,-1 0 0,1 0 0,2 0 0,-1 0 0,1 0 0,-1 0 0,1 0 0,2 0 0,2 0 0,1 0 0,3 0 0,-1 0 0,1 0 0,0 0 0,1 0 0,2 0 0,0 0 0,0 0 0,-1 0 0,0 0 0,2 0 0,-1 0 0,4 0 0,1 0 0,4 0 0,2 0 0,0 0 0,1 0 0,0 0 0,1 0 0,1 0 0,1 0 0,0 0 0,-2 0 0,4 0 0,-3 0 0,6 0 0,0 0 0,1 0 0,2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14:3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 24575,'11'0'0,"2"0"0,8 0 0,2 0 0,2 0 0,2 0 0,2 0 0,2 0 0,0 0 0,3 0 0,-2 0 0,2 0 0,2 0 0,1 0 0,2 0 0,1 0 0,-3 0 0,-1 0 0,-3 0 0,-1 0 0,-2 0 0,1 0 0,0 0 0,1 0 0,0 0 0,1 0 0,-4 0 0,-1 0 0,0 0 0,-4 0 0,2 0 0,1 0 0,-2 0 0,3 0 0,-1 0 0,-1 0 0,2 0 0,0 0 0,0 0 0,1 0 0,0 0 0,-3 0 0,-1 0 0,-2 0 0,0 0 0,1 6 0,-1 3 0,1-1 0,-1-1 0,2-7 0,0 0 0,2 0 0,-2 0 0,-2 0 0,-2 0 0,0 6 0,-1 2 0,3 0 0,2-1 0,-1 1 0,-1 1 0,-3-1 0,-2 1 0,-2-2 0,0 1 0,-3 0 0,-1-3 0,-3-5 0,-6 0 0,-15 0 0,-8 0 0,-15 0 0,0 0 0,-2 0 0,3-4 0,1-4 0,1 0 0,3 0 0,3 6 0,0 2 0,1 0 0,1 0 0,-1 0 0,2 0 0,3 0 0,0 0 0,2 0 0,0 0 0,-2 0 0,-1 0 0,1 0 0,-3 0 0,1 0 0,-1 0 0,-3 0 0,1 0 0,-1 0 0,-2 0 0,-1 0 0,-2 0 0,-1 0 0,-2 0 0,0 0 0,1 0 0,-1 0 0,3 0 0,-2 0 0,1 0 0,0 0 0,3 0 0,1 0 0,3 0 0,4 0 0,0 0 0,4 0 0,-1 0 0,0 0 0,1 0 0,-1 0 0,0 0 0,0 0 0,0 0 0,0 0 0,0 0 0,1 0 0,-1 0 0,0 0 0,1 0 0,-1 0 0,0 0 0,1 0 0,-1 0 0,0 0 0,1 0 0,-1 0 0,-2 0 0,-1 0 0,2 0 0,1 0 0,3 0 0,1 0 0,-1 0 0,2 0 0,0 0 0,1 0 0,2 0 0,1 0 0,0 0 0,1 0 0,0 0 0,1 0 0,0 0 0,1 0 0,0 0 0,4 0 0,6 4 0,-1-3 0,3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2:51:32.3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24575,'11'0'0,"1"0"0,-2 0 0,1 0 0,1 0 0,0 0 0,1 0 0,1 0 0,-3 0 0,0 0 0,-1 0 0,-1 0 0,0 0 0,1 0 0,0 0 0,1 0 0,-2 0 0,3 0 0,-1 0 0,0 0 0,1 0 0,-2 0 0,2 0 0,1 0 0,1 0 0,0 0 0,0 0 0,0 0 0,0 0 0,1 0 0,1 0 0,1 0 0,1 0 0,-1 0 0,1 0 0,0 0 0,0 0 0,-1 0 0,1 0 0,0 0 0,0 0 0,-1 0 0,-1 0 0,-3 0 0,-1 0 0,-1 0 0,3 0 0,0 0 0,0 0 0,0 0 0,0 0 0,0 0 0,2 0 0,-2 0 0,2 0 0,-1 0 0,1 0 0,1 0 0,1 0 0,0 0 0,-1 0 0,1 0 0,0 0 0,0 0 0,0 0 0,2 0 0,0 0 0,3 0 0,0 0 0,-3 0 0,1 0 0,-3 0 0,-1 0 0,-2 0 0,-2 0 0,-1 0 0,-1 0 0,1 0 0,0 0 0,1 0 0,0 0 0,2 0 0,-1 0 0,1 0 0,1 0 0,0 0 0,2 0 0,-1 0 0,-2 0 0,-2 0 0,-2 0 0,-2 0 0,-1 0 0,-1 0 0,-1 0 0,-1 0 0,1 0 0,-1 0 0,0 0 0,0 0 0,-1 0 0,0 0 0,1 0 0,-2 0 0,-1 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18:53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 24575,'-14'0'0,"-4"0"0,-3 0 0,-7 0 0,-4 0 0,-5 0 0,-2 0 0,-1 0 0,1 0 0,0 0 0,0 0 0,1 2 0,3 0 0,1 1 0,3-1 0,-2-2 0,-1 0 0,3 2 0,2 1 0,3-1 0,3 0 0,2-2 0,1 0 0,2 2 0,2 0 0,1 1 0,0-1 0,1-2 0,0 0 0,0 0 0,1 0 0,0 0 0,0 0 0,0 0 0,-1 0 0,0 1 0,1 2 0,-2-1 0,-1 0 0,1-2 0,-1 0 0,1 0 0,-1 0 0,-2 0 0,2 0 0,1 0 0,2 0 0,1 0 0,-1 0 0,1 0 0,-1 0 0,1 0 0,0 0 0,0 0 0,0 0 0,1 0 0,0 0 0,0 0 0,1 0 0,1 0 0,0 0 0,2 0 0,1 0 0,0 0 0,2 0 0,3 0 0,10-1 0,3-1 0,9-1 0,-3-1 0,-1 0 0,3 2 0,3 1 0,0-1 0,2 0 0,-2-1 0,1 1 0,1 2 0,-1 0 0,-1 0 0,-1 0 0,-1 0 0,0 0 0,0 0 0,0 0 0,2 0 0,3 0 0,1 0 0,2 0 0,1 0 0,3 0 0,2 0 0,2 0 0,0 0 0,-1 0 0,-2 0 0,-4 0 0,-3 0 0,-3 0 0,-1 0 0,0 0 0,0 0 0,2 0 0,-1 0 0,-2 0 0,-2 0 0,-2 0 0,0 0 0,0 0 0,-1 0 0,1 0 0,-1 0 0,-2 0 0,-2 0 0,-1 0 0,0 0 0,-1 0 0,-1 0 0,-2 0 0,-2 0 0,-1 0 0,1 0 0,-1 0 0,0 0 0,-1 0 0,1 0 0,1 0 0,0 0 0,0 0 0,-1 0 0,0 0 0,0 0 0,1 1 0,-2 2 0,1-1 0,-1 1 0,0-1 0,0 1 0,-1 0 0,-1 0 0,-5 1 0,3-2 0,-3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20:07.135"/>
    </inkml:context>
    <inkml:brush xml:id="br0">
      <inkml:brushProperty name="width" value="0.05" units="cm"/>
      <inkml:brushProperty name="height" value="0.05" units="cm"/>
      <inkml:brushProperty name="color" value="#FF8AD8"/>
    </inkml:brush>
  </inkml:definitions>
  <inkml:trace contextRef="#ctx0" brushRef="#br0">1417 74 24575,'-14'0'0,"-11"0"0,-15 0 0,-13 0 0,-6 0 0,4 0 0,8 0 0,8 0 0,2 0 0,-1 2 0,-4 1 0,-1 2 0,1 1 0,0-2 0,5 2 0,1-1 0,-1 0 0,0 0 0,-2 0 0,0 0 0,-1 0 0,3 0 0,1-2 0,-1 2 0,0 0 0,-2 0 0,-4 0 0,0-1 0,0-1 0,2 0 0,5-1 0,6-2 0,3 0 0,4 0 0,3 0 0,1 0 0,4 0 0,1 0 0,0 0 0,3 0 0,4-2 0,4-1 0,3-2 0,0-3 0,0-4 0,0-2 0,2-3 0,3 1 0,3 2 0,1 2 0,0 3 0,-4 0 0,-1 2 0,-1 1 0,-1-1 0,2 1 0,0 0 0,1 1 0,0 3 0,1 1 0,0 1 0,2 0 0,0 0 0,2 0 0,-1 0 0,1 0 0,0 0 0,1-1 0,3-1 0,2-1 0,1 1 0,1 2 0,0 0 0,-1 0 0,1 0 0,2 0 0,1 0 0,3 0 0,2 0 0,1 0 0,2 0 0,2 0 0,3 0 0,1 0 0,2 0 0,-3 0 0,-1 0 0,-2 0 0,-2 0 0,2 0 0,0 0 0,0 0 0,0 0 0,0 0 0,1 0 0,-1 0 0,1 0 0,-4 0 0,-1 0 0,1 0 0,-1 0 0,0 0 0,-1 0 0,-1 0 0,1 0 0,-2 0 0,1 0 0,-2 0 0,-2 0 0,-1 0 0,-2 0 0,0 0 0,-2 0 0,-2 0 0,-2 0 0,-3 0 0,-1 0 0,1 0 0,-2 0 0,0 0 0,-1 0 0,0 0 0,1 0 0,0 1 0,-3 1 0,-5 0 0,0 0 0,-3-1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20:14.050"/>
    </inkml:context>
    <inkml:brush xml:id="br0">
      <inkml:brushProperty name="width" value="0.05" units="cm"/>
      <inkml:brushProperty name="height" value="0.05" units="cm"/>
      <inkml:brushProperty name="color" value="#FF8AD8"/>
    </inkml:brush>
  </inkml:definitions>
  <inkml:trace contextRef="#ctx0" brushRef="#br0">1280 111 24575,'-19'0'0,"-8"0"0,-20 0 0,-9 0 0,-7 0 0,9 0 0,9 0 0,4 0 0,2 0 0,0 0 0,-1 0 0,1 0 0,0 0 0,-1 0 0,2 0 0,1 0 0,2 0 0,4 0 0,2 0 0,1 0 0,1 0 0,1 0 0,1 0 0,1 0 0,0 0 0,3 0 0,1 0 0,1 0 0,2 0 0,-1 0 0,2-2 0,1 0 0,0 0 0,0 0 0,-1 0 0,2-1 0,1 1 0,2 1 0,2 1 0,1 0 0,1 0 0,-2 0 0,-1 0 0,0 0 0,-1 0 0,-1 0 0,-2-2 0,-2-1 0,-1 1 0,0-4 0,7 3 0,3-3 0,7 1 0,0-1 0,1-1 0,4-1 0,5-2 0,5 1 0,7 0 0,3 2 0,6 2 0,3 2 0,0 0 0,0 3 0,-3 0 0,2 0 0,-1 0 0,-1 0 0,-3 0 0,-1 0 0,1 0 0,0 0 0,1 1 0,0 2 0,-4 1 0,1 0 0,-2 1 0,0 0 0,-1-2 0,0 1 0,0-2 0,0 0 0,2 2 0,-1-1 0,2 2 0,1 0 0,1 0 0,2-1 0,-1-1 0,-1-2 0,-5-1 0,-3 2 0,-1 0 0,-1 1 0,1-1 0,2-2 0,2 0 0,0 0 0,-2 0 0,-1 0 0,-2 0 0,-1 0 0,0 1 0,-3 1 0,-3 0 0,-1 0 0,-2 0 0,-2 0 0,1 0 0,-2 0 0,1 0 0,1 0 0,0 0 0,0 1 0,1 0 0,-1-1 0,-1 1 0,-2 0 0,-4-1 0,-8 2 0,4-2 0,-4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22:53.859"/>
    </inkml:context>
    <inkml:brush xml:id="br0">
      <inkml:brushProperty name="width" value="0.05" units="cm"/>
      <inkml:brushProperty name="height" value="0.05" units="cm"/>
      <inkml:brushProperty name="color" value="#945200"/>
    </inkml:brush>
  </inkml:definitions>
  <inkml:trace contextRef="#ctx0" brushRef="#br0">71 13 24575,'17'0'0,"9"0"0,11 0 0,8 0 0,0 0 0,7 0 0,2 0 0,5 0 0,2 0 0,-1 0 0,1 0 0,-2 0 0,-4 0 0,-3 0 0,-7 0 0,-6 0 0,0 0 0,4 0 0,5 0 0,6 0 0,1 0 0,-1 0 0,0 0 0,-1 0 0,-4 0 0,-4 0 0,-3 0 0,-5 0 0,-3 0 0,-5 0 0,-6 0 0,-3 0 0,-2 0 0,-1 0 0,-2 0 0,-3 0 0,-4 0 0,-6 0 0,-12 0 0,-10 0 0,-16 0 0,-5 0 0,-1 0 0,0 2 0,6 2 0,3 1 0,1-1 0,0-2 0,-5 0 0,-3-2 0,-5 0 0,-1 0 0,2 0 0,4 0 0,4 0 0,2 0 0,2 0 0,-1 0 0,1 0 0,-2 0 0,-2 0 0,-1 0 0,-3 0 0,1 0 0,0 0 0,-2 0 0,-2 0 0,0 0 0,-2 0 0,1 0 0,2 0 0,0 0 0,5 0 0,3 0 0,1 0 0,4 0 0,0 0 0,2 0 0,1 0 0,0 0 0,5 0 0,3 0 0,5 0 0,4 0 0,0 0 0,4 0 0,2-2 0,1 0 0,2-2 0,0 0 0,0 0 0,4 0 0,-2 2 0,5-1 0,-2 1 0,1 0 0,0 0 0,-1 1 0,-1 1 0,-2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23:01.091"/>
    </inkml:context>
    <inkml:brush xml:id="br0">
      <inkml:brushProperty name="width" value="0.05" units="cm"/>
      <inkml:brushProperty name="height" value="0.05" units="cm"/>
      <inkml:brushProperty name="color" value="#945200"/>
    </inkml:brush>
  </inkml:definitions>
  <inkml:trace contextRef="#ctx0" brushRef="#br0">1464 9 24575,'-9'4'0,"-5"0"0,-9-4 0,-7 0 0,-6 0 0,-4 0 0,-4 0 0,-3 0 0,2 0 0,5 0 0,1 0 0,5 0 0,2 0 0,1 0 0,0 2 0,-1 1 0,-5 1 0,-5 2 0,-2 1 0,-3 0 0,1 0 0,2 1 0,4-2 0,6-1 0,0 0 0,2 0 0,1 0 0,-2 0 0,-1-3 0,-3-2 0,-2 0 0,3 0 0,2 0 0,4 0 0,4 0 0,5 0 0,4 0 0,6 0 0,4-1 0,-1-1 0,1-1 0,0 0 0,-3 0 0,0 1 0,-1 0 0,0 1 0,1 1 0,2 0 0,1 0 0,2-2 0,2-2 0,1-1 0,2 1 0,0 0 0,1 0 0,5-1 0,6-2 0,8-2 0,8-1 0,3 1 0,6 2 0,3 2 0,3 3 0,3 2 0,0 0 0,2 0 0,2 0 0,3 0 0,0 0 0,-1 0 0,-2 0 0,-4 0 0,-5 0 0,-4 0 0,-6 0 0,0 0 0,-2 2 0,2 3 0,3 5 0,3 2 0,0 0 0,-3-1 0,-4-2 0,-4-2 0,-4 0 0,-3-2 0,-3-1 0,-2 0 0,-2 0 0,-2-1 0,1 0 0,-1 1 0,1-2 0,1 2 0,0 1 0,0-3 0,3 0 0,-8-2 0,4 0 0,-7 1 0,1 1 0,0 0 0,0 2 0,0-1 0,-1 0 0,2 3 0,-1 0 0,-2 3 0,-1 0 0,-3-1 0,-3-2 0,-9-1 0,-11-3 0,-9-2 0,-6 0 0,-1 0 0,2 0 0,1 0 0,3 0 0,4 0 0,4 0 0,3 0 0,1 0 0,-3 0 0,-5 0 0,-4 0 0,-8-2 0,0-3 0,-1-3 0,4-2 0,5 3 0,3 2 0,5 1 0,0 1 0,-1 1 0,0 0 0,-3-1 0,-1 1 0,-3-2 0,-3 0 0,0 0 0,3 0 0,2 0 0,5 2 0,4 2 0,1 0 0,1-2 0,1-1 0,0 1 0,2 0 0,0 2 0,0-2 0,-3-1 0,1 1 0,-3 1 0,1 1 0,4 0 0,1 0 0,5 0 0,1 0 0,1 0 0,2 0 0,3-2 0,4-1 0,10-1 0,14 0 0,11 2 0,10 0 0,4 2 0,0 0 0,1 0 0,-4 0 0,-2 0 0,0 0 0,2 0 0,3 0 0,4 0 0,1 0 0,1 0 0,-1 0 0,-4 2 0,-5 2 0,-7 1 0,-3 1 0,-2-1 0,0 1 0,-1-1 0,2-3 0,-1 0 0,0 0 0,-2 1 0,-3-1 0,-3 2 0,-3-1 0,2-1 0,0 0 0,1 0 0,1 1 0,0-1 0,1 0 0,0-2 0,-4 2 0,-1 0 0,-4 1 0,-1 1 0,-2-2 0,-5 2 0,-3 0 0,-1-2 0,-4 0 0,0-2 0,-1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23:48.6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2220 118 24575,'-17'0'0,"-3"0"0,-4 0 0,-8 0 0,-7 0 0,-5 0 0,-4 0 0,2 0 0,2 0 0,2 0 0,2 0 0,3 0 0,1 0 0,2 0 0,-1 0 0,1 0 0,1 0 0,-1 0 0,0 0 0,-1 0 0,-3 0 0,-3-2 0,-5-1 0,-6 1 0,-5 0 0,-3 2 0,2 0 0,5 0 0,4 0 0,3 0 0,1-3 0,-1 0 0,1 1 0,-1-1 0,4 3 0,-4 0 0,0-3 0,-4-1 0,-5-1 0,3 0 0,1 1 0,1-1 0,6 3 0,2 0 0,4 2 0,9 0 0,1 0 0,2 0 0,0-2 0,-5-1 0,0 0 0,0 1 0,3 2 0,5 0 0,3 0 0,3-3 0,5 0 0,4-1 0,5-1 0,2 0 0,1-1 0,2 0 0,3 0 0,6 1 0,4-1 0,5 2 0,3 1 0,6 1 0,5 2 0,3 0 0,2 0 0,0 0 0,1 0 0,-2 0 0,-2 0 0,1 0 0,-3 0 0,1 0 0,2 2 0,-3 2 0,0 1 0,-5 2 0,-5-2 0,-1 0 0,-1 1 0,1 0 0,5 1 0,1-1 0,6 1 0,0 1 0,-1-2 0,-1 1 0,-1-2 0,0 0 0,3 0 0,2-3 0,5 3 0,0-2 0,1 2 0,-1 0 0,-4-3 0,-2 0 0,4-2 0,0 0 0,3 0 0,-1 1 0,1 2 0,2 0 0,2-1 0,1 0 0,-4-2 0,-4 0 0,-5 0 0,-3 0 0,-4 0 0,-1 0 0,-1 0 0,0 0 0,0 0 0,-3 0 0,-3 0 0,-2 0 0,-2 0 0,-1 0 0,-4 0 0,-4 0 0,-1 0 0,0 0 0,0 0 0,0 0 0,0 0 0,0 0 0,1 0 0,-1 0 0,0 0 0,1 0 0,0 0 0,2 0 0,0 0 0,-4 0 0,-2 0 0,-4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23:54.5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1989 34 24575,'-15'0'0,"-10"0"0,-14 0 0,-9 0 0,-6 0 0,-6 0 0,-5 0 0,-6 0 0,-3 0 0,-1 0 0,3 0 0,6 0 0,3 0 0,4 0 0,3 0 0,1 0 0,3 0 0,0 0 0,-1 0 0,0 0 0,0 0 0,6 0 0,5 0 0,2 0 0,3 0 0,-2 0 0,0 2 0,2 1 0,1 0 0,2-2 0,-1-1 0,-1 0 0,-1 0 0,0 0 0,2 0 0,2 0 0,1 0 0,0 0 0,1 0 0,5 0 0,2 0 0,6 0 0,3 0 0,0 0 0,1 0 0,-2 0 0,4 0 0,3 0 0,2 0 0,2 0 0,1 0 0,2-1 0,0-1 0,1-2 0,5-2 0,7 1 0,8-1 0,10 2 0,5 1 0,3-2 0,2 3 0,-2-1 0,-3 2 0,-3 1 0,-1 0 0,-1 0 0,0 0 0,2 0 0,1 0 0,5 0 0,2 0 0,4 2 0,3 3 0,-4 0 0,-2 2 0,-6-2 0,-1-3 0,-1 1 0,0 0 0,1-1 0,2 1 0,5-2 0,4-1 0,4 0 0,4 2 0,-3 0 0,-3 1 0,-5-1 0,-9-1 0,-7 0 0,-4 2 0,2 2 0,5 0 0,5-1 0,1 1 0,-3-3 0,-2-1 0,-1-1 0,-2 0 0,-1 0 0,-1 0 0,1 0 0,4 0 0,1 0 0,2 0 0,-1 0 0,-5 0 0,-3 0 0,-5 0 0,-6 0 0,-3 0 0,-3 0 0,-1 0 0,1 0 0,-1 1 0,-1 1 0,0 1 0,-1-1 0,1-1 0,1-1 0,-1 0 0,1 0 0,1 0 0,2 0 0,2 0 0,2 0 0,2 0 0,-1 0 0,-2 0 0,-2 0 0,-4 0 0,1 0 0,-2 0 0,-5 0 0,-10 0 0,-10 0 0,-11 0 0,-8 0 0,0 0 0,0 0 0,4 2 0,3 0 0,3 1 0,1-1 0,-2-2 0,-5 0 0,-5 0 0,-4 0 0,-1 0 0,3 0 0,0 0 0,3 0 0,0 0 0,1 0 0,1 0 0,1 0 0,0 0 0,1 0 0,-1 0 0,-5 0 0,-4 0 0,-3 0 0,1 0 0,4 0 0,6 0 0,4 0 0,2 0 0,-1 0 0,1 0 0,1 1 0,-3 2 0,-1-1 0,-2 0 0,-2-2 0,-3 0 0,-1 0 0,1 0 0,2 0 0,5 0 0,7 0 0,4 0 0,4 0 0,2 0 0,1 0 0,1 0 0,2 0 0,3 0 0,1 0 0,1 0 0,2 0 0,1 0 0,1 0 0,3 0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25:25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97 101 24575,'37'0'0,"13"0"0,19 0 0,14 0 0,8 0 0,-2 0 0,-3-3 0,-8 0 0,-8 0 0,-8 0 0,-8 3 0,-7 0 0,-7 0 0,-5 0 0,-1 0 0,0-2 0,3 0 0,2-1 0,0 1 0,1-1 0,2 1 0,0-1 0,-2-1 0,-2 1 0,-4 1 0,-2 1 0,0-1 0,-4-1 0,-1 1 0,0-2 0,0 1 0,1 0 0,-3 1 0,-2 2 0,-2 0 0,-3 0 0,-1-2 0,1 0 0,0 0 0,0 0 0,0 2 0,-1 0 0,1 0 0,0 0 0,0 0 0,-1 0 0,1 0 0,0 0 0,-1 0 0,0 0 0,-2 0 0,-3 0 0,-4 0 0,-1 0 0,0 0 0,-1 0 0,-2 1 0,-1 2 0,0 3 0,-1-2 0,0 4 0,-2-4 0,0 2 0,0-1 0,0 1 0,0 1 0,-1-1 0,-1-1 0,-7 0 0,-8-2 0,-7 0 0,-6-2 0,-2-1 0,-1 0 0,2 0 0,3 0 0,3 0 0,3 0 0,4 0 0,0 0 0,2 0 0,1 0 0,-3-2 0,-1 0 0,-4-1 0,-2-2 0,2 3 0,-2 0 0,2-2 0,2 2 0,1-1 0,2 2 0,-2 1 0,-2-2 0,-3 0 0,-3-1 0,0-1 0,-3 1 0,-1-2 0,0 1 0,1-1 0,3 0 0,2 3 0,1 0 0,1 2 0,0-1 0,-2-1 0,-3-1 0,-2 1 0,-1 1 0,1 1 0,1 0 0,1 0 0,-1 0 0,-1-3 0,0 1 0,-1-3 0,1 1 0,2-1 0,0 1 0,1 2 0,0 0 0,3 0 0,1-1 0,1 1 0,3 0 0,0 2 0,3 0 0,2 0 0,-1 0 0,0 0 0,-4 0 0,-1 0 0,-2 0 0,1 0 0,1 0 0,1 0 0,2 0 0,0 0 0,1 0 0,-1 0 0,0 0 0,1 0 0,1 0 0,2 0 0,1 0 0,2 0 0,1 0 0,2 0 0,0 0 0,-1 0 0,1 0 0,-1 0 0,0 0 0,-1 0 0,-1 0 0,0 1 0,0 1 0,0 0 0,2 0 0,0 0 0,1-2 0,1 2 0,1 1 0,3-1 0,1-1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26:04.021"/>
    </inkml:context>
    <inkml:brush xml:id="br0">
      <inkml:brushProperty name="width" value="0.05" units="cm"/>
      <inkml:brushProperty name="height" value="0.05" units="cm"/>
      <inkml:brushProperty name="color" value="#FFFD78"/>
    </inkml:brush>
  </inkml:definitions>
  <inkml:trace contextRef="#ctx0" brushRef="#br0">0 185 24575,'9'4'0,"9"0"0,8-4 0,7 0 0,3 0 0,1 0 0,3 0 0,-1 0 0,0-1 0,0-1 0,-2-1 0,-1 1 0,1 0 0,1 0 0,3-2 0,2-1 0,0-2 0,-1 3 0,-2 0 0,-1 2 0,0 1 0,3 1 0,1 0 0,-2 0 0,-1-2 0,0-1 0,0 1 0,6-1 0,0 1 0,1-1 0,1-2 0,-2 2 0,1-2 0,-3 0 0,-1 0 0,1 0 0,1 0 0,1-2 0,3 2 0,-3-2 0,-5 2 0,-2 0 0,-5-1 0,-3 2 0,0-1 0,-2 1 0,2-1 0,4 0 0,2-1 0,4 1 0,2 1 0,0 0 0,-1 1 0,-3 0 0,-2 1 0,0 0 0,-1-1 0,4-2 0,3 0 0,3 2 0,-3 1 0,-7 2 0,-3 0 0,-8 0 0,-3 0 0,1 0 0,-3 0 0,3 0 0,-1 0 0,-1 0 0,-1 0 0,-1 0 0,-2 0 0,-1 0 0,-2 0 0,-2 0 0,-3 0 0,-1 3 0,-2 1 0,-3 2 0,0 2 0,0 0 0,-1 0 0,-1-2 0,-1-1 0,4-1 0,3 1 0,4 2 0,6 1 0,4 4 0,2-1 0,2 2 0,-2-2 0,-3-1 0,-5-2 0,-7-2 0,-4-2 0,-4 1 0,0-1 0,0 1 0,0 2 0,0 0 0,-3-1 0,-3-3 0,-7-2 0,-10-1 0,-5 0 0,-3 0 0,3 0 0,3 0 0,2 0 0,0 0 0,-1-1 0,-1-4 0,-1-2 0,3-1 0,-1 0 0,3 0 0,-2-1 0,0 0 0,0-2 0,-2-1 0,-4 1 0,-2-1 0,0 3 0,3 1 0,5 2 0,3 2 0,3 2 0,2 0 0,0 2 0,-1 0 0,-3 0 0,-1 0 0,-3 0 0,-2 0 0,1 0 0,-1-2 0,-1 0 0,2-1 0,1 1 0,3 2 0,2 0 0,0 0 0,-4-1 0,-2-1 0,-3-1 0,-3 0 0,0 1 0,-1 0 0,-3-1 0,-2 1 0,0 2 0,-1 0 0,2 0 0,1 0 0,-3 0 0,-2 0 0,-7 0 0,0 0 0,3 0 0,5 0 0,5 0 0,2 0 0,0 0 0,-1 0 0,-2 0 0,-1 0 0,-1 0 0,-1 0 0,-5 0 0,2 0 0,0 0 0,6 1 0,8 2 0,4 0 0,6 0 0,1 0 0,-3-1 0,-1 0 0,-3-1 0,-1 1 0,2 1 0,-2 1 0,-1 1 0,1 0 0,3 1 0,2-1 0,2-2 0,0-1 0,-2-2 0,-2 0 0,-1 0 0,-5 0 0,-5 0 0,-6 0 0,-6 0 0,0 0 0,1 0 0,4 0 0,-1 0 0,1 0 0,0 2 0,4 0 0,7 1 0,5-1 0,3-1 0,4-1 0,2 0 0,2 0 0,5 2 0,0 0 0,3 0 0,2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26:08.136"/>
    </inkml:context>
    <inkml:brush xml:id="br0">
      <inkml:brushProperty name="width" value="0.05" units="cm"/>
      <inkml:brushProperty name="height" value="0.05" units="cm"/>
      <inkml:brushProperty name="color" value="#FFFD78"/>
    </inkml:brush>
  </inkml:definitions>
  <inkml:trace contextRef="#ctx0" brushRef="#br0">0 14 24575,'25'0'0,"0"0"0,10 0 0,7 0 0,6 0 0,9 0 0,0 0 0,2 0 0,-1 0 0,-2 0 0,-3 2 0,-3 0 0,-1 1 0,-2 0 0,-4-2 0,-3-1 0,-3 0 0,0 0 0,-1 2 0,4 1 0,-2-1 0,2 0 0,0-2 0,0 0 0,3 0 0,0 0 0,0 0 0,-1 0 0,-5 0 0,0 0 0,-3 0 0,0 0 0,1 0 0,2 0 0,2 0 0,-2 0 0,-1 0 0,-2 0 0,-2 0 0,0 0 0,-3 0 0,0 0 0,2 0 0,1 0 0,0 0 0,2 0 0,-2 0 0,2 0 0,-1 0 0,1 0 0,2 0 0,-1 0 0,-1 0 0,0 0 0,-3 0 0,3 0 0,2 0 0,-2 0 0,3 0 0,-3 0 0,-1 0 0,-1 0 0,0 0 0,-1 0 0,2 0 0,1 0 0,-2 0 0,-1 0 0,-3-2 0,-2 0 0,-3-1 0,-3 1 0,-2 2 0,0 0 0,0 0 0,-2 0 0,-1 0 0,-1-1 0,-1-1 0,0 0 0,-1 0 0,0 1 0,-2 1 0,-1 0 0,-2 0 0,2 0 0,-3 0 0,3 0 0,-5 0 0,1 0 0,0 0 0,0 0 0,0 0 0,0 0 0,-4-1 0,-9-6 0,4 4 0,-6-3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2:51:38.7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0 126 24575,'11'0'0,"4"0"0,0 0 0,5 0 0,4 0 0,2 0 0,2 0 0,3 0 0,0-1 0,3-1 0,-1-1 0,-2 0 0,-1 1 0,-3 0 0,0 0 0,1-3 0,-1 1 0,3-1 0,1 0 0,3 2 0,1-2 0,-2 2 0,-1-2 0,-4 0 0,0 2 0,-1-1 0,-2 1 0,-1-2 0,-1-2 0,2 1 0,-2 0 0,2 1 0,-1 3 0,0-2 0,1 2 0,0-1 0,1-1 0,0 1 0,-3 1 0,0-3 0,-2 3 0,0-1 0,0 1 0,-1 2 0,0 0 0,1 0 0,-4 0 0,-4 0 0,-1 0 0,-2 0 0,0 0 0,-2 0 0,0 0 0,-2 0 0,-1 0 0,1 0 0,-1 0 0,1 0 0,0 0 0,0 0 0,-1 0 0,-2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26:14.135"/>
    </inkml:context>
    <inkml:brush xml:id="br0">
      <inkml:brushProperty name="width" value="0.05" units="cm"/>
      <inkml:brushProperty name="height" value="0.05" units="cm"/>
      <inkml:brushProperty name="color" value="#FFFD78"/>
    </inkml:brush>
  </inkml:definitions>
  <inkml:trace contextRef="#ctx0" brushRef="#br0">1 80 24575,'2'0'0,"6"0"0,10 0 0,6 0 0,2 0 0,0 0 0,0 0 0,-1 0 0,1 0 0,2 0 0,1 0 0,0 0 0,1 0 0,1 0 0,0 0 0,-2 0 0,0 0 0,0 0 0,-1 0 0,-2 0 0,-1 0 0,1 0 0,0 0 0,2 0 0,0 0 0,-1 0 0,-2 0 0,1 0 0,-1 0 0,4 0 0,1 0 0,1 0 0,0 0 0,0 0 0,1 0 0,-1 0 0,2 0 0,-2 0 0,1 0 0,-2 0 0,-2 0 0,-1 0 0,-1 0 0,-1 0 0,1 0 0,0 0 0,1 0 0,0 0 0,1 0 0,1 0 0,0 0 0,0 0 0,-1-4 0,1-1 0,-1-1 0,-1 2 0,-2 4 0,1 0 0,0 0 0,0-2 0,1-1 0,-1-1 0,2 0 0,-1 0 0,0 0 0,0 0 0,-1 0 0,0 1 0,-3 1 0,-3 1 0,-1 1 0,-2-2 0,1 0 0,0-1 0,0 1 0,-1 0 0,2 0 0,1-1 0,2 2 0,1-1 0,-1 0 0,-1-1 0,-2 1 0,-2 2 0,1 0 0,0 0 0,0 0 0,2 0 0,0 0 0,3 0 0,1 0 0,-1 0 0,2 0 0,1 0 0,0 0 0,0 0 0,-2 0 0,-1 0 0,-1 0 0,-2 0 0,-1 0 0,-1 0 0,-1 0 0,-1 0 0,-1 0 0,0 0 0,2 0 0,1 0 0,-1 0 0,1 0 0,0 0 0,-1 0 0,-2 0 0,-2 0 0,-1 0 0,-3 0 0,2 0 0,0 0 0,1 0 0,0 0 0,0 0 0,0 0 0,-1 0 0,-1 0 0,3 0 0,-6 0 0,3 0 0,-5 1 0,1 0 0,0 2 0,0 1 0,-1 0 0,-1 1 0,-1 0 0,-2-1 0,-6 0 0,4-3 0,-4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27:29.431"/>
    </inkml:context>
    <inkml:brush xml:id="br0">
      <inkml:brushProperty name="width" value="0.05" units="cm"/>
      <inkml:brushProperty name="height" value="0.05" units="cm"/>
      <inkml:brushProperty name="color" value="#CFFDD5"/>
    </inkml:brush>
  </inkml:definitions>
  <inkml:trace contextRef="#ctx0" brushRef="#br0">2 59 24575,'14'0'0,"12"0"0,24 0 0,22 0 0,17-3 0,10-3 0,-7-1 0,-10 2 0,-19 4 0,-16 1 0,-12 0 0,-7 0 0,-5 0 0,-2 0 0,-1 0 0,-2 0 0,0-2 0,0-1 0,0-1 0,5 0 0,6 1 0,7 1 0,4 2 0,4-2 0,2 0 0,6-1 0,6 0 0,1 3 0,2 0 0,-2 0 0,-3 0 0,-1 0 0,-1 0 0,0 0 0,1 0 0,-5 0 0,-2 0 0,-5 0 0,-3 0 0,-2 0 0,-5 0 0,-2-2 0,-3 0 0,1-1 0,1 1 0,5 2 0,2 0 0,3 0 0,0 0 0,-1 0 0,1 0 0,-1 0 0,-1 0 0,-1 0 0,-2 0 0,-1 0 0,-1 0 0,1 0 0,0 0 0,0 0 0,-1 0 0,-1 0 0,-1 0 0,-3 0 0,1 0 0,-1 0 0,-2 0 0,0 0 0,-3 0 0,-3 0 0,-1 0 0,-1 0 0,-2 0 0,-3 0 0,-4 1 0,-4 1 0,-1 2 0,-1 2 0,-1-1 0,0 1 0,-1 0 0,1-2 0,0 2 0,0-2 0,-1-1 0,0 2 0,1 0 0,1 1 0,-1 2 0,-2-3 0,0 2 0,0-3 0,-2 0 0,-5 1 0,-7 1 0,-8-1 0,-4 0 0,-7-3 0,0-2 0,-2 0 0,3 0 0,2 0 0,4 0 0,2 0 0,1 0 0,3 0 0,-3 0 0,3 0 0,2 0 0,1 0 0,1 0 0,1 0 0,-1 0 0,1 0 0,-2 0 0,-3-2 0,-3 0 0,-2-3 0,-2 1 0,-1-1 0,-1 1 0,1 1 0,-3 1 0,-2 2 0,-2-2 0,-1 0 0,0-3 0,1 1 0,-1 1 0,5 1 0,2 0 0,0 0 0,2-1 0,-2 1 0,-3 0 0,0 0 0,0-1 0,2 1 0,1 2 0,-2 0 0,0 0 0,0 0 0,0 0 0,4 0 0,2 0 0,1 0 0,0-1 0,-3-2 0,-2 1 0,-1-1 0,2 2 0,0 1 0,0 0 0,-3 0 0,-3 0 0,0 0 0,-2 0 0,2 0 0,-1-2 0,-5 0 0,-4-1 0,-9-2 0,-3 3 0,0-2 0,4-1 0,8 2 0,8 0 0,7 2 0,6 1 0,1 0 0,-1 0 0,-5 0 0,-8 0 0,-4 0 0,-3 0 0,6 0 0,9 0 0,6 0 0,6 0 0,3 0 0,0 0 0,2 0 0,-2 0 0,-2 0 0,-1 0 0,-4 0 0,-1 0 0,-2 0 0,-2 0 0,1 0 0,-1 0 0,-1 0 0,3 0 0,0 0 0,3 0 0,3 0 0,1 0 0,2 0 0,3 0 0,3 1 0,3 1 0,2 0 0,3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28:08.920"/>
    </inkml:context>
    <inkml:brush xml:id="br0">
      <inkml:brushProperty name="width" value="0.05" units="cm"/>
      <inkml:brushProperty name="height" value="0.05" units="cm"/>
      <inkml:brushProperty name="color" value="#CFFDD5"/>
    </inkml:brush>
  </inkml:definitions>
  <inkml:trace contextRef="#ctx0" brushRef="#br0">1 9 24575,'7'-4'0,"2"2"0,6 0 0,8 2 0,5 0 0,4 0 0,2 0 0,-2 0 0,2 0 0,1 0 0,-1 0 0,0 1 0,-2 2 0,-2 0 0,-1 1 0,0-1 0,0-1 0,-3 3 0,0-3 0,-1 1 0,-1-1 0,2-2 0,-2 2 0,-1 1 0,3-1 0,1-1 0,2-1 0,0 0 0,3 0 0,0 0 0,4 0 0,4 0 0,0 0 0,0 0 0,-3 0 0,-3 0 0,0 0 0,2 0 0,-1 0 0,3 0 0,4 0 0,-1 0 0,0 0 0,-4 0 0,-3 0 0,-2 0 0,2 0 0,-3 0 0,1 0 0,-1 0 0,-2 0 0,0 0 0,0 0 0,2 0 0,1 0 0,0 0 0,-1 0 0,-3 0 0,-1 0 0,-1 0 0,-1 0 0,0 0 0,1 0 0,1 0 0,-2 0 0,1 0 0,-1 0 0,-1 0 0,4 0 0,0 0 0,1 0 0,2 0 0,-3 0 0,-1 0 0,-2 0 0,0-2 0,-1-1 0,-1 1 0,0 0 0,-2 2 0,-1 0 0,-1 0 0,-1 0 0,-1 0 0,1 0 0,0 0 0,2 0 0,1 0 0,0 0 0,1-1 0,0-1 0,1 0 0,-1-1 0,-1 2 0,-2 1 0,-2 0 0,-2 0 0,-2 0 0,-3 0 0,-2 0 0,-1 0 0,-1 0 0,-1 0 0,1 0 0,-1 0 0,1 0 0,0 0 0,0 0 0,-2 0 0,1 0 0,-1 0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28:18.401"/>
    </inkml:context>
    <inkml:brush xml:id="br0">
      <inkml:brushProperty name="width" value="0.05" units="cm"/>
      <inkml:brushProperty name="height" value="0.05" units="cm"/>
      <inkml:brushProperty name="color" value="#CFFDD5"/>
    </inkml:brush>
  </inkml:definitions>
  <inkml:trace contextRef="#ctx0" brushRef="#br0">1 115 24575,'13'0'0,"4"0"0,9 0 0,2 0 0,4 0 0,1 0 0,1 0 0,2 0 0,1 0 0,3 0 0,-1 0 0,1 0 0,-1-2 0,-2-1 0,-3 0 0,-3 1 0,-1 2 0,-2 0 0,1 0 0,0 0 0,-1 0 0,3 0 0,1 0 0,-1 0 0,2-3 0,-2 1 0,-1-3 0,2 1 0,-1-1 0,1 0 0,4 1 0,0-1 0,1 0 0,-1 1 0,-2-1 0,0 1 0,0 1 0,0 1 0,-1 2 0,-2 0 0,-2 0 0,-3 0 0,-3 0 0,-3 0 0,-1 0 0,-1 0 0,0 0 0,0 0 0,-1 0 0,1 0 0,0 0 0,2 0 0,1 0 0,2-2 0,0 0 0,0-1 0,0 1 0,0 2 0,1 0 0,-1 0 0,2 0 0,1 0 0,1 0 0,2 0 0,1 0 0,0-1 0,1-2 0,-1 0 0,-1 1 0,0 2 0,-1 0 0,1 0 0,0 0 0,0 0 0,0 0 0,2 0 0,0 0 0,1 0 0,-1 0 0,-1 0 0,-3 0 0,0 0 0,-1 0 0,1 0 0,1 0 0,1 0 0,-3 0 0,-1 0 0,-2 0 0,0 0 0,0 0 0,-1 0 0,0 0 0,-1 0 0,-1 0 0,-1 2 0,-4 0 0,-1 2 0,-3 0 0,-2 0 0,-1 1 0,-3-3 0,0 0 0,-2-2 0,1 1 0,0 1 0,0 1 0,-2 1 0,1 1 0,-2-1 0,-1 0 0,-3 0 0,-6-1 0,-11-1 0,-9 0 0,-8 1 0,0 0 0,3-1 0,3-2 0,2 0 0,1 0 0,-1 0 0,3 0 0,1 0 0,2 0 0,0 0 0,0 0 0,2 0 0,-2 0 0,1 0 0,-2 0 0,3-2 0,0-1 0,3-1 0,-2 0 0,-1 2 0,0-2 0,-2 1 0,0-1 0,-4-2 0,-3 0 0,0 0 0,3 1 0,2 0 0,5 2 0,0-1 0,3 1 0,0 1 0,1-1 0,1 3 0,-3 0 0,-1 0 0,-2 0 0,1 0 0,-1 0 0,1 0 0,-3 0 0,-2 0 0,-1 0 0,-2 0 0,-1 0 0,1 0 0,-1 0 0,-2-2 0,-2-1 0,-5-2 0,-2 0 0,-2 3 0,-1-1 0,6 1 0,1-1 0,2 1 0,3 0 0,1 2 0,4 0 0,3 0 0,3 0 0,2 0 0,2 0 0,0 0 0,1 0 0,-1 0 0,-1 0 0,-1 0 0,0 0 0,1 0 0,0 0 0,1 0 0,-1 0 0,-2 0 0,-3 2 0,-3 0 0,1 1 0,-1-1 0,2-2 0,3 0 0,-2 0 0,2 0 0,-1 0 0,1 0 0,1 0 0,-1 0 0,-3 0 0,0 0 0,-3 0 0,1 0 0,0 0 0,0 0 0,2 0 0,3 0 0,0 2 0,5 0 0,1 0 0,1 0 0,1 0 0,0 0 0,-1 0 0,2 0 0,0-2 0,0 2 0,0 1 0,-2-1 0,0 0 0,2 0 0,0 0 0,3 1 0,-2-2 0,0-1 0,0 0 0,-1 0 0,0 0 0,0 0 0,1 0 0,0 0 0,0 0 0,2 0 0,0 0 0,2 0 0,0 0 0,3 0 0,1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31:44.745"/>
    </inkml:context>
    <inkml:brush xml:id="br0">
      <inkml:brushProperty name="width" value="0.05" units="cm"/>
      <inkml:brushProperty name="height" value="0.05" units="cm"/>
      <inkml:brushProperty name="color" value="#C2BBFF"/>
    </inkml:brush>
  </inkml:definitions>
  <inkml:trace contextRef="#ctx0" brushRef="#br0">0 0 24575,'19'0'0,"9"0"0,19 0 0,18 0 0,15 0 0,7 0 0,-1 0 0,-4 0 0,-7 0 0,-7 0 0,-4 0 0,-6 0 0,-2 0 0,-6 0 0,-6 0 0,-3 0 0,-2 0 0,1 0 0,1 2 0,2 1 0,3 0 0,4-1 0,3-2 0,3 0 0,1 0 0,-5 0 0,-3 0 0,-5 2 0,-7 1 0,-1-1 0,-4 0 0,-4-2 0,-2 0 0,-3 2 0,0 1 0,0-1 0,-3 0 0,1-2 0,-3 0 0,0 0 0,-2 0 0,-1 0 0,-1 0 0,-3 3 0,0-1 0,-1 0 0,-2 0 0,-1-1 0,-2 1 0,-5 0 0,-7 2 0,-18-1 0,-17 3 0,-17 1 0,-12 2 0,-8 0 0,-4-4 0,-4-3 0,0-2 0,0 0 0,1 0 0,3 2 0,5 1 0,7 1 0,5 1 0,6 0 0,4 1 0,3 0 0,4-2 0,1-1 0,2-1 0,1 1 0,-3-1 0,-1 1 0,-3-1 0,3-1 0,3-1 0,5 2 0,5 1 0,5-1 0,6 0 0,5-2 0,5 0 0,2 0 0,2 0 0,1 0 0,1 0 0,0 0 0,3 0 0,0 0 0,2 0 0,1-1 0,1-3 0,1-3 0,1-2 0,0-2 0,0-1 0,0-1 0,3-2 0,2 2 0,4 2 0,3 1 0,0 4 0,-1 0 0,-3 2 0,-2 2 0,-1 0 0,-3 2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31:50.443"/>
    </inkml:context>
    <inkml:brush xml:id="br0">
      <inkml:brushProperty name="width" value="0.05" units="cm"/>
      <inkml:brushProperty name="height" value="0.05" units="cm"/>
      <inkml:brushProperty name="color" value="#C2BBFF"/>
    </inkml:brush>
  </inkml:definitions>
  <inkml:trace contextRef="#ctx0" brushRef="#br0">0 17 24575,'16'0'0,"14"0"0,23 0 0,17 0 0,12 0 0,6 0 0,3 0 0,3 0 0,-6 0 0,-5 0 0,-7 0 0,-10 0 0,-4 0 0,-8 0 0,-2 0 0,-2 0 0,-1 0 0,0 0 0,1 0 0,4 0 0,0 0 0,0 0 0,-2 0 0,-4 0 0,0 0 0,-3 0 0,-3 0 0,-5 0 0,-5 0 0,-3 0 0,-3 0 0,-4 0 0,-4 0 0,-5 0 0,-3 0 0,-3 0 0,-1 0 0,0 0 0,-2 0 0,-17 0 0,-9 0 0,-25 0 0,-6 0 0,-4 3 0,3-1 0,5 1 0,6 0 0,6-3 0,4 0 0,2 0 0,2 0 0,0 0 0,1 0 0,-1 0 0,1 0 0,2 0 0,1 0 0,0 0 0,-2 0 0,-2 0 0,-1 0 0,-1 0 0,-1 0 0,-2 0 0,-3 0 0,-2 0 0,-2 0 0,1 0 0,3 0 0,5 0 0,-1 0 0,1 0 0,1 0 0,-2-2 0,-1-1 0,0 0 0,0 0 0,2 1 0,4 0 0,1-1 0,2 2 0,1 1 0,2 0 0,1 0 0,-1 0 0,0 0 0,0-2 0,-1-1 0,2 1 0,-2 0 0,4 2 0,1 0 0,3 0 0,2 0 0,-1 0 0,1 0 0,0 0 0,3 0 0,1 0 0,1 0 0,2 0 0,0 0 0,1 0 0,0 0 0,4 0 0,6 0 0,-3 0 0,5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3:31:53.809"/>
    </inkml:context>
    <inkml:brush xml:id="br0">
      <inkml:brushProperty name="width" value="0.05" units="cm"/>
      <inkml:brushProperty name="height" value="0.05" units="cm"/>
      <inkml:brushProperty name="color" value="#C2BBFF"/>
    </inkml:brush>
  </inkml:definitions>
  <inkml:trace contextRef="#ctx0" brushRef="#br0">0 75 24575,'3'-4'0,"19"0"0,25 4 0,30 0 0,17 0 0,-43 0 0,1 0 0,0 1 0,1-2 0,0-1 0,0-1 0,0 0 0,0 0 0,-2-2 0,0 0 0,47-6 0,-7 5 0,-2-2 0,-7 3 0,-8 2 0,-5 0 0,-12 2 0,-7-1 0,-6-1 0,-5 1 0,0 1 0,-1 1 0,-2 0 0,-2 0 0,-3 0 0,0 0 0,-2 0 0,0 0 0,-4 0 0,-2 0 0,-3 0 0,-3 2 0,-2 0 0,-3 1 0,-3-2 0,-4 0 0,-1 1 0,0 0 0,-2 0 0,1 1 0,-2-1 0,0 1 0,-1 2 0,-1 0 0,-2-1 0,-12-1 0,-15-2 0,-16-1 0,-11 0 0,0 0 0,4 0 0,5 0 0,5 0 0,0 0 0,-2 0 0,-1 0 0,-2 0 0,-1 0 0,-1 0 0,-1 0 0,2 0 0,4 0 0,3-3 0,2 1 0,3-3 0,1 0 0,-1 0 0,1 0 0,-4 3 0,1-1 0,0 1 0,-1-1 0,0 1 0,0 1 0,0 1 0,1 0 0,0 0 0,0 0 0,-1 0 0,3 0 0,2 0 0,3 0 0,4 0 0,3 0 0,2 0 0,0 0 0,5 0 0,1 0 0,3 0 0,0 0 0,-1 0 0,0 0 0,0 0 0,0 0 0,2 0 0,1 0 0,-1 0 0,2 0 0,1 0 0,1 0 0,3 0 0,0 0 0,0 0 0,3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2:51:59.7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34 24575,'15'0'0,"1"0"0,-2 0 0,1 0 0,0 0 0,0 0 0,3 0 0,-1 1 0,1 2 0,0 1 0,0 0 0,-1 1 0,0 0 0,-1-3 0,-1 2 0,1-2 0,1 3 0,3-1 0,1 0 0,2 0 0,-1-1 0,-1-1 0,1-2 0,-1 2 0,1 0 0,1 0 0,-2 2 0,-1-2 0,-2 1 0,2-1 0,1 0 0,0 0 0,1 1 0,-1 1 0,0-1 0,1-1 0,-1-1 0,1-1 0,0 2 0,1 1 0,1-1 0,2 0 0,0 0 0,1 0 0,-1 1 0,1-1 0,1-2 0,-2 0 0,-1 0 0,-2 2 0,-2 0 0,-1 1 0,-3-2 0,1-1 0,0 0 0,0 0 0,0 0 0,-2 0 0,-2 0 0,-1 0 0,-2 0 0,1 0 0,0 0 0,-1 0 0,0 0 0,-2 0 0,1 0 0,-1 0 0,1 0 0,-1 0 0,0 0 0,-1 0 0,-1 0 0,0 0 0,0 0 0,1 0 0,1 0 0,-1 0 0,0 0 0,0 0 0,0 0 0,1 0 0,1 0 0,0 0 0,0 0 0,-1 0 0,-1 0 0,-1 0 0,0 0 0,0 0 0,0 0 0,0 0 0,0-1 0,0-1 0,-2-1 0,-2-2 0,-1-1 0,-1-1 0,-1 0 0,0 0 0,0 0 0,0 0 0,-1 1 0,-2 2 0,-2 2 0,-3 2 0,-3 0 0,-2 0 0,-3 0 0,0 0 0,-4 0 0,-3 1 0,-3 4 0,-2-1 0,-1 3 0,3-3 0,4-1 0,4 1 0,4-2 0,3 0 0,4 0 0,0-2 0,3 0 0,-2 0 0,1 0 0,1 0 0,0 0 0,1 0 0,-1 0 0,0 0 0,0 0 0,-1 0 0,0 0 0,-1 0 0,-2 0 0,-1 0 0,-2 0 0,-4 0 0,-1 0 0,-3 0 0,-1 0 0,-3-2 0,-3-2 0,0-1 0,0-2 0,3 3 0,3-1 0,1 1 0,3 1 0,0-1 0,1 1 0,-1 1 0,1 1 0,-1 1 0,1-2 0,0 0 0,-1-1 0,1 2 0,-2 1 0,0 0 0,-1 0 0,0 0 0,2 0 0,2 0 0,-1-2 0,-1-1 0,-3 1 0,-1 0 0,-3 0 0,-3-1 0,-1 0 0,-3 1 0,-3 0 0,2 0 0,-1-2 0,3-1 0,0 2 0,1-2 0,1 1 0,3 0 0,4 1 0,1 1 0,4 0 0,2 2 0,2 0 0,0 0 0,3 0 0,0 0 0,-1 0 0,1 0 0,0 0 0,2-1 0,1-2 0,1 1 0,3 0 0,3 2 0,1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2:52:17.2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24575,'20'0'0,"1"0"0,-1 0 0,0 0 0,0 0 0,1 0 0,2 0 0,-2 0 0,2 0 0,-2 0 0,2 0 0,0 0 0,-2 0 0,2 0 0,-3 0 0,3 0 0,0 0 0,-3 0 0,0 0 0,-2 0 0,0 0 0,-1 0 0,1 0 0,-1 0 0,-2 0 0,1 0 0,-1 0 0,2 0 0,1 0 0,0 0 0,-1 0 0,1 0 0,0 0 0,0 0 0,3 0 0,1 0 0,1 0 0,1 0 0,-1 0 0,-2 0 0,2 0 0,0 0 0,1 0 0,1 0 0,-2 0 0,0 0 0,0 0 0,-2 0 0,-1 0 0,-2 0 0,0 0 0,-1 0 0,-1 0 0,-2 0 0,-2 0 0,-2 0 0,0 0 0,0 0 0,0 0 0,0 0 0,0 0 0,0 0 0,1 0 0,0 0 0,-1 2 0,1 0 0,0 1 0,1-1 0,-1-2 0,-1 0 0,-1 0 0,0 0 0,-1 0 0,1 0 0,-1 0 0,0 0 0,-1 0 0,0 2 0,0 0 0,0 0 0,-1 0 0,0-2 0,-4 0 0,-1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2:52:32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2:52:50.9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69 24575,'12'0'0,"4"0"0,4 0 0,2 0 0,-2 0 0,-3 0 0,1 0 0,0 0 0,0 0 0,-1 0 0,1 0 0,2 0 0,1 0 0,2 0 0,0 0 0,0 0 0,0 0 0,0 2 0,0 1 0,0-1 0,1 0 0,-1-2 0,2 0 0,-1 0 0,1 0 0,0 0 0,0 0 0,1 0 0,0 0 0,0 0 0,0 0 0,0 0 0,3 0 0,-1 0 0,0 0 0,1 0 0,2 0 0,1 0 0,1 0 0,1 0 0,-2 0 0,-2-1 0,-4-1 0,-4 0 0,-3 0 0,-1 1 0,-1-1 0,1-1 0,0 1 0,0 0 0,-1 2 0,1 0 0,0 0 0,0-2 0,2 0 0,1-1 0,2 1 0,1 0 0,-1 0 0,1 0 0,-1 0 0,1 0 0,1-1 0,0 0 0,-2-1 0,-3 2 0,-2-1 0,0 0 0,2 0 0,1-1 0,-1 0 0,0 1 0,-2 1 0,3 2 0,-9 0 0,2 0 0,-9 0 0,-1 0 0,1 0 0,1 0 0,3 0 0,3 0 0,1 0 0,2 0 0,1 0 0,2 0 0,0 0 0,0 0 0,0 0 0,-1 0 0,1 0 0,0 0 0,2 0 0,-8 0 0,1 0 0,-7 0 0,2 0 0,-2 0 0,0 0 0,-1 0 0,-1 0 0,0 0 0,-1 0 0,1 0 0,-4 0 0,-11 0 0,-9 0 0,-15 3 0,-11 0 0,-4 3 0,-4-1 0,5 0 0,4-1 0,5-1 0,7-1 0,5-2 0,3 0 0,5 0 0,-1 0 0,0 0 0,1 0 0,-1 0 0,1 0 0,0 0 0,1 0 0,1 0 0,1 0 0,1 0 0,-2 0 0,0 0 0,1 0 0,-1 0 0,0 0 0,0 0 0,-1 0 0,-2 0 0,1 0 0,-3 0 0,0 0 0,-1 0 0,-1 0 0,0 0 0,1 0 0,-1 0 0,-1 0 0,0 0 0,-2 0 0,-1 0 0,-1 0 0,0 0 0,0 0 0,0 0 0,0 0 0,1 0 0,1 0 0,2 0 0,1 0 0,2 0 0,0 0 0,-1 0 0,1 0 0,0 0 0,0 0 0,0-1 0,3-1 0,-2 0 0,1-1 0,1 2 0,-1 1 0,4 0 0,-1 0 0,0 0 0,0 0 0,1 0 0,-1 0 0,0 0 0,0 0 0,1 0 0,-1 0 0,2 0 0,3 0 0,1 0 0,3 0 0,-1 0 0,3 0 0,1 0 0,1 0 0,0 0 0,0 0 0,1 0 0,1-2 0,1 0 0,1-1 0,1-1 0,0 1 0,0-2 0,0 0 0,0 2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2:52:56.2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1 176 24575,'23'0'0,"3"0"0,1 0 0,4 0 0,2-3 0,4 0 0,6-3 0,-1-1 0,-3-1 0,1-1 0,-3 1 0,-2-1 0,-1 0 0,-1 2 0,4 1 0,2-1 0,-2 1 0,-3 1 0,-2 1 0,-4 1 0,0 0 0,-1 1 0,-2-1 0,-2 1 0,0-1 0,0 1 0,-3 2 0,2-2 0,-2 0 0,2 0 0,1-2 0,1 2 0,4 0 0,1 0 0,2-1 0,0 1 0,0 0 0,0-2 0,3 1 0,3 0 0,0-2 0,2 3 0,-2-1 0,-2 1 0,-2 1 0,-4-1 0,-2 0 0,-2 0 0,-1 1 0,0 1 0,-1 0 0,-3 0 0,0 0 0,-2 0 0,0 0 0,0 0 0,-2 0 0,-2 0 0,-1 0 0,-2 0 0,-1 0 0,0 0 0,1 1 0,0 1 0,0 2 0,0 2 0,-1-1 0,-1 1 0,0-2 0,-1 1 0,1-1 0,-1 0 0,1 0 0,2 0 0,0 1 0,1-2 0,0 1 0,-1-2 0,2 2 0,-1-1 0,0 2 0,-2-1 0,-2-2 0,-1 2 0,-2-2 0,-2 1 0,1 1 0,-2 0 0,1 0 0,1-1 0,-1 1 0,1-1 0,0 1 0,0 0 0,1 0 0,1 0 0,0 2 0,0-3 0,-1 3 0,0-1 0,-1 2 0,-2 3 0,-2-2 0,-2-3 0,-7 0 0,-10-1 0,-7-2 0,-8 3 0,1-3 0,3 1 0,2-1 0,4-2 0,1 0 0,2 0 0,3 0 0,1 0 0,2 0 0,-3 0 0,-4 0 0,-6 0 0,-4 0 0,-1-3 0,-1-1 0,5-3 0,1-1 0,5 2 0,-1-1 0,-3 0 0,0-1 0,0 1 0,2 0 0,3 1 0,3 1 0,1 1 0,-2-1 0,0 3 0,-1-2 0,1 1 0,0-1 0,-1-1 0,-3 2 0,-2-1 0,-2 2 0,-3 0 0,0 0 0,0 2 0,0 0 0,-1-2 0,0 0 0,0-1 0,2 0 0,-2-1 0,-2 0 0,-2-3 0,-3 1 0,0 0 0,2 1 0,2 0 0,2 1 0,2 1 0,-1-2 0,1 3 0,1-2 0,2 0 0,-1 2 0,-1-3 0,0 1 0,0 2 0,4 0 0,3 2 0,5 0 0,5-2 0,0-1 0,1 1 0,0 0 0,0 2 0,2 0 0,2 0 0,1 0 0,0 0 0,1 0 0,1 0 0,0 0 0,0 0 0,0 0 0,1 0 0,4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40134-9CC5-DA48-8CC7-F7BE43FA9DE8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F0B8C-EF5B-F440-A47C-EFA45857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6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Data Versions: Note - for columns like “person deployed” need to set all option across all tables for each table, not just the people deploying cameras. Otherwise, won’t work as a foreign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F0B8C-EF5B-F440-A47C-EFA45857D6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00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datasets I will call in for analysis: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F0B8C-EF5B-F440-A47C-EFA45857D6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38F0-76E3-4D4E-0132-62F230085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E7838-B2E8-6DFE-DD11-DEB74AE1A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ACCA6-4762-7AF4-F64F-E9A7CA56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F1E8-BF0E-A86C-D64E-F71FE71C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21BA1-6C6F-B540-D18D-1924090D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6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DB06-C262-23B5-1AC6-9A70B367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02C87-5D83-F392-95E2-E12FDF779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E4DB8-DF48-50CF-2394-36D968EE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9224B-2854-8AA7-C77E-AA49CE19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4F4C4-E3CC-0F51-4B0B-3DF0D0B8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2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56093-2B1E-691C-B936-15C13836F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23652-67B1-7200-6816-A8C16BE3F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81B9D-3853-D5FB-9D5C-F2CBE3F1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E0709-979D-FF7A-DEE3-BCB89703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62ED-2A78-F6A7-D359-5294714A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7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D20D-CB22-FDE8-5004-2C198BF8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18FF-2E48-31F1-3704-994733475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E9F56-B580-5224-6CE3-F8CA5369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E64E-DEDF-AC15-37A2-5C6B37C6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8FFC-EE44-B6EA-0A7E-EF86072D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7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1B3D-D9C2-828C-D535-BEDC0B92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C0B69-1154-9FA9-0E01-EF37399D4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6DE4-71F0-12C2-6660-49FC9D3F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F6F5E-BE83-2300-6C6D-E1F6DC1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22F8A-2805-133A-DD6D-2D11563C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5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0228-55AF-A464-5FC0-E4E1D1F2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C148F-338B-1F6B-EBFA-63B7FB5B3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D3FAC-1DCB-CF03-6EEB-8AA4FAF5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DF60E-3910-92EF-26F0-FD325A19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D9C5A-6A40-E0EE-F208-4EEAB3E4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4E86B-8EF3-29BB-053C-99BD8674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295C-DFDC-C42A-70A7-D5983979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24701-6C5E-EEFD-6B0B-5412F82FD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8EC2E-DBE1-7206-A6C4-F6348BC43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1DF90-8FE8-AC58-8BEC-5D55184F6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84852-EECD-8483-0A02-C773C9E15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409D0-FAFB-D9C6-B828-C1F44100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A5AAB-4D3E-B2A7-3A03-ABCF7F2C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9CBEC-53D3-A264-C428-0B433007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6132-0469-5F99-4B92-5614B20C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53AA3-DBCE-6162-83F2-51AE22FA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0D8D2-54A6-BA67-160E-2A4A9CDD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09BF4-0378-EC00-3C32-A2023D58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03887-2FAB-4124-C8AA-16A17458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68BDD-4D1B-D800-EC79-4D9483B4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FE7F3-5A64-828E-B991-4F6E702D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5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F005-EA0F-B469-0AF8-1780466E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D78D5-D1C2-A38F-70FC-96A2BEEFC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25CDA-37CB-714B-8DD1-A4ED7D233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B3217-F59D-064F-77D4-9F54BB3D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0D4C3-BAD4-1EC3-09C4-86E30572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E4F58-BD92-C48C-970F-15D7B05C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1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CDD8-8551-D21E-12BD-B9522876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9FB5C-2385-4BF3-550E-8B12C27FD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D5F6F-5BE9-FA9B-57C0-5A0A63E04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677F9-7DE5-4426-D704-0D04D886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C0398-A932-FE01-FB7C-E656F842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4C9F7-5445-E1AE-C466-ECB3EE6F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4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8E451-8E1F-6812-0E7F-2C067E77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526EB-BF2A-65F2-2571-BD2D11FC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136AC-427F-6CA8-9D90-31E7DDD37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6B527-97FA-D840-83BA-E67D3A9BD081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6B9E5-26D8-90F6-5B0A-C49982436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B3A7C-FBDE-A7D8-2624-2AC12910B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7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3.png"/><Relationship Id="rId84" Type="http://schemas.openxmlformats.org/officeDocument/2006/relationships/image" Target="../media/image41.png"/><Relationship Id="rId89" Type="http://schemas.openxmlformats.org/officeDocument/2006/relationships/customXml" Target="../ink/ink44.xml"/><Relationship Id="rId16" Type="http://schemas.openxmlformats.org/officeDocument/2006/relationships/image" Target="../media/image7.png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8.png"/><Relationship Id="rId74" Type="http://schemas.openxmlformats.org/officeDocument/2006/relationships/image" Target="../media/image36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90" Type="http://schemas.openxmlformats.org/officeDocument/2006/relationships/image" Target="../media/image44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3.png"/><Relationship Id="rId64" Type="http://schemas.openxmlformats.org/officeDocument/2006/relationships/image" Target="../media/image31.png"/><Relationship Id="rId69" Type="http://schemas.openxmlformats.org/officeDocument/2006/relationships/customXml" Target="../ink/ink34.xml"/><Relationship Id="rId8" Type="http://schemas.openxmlformats.org/officeDocument/2006/relationships/image" Target="../media/image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80" Type="http://schemas.openxmlformats.org/officeDocument/2006/relationships/image" Target="../media/image39.png"/><Relationship Id="rId85" Type="http://schemas.openxmlformats.org/officeDocument/2006/relationships/customXml" Target="../ink/ink42.xml"/><Relationship Id="rId93" Type="http://schemas.openxmlformats.org/officeDocument/2006/relationships/customXml" Target="../ink/ink46.xml"/><Relationship Id="rId3" Type="http://schemas.openxmlformats.org/officeDocument/2006/relationships/customXml" Target="../ink/ink1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46" Type="http://schemas.openxmlformats.org/officeDocument/2006/relationships/image" Target="../media/image22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54" Type="http://schemas.openxmlformats.org/officeDocument/2006/relationships/image" Target="../media/image26.png"/><Relationship Id="rId62" Type="http://schemas.openxmlformats.org/officeDocument/2006/relationships/image" Target="../media/image30.png"/><Relationship Id="rId70" Type="http://schemas.openxmlformats.org/officeDocument/2006/relationships/image" Target="../media/image34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3.png"/><Relationship Id="rId91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60" Type="http://schemas.openxmlformats.org/officeDocument/2006/relationships/image" Target="../media/image29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8.png"/><Relationship Id="rId81" Type="http://schemas.openxmlformats.org/officeDocument/2006/relationships/customXml" Target="../ink/ink40.xml"/><Relationship Id="rId86" Type="http://schemas.openxmlformats.org/officeDocument/2006/relationships/image" Target="../media/image42.png"/><Relationship Id="rId94" Type="http://schemas.openxmlformats.org/officeDocument/2006/relationships/image" Target="../media/image46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9" Type="http://schemas.openxmlformats.org/officeDocument/2006/relationships/customXml" Target="../ink/ink9.xml"/><Relationship Id="rId14" Type="http://schemas.openxmlformats.org/officeDocument/2006/relationships/image" Target="../media/image6.png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00779D-B0B7-2C04-A13E-69FDBC31C9D9}"/>
              </a:ext>
            </a:extLst>
          </p:cNvPr>
          <p:cNvSpPr/>
          <p:nvPr/>
        </p:nvSpPr>
        <p:spPr>
          <a:xfrm>
            <a:off x="160810" y="5082187"/>
            <a:ext cx="5361806" cy="1547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Rides: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ranch_id</a:t>
            </a:r>
            <a:r>
              <a:rPr lang="en-US" sz="1200" dirty="0"/>
              <a:t>, </a:t>
            </a:r>
            <a:r>
              <a:rPr lang="en-US" sz="1200" b="1" dirty="0" err="1"/>
              <a:t>ride_id</a:t>
            </a:r>
            <a:r>
              <a:rPr lang="en-US" sz="1200" dirty="0"/>
              <a:t>, </a:t>
            </a:r>
            <a:r>
              <a:rPr lang="en-US" sz="1200" dirty="0" err="1"/>
              <a:t>rider_id</a:t>
            </a:r>
            <a:r>
              <a:rPr lang="en-US" sz="1200" dirty="0"/>
              <a:t>, </a:t>
            </a:r>
            <a:r>
              <a:rPr lang="en-US" sz="1200" dirty="0" err="1"/>
              <a:t>date_in</a:t>
            </a:r>
            <a:r>
              <a:rPr lang="en-US" sz="1200" dirty="0"/>
              <a:t>, </a:t>
            </a:r>
            <a:r>
              <a:rPr lang="en-US" sz="1200" dirty="0" err="1"/>
              <a:t>date_out</a:t>
            </a:r>
            <a:r>
              <a:rPr lang="en-US" sz="1200" dirty="0"/>
              <a:t>, </a:t>
            </a:r>
            <a:r>
              <a:rPr lang="en-US" sz="1200" dirty="0" err="1"/>
              <a:t>time_in</a:t>
            </a:r>
            <a:r>
              <a:rPr lang="en-US" sz="1200" dirty="0"/>
              <a:t>, </a:t>
            </a:r>
            <a:r>
              <a:rPr lang="en-US" sz="1200" dirty="0" err="1"/>
              <a:t>time_out</a:t>
            </a:r>
            <a:r>
              <a:rPr lang="en-US" sz="1200" dirty="0"/>
              <a:t>, </a:t>
            </a:r>
            <a:r>
              <a:rPr lang="en-US" sz="1200" dirty="0" err="1"/>
              <a:t>time_ride_start</a:t>
            </a:r>
            <a:r>
              <a:rPr lang="en-US" sz="1200" dirty="0"/>
              <a:t>, </a:t>
            </a:r>
            <a:r>
              <a:rPr lang="en-US" sz="1200" dirty="0" err="1"/>
              <a:t>time_ride_end</a:t>
            </a:r>
            <a:r>
              <a:rPr lang="en-US" sz="1200" dirty="0"/>
              <a:t>, </a:t>
            </a:r>
            <a:r>
              <a:rPr lang="en-US" sz="1200" dirty="0" err="1"/>
              <a:t>pasture_id</a:t>
            </a:r>
            <a:r>
              <a:rPr lang="en-US" sz="1200" dirty="0"/>
              <a:t>, </a:t>
            </a:r>
            <a:r>
              <a:rPr lang="en-US" sz="1200" dirty="0" err="1"/>
              <a:t>travel_id</a:t>
            </a:r>
            <a:r>
              <a:rPr lang="en-US" sz="1200" dirty="0"/>
              <a:t>, herds, VHF, GPS, </a:t>
            </a:r>
            <a:r>
              <a:rPr lang="en-US" sz="1200" dirty="0" err="1"/>
              <a:t>weather_id</a:t>
            </a:r>
            <a:r>
              <a:rPr lang="en-US" sz="1200" dirty="0"/>
              <a:t>, </a:t>
            </a:r>
            <a:r>
              <a:rPr lang="en-US" sz="1200" dirty="0" err="1"/>
              <a:t>ordinary_id</a:t>
            </a:r>
            <a:r>
              <a:rPr lang="en-US" sz="1200" dirty="0"/>
              <a:t>, </a:t>
            </a:r>
            <a:r>
              <a:rPr lang="en-US" sz="1200" dirty="0" err="1"/>
              <a:t>pred_response_id</a:t>
            </a:r>
            <a:r>
              <a:rPr lang="en-US" sz="1200" dirty="0"/>
              <a:t>, </a:t>
            </a:r>
            <a:r>
              <a:rPr lang="en-US" sz="1200" dirty="0" err="1"/>
              <a:t>management_id</a:t>
            </a:r>
            <a:r>
              <a:rPr lang="en-US" sz="1200" dirty="0"/>
              <a:t>, </a:t>
            </a:r>
            <a:r>
              <a:rPr lang="en-US" sz="1200" dirty="0" err="1"/>
              <a:t>dogs_id</a:t>
            </a:r>
            <a:r>
              <a:rPr lang="en-US" sz="1200" dirty="0"/>
              <a:t>, </a:t>
            </a:r>
            <a:r>
              <a:rPr lang="en-US" sz="1200" dirty="0" err="1"/>
              <a:t>nonlethal_id</a:t>
            </a:r>
            <a:r>
              <a:rPr lang="en-US" sz="1200" dirty="0"/>
              <a:t>, </a:t>
            </a:r>
            <a:r>
              <a:rPr lang="en-US" sz="1200" dirty="0" err="1"/>
              <a:t>unit_id</a:t>
            </a:r>
            <a:r>
              <a:rPr lang="en-US" sz="1200" dirty="0"/>
              <a:t>, </a:t>
            </a:r>
            <a:r>
              <a:rPr lang="en-US" sz="1200" dirty="0" err="1"/>
              <a:t>gps_id</a:t>
            </a:r>
            <a:r>
              <a:rPr lang="en-US" sz="1200" dirty="0"/>
              <a:t>, </a:t>
            </a:r>
            <a:r>
              <a:rPr lang="en-US" sz="1200" dirty="0" err="1"/>
              <a:t>pred_lat</a:t>
            </a:r>
            <a:r>
              <a:rPr lang="en-US" sz="1200" dirty="0"/>
              <a:t>, </a:t>
            </a:r>
            <a:r>
              <a:rPr lang="en-US" sz="1200" dirty="0" err="1"/>
              <a:t>pred_long</a:t>
            </a:r>
            <a:r>
              <a:rPr lang="en-US" sz="1200" dirty="0"/>
              <a:t>, </a:t>
            </a:r>
            <a:r>
              <a:rPr lang="en-US" sz="1200" dirty="0" err="1"/>
              <a:t>type_id</a:t>
            </a:r>
            <a:r>
              <a:rPr lang="en-US" sz="1200" dirty="0"/>
              <a:t>, </a:t>
            </a:r>
            <a:r>
              <a:rPr lang="en-US" sz="1200" dirty="0" err="1"/>
              <a:t>species_id</a:t>
            </a:r>
            <a:r>
              <a:rPr lang="en-US" sz="1200" dirty="0"/>
              <a:t>, </a:t>
            </a:r>
            <a:r>
              <a:rPr lang="en-US" sz="1200" dirty="0" err="1"/>
              <a:t>pred_num</a:t>
            </a:r>
            <a:r>
              <a:rPr lang="en-US" sz="1200" dirty="0"/>
              <a:t>, </a:t>
            </a:r>
            <a:r>
              <a:rPr lang="en-US" sz="1200" dirty="0" err="1"/>
              <a:t>pred_kill</a:t>
            </a:r>
            <a:r>
              <a:rPr lang="en-US" sz="1200" dirty="0"/>
              <a:t>, </a:t>
            </a:r>
            <a:r>
              <a:rPr lang="en-US" sz="1200" dirty="0" err="1"/>
              <a:t>time_to</a:t>
            </a:r>
            <a:r>
              <a:rPr lang="en-US" sz="1200" dirty="0"/>
              <a:t>, </a:t>
            </a:r>
            <a:r>
              <a:rPr lang="en-US" sz="1200" dirty="0" err="1"/>
              <a:t>num_calves</a:t>
            </a:r>
            <a:r>
              <a:rPr lang="en-US" sz="1200" dirty="0"/>
              <a:t>, </a:t>
            </a:r>
            <a:r>
              <a:rPr lang="en-US" sz="1200" dirty="0" err="1"/>
              <a:t>num_cows</a:t>
            </a:r>
            <a:r>
              <a:rPr lang="en-US" sz="1200" dirty="0"/>
              <a:t>, </a:t>
            </a:r>
            <a:r>
              <a:rPr lang="en-US" sz="1200" dirty="0" err="1"/>
              <a:t>num_bulls</a:t>
            </a:r>
            <a:r>
              <a:rPr lang="en-US" sz="1200" dirty="0"/>
              <a:t>, </a:t>
            </a:r>
            <a:r>
              <a:rPr lang="en-US" sz="1200" dirty="0" err="1"/>
              <a:t>num_other</a:t>
            </a:r>
            <a:r>
              <a:rPr lang="en-US" sz="1200" dirty="0"/>
              <a:t>,, </a:t>
            </a:r>
            <a:r>
              <a:rPr lang="en-US" sz="1200" dirty="0" err="1"/>
              <a:t>stress_id</a:t>
            </a:r>
            <a:r>
              <a:rPr lang="en-US" sz="1200" dirty="0"/>
              <a:t> </a:t>
            </a:r>
            <a:r>
              <a:rPr lang="en-US" sz="1200" dirty="0" err="1"/>
              <a:t>vigilant_id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6058B8-1E8C-2CC5-5B96-FDBF528A7A81}"/>
              </a:ext>
            </a:extLst>
          </p:cNvPr>
          <p:cNvSpPr/>
          <p:nvPr/>
        </p:nvSpPr>
        <p:spPr>
          <a:xfrm>
            <a:off x="3137643" y="319310"/>
            <a:ext cx="2159715" cy="2954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Cameras: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deploy_id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chemeClr val="tx1"/>
                </a:solidFill>
              </a:rPr>
              <a:t>ranch_id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/>
              <a:t>camera_serial</a:t>
            </a:r>
            <a:r>
              <a:rPr lang="en-US" sz="1200" dirty="0"/>
              <a:t>, </a:t>
            </a:r>
            <a:r>
              <a:rPr lang="en-US" sz="1200" dirty="0" err="1"/>
              <a:t>station_id</a:t>
            </a:r>
            <a:r>
              <a:rPr lang="en-US" sz="1200" dirty="0"/>
              <a:t>, </a:t>
            </a:r>
            <a:r>
              <a:rPr lang="en-US" sz="1200" dirty="0" err="1"/>
              <a:t>camera_id</a:t>
            </a:r>
            <a:r>
              <a:rPr lang="en-US" sz="1200" dirty="0"/>
              <a:t>, </a:t>
            </a:r>
            <a:r>
              <a:rPr lang="en-US" sz="1200" dirty="0" err="1"/>
              <a:t>date_deployed</a:t>
            </a:r>
            <a:r>
              <a:rPr lang="en-US" sz="1200" dirty="0"/>
              <a:t>, </a:t>
            </a:r>
            <a:r>
              <a:rPr lang="en-US" sz="1200" dirty="0" err="1"/>
              <a:t>person_deployed</a:t>
            </a:r>
            <a:r>
              <a:rPr lang="en-US" sz="1200" dirty="0"/>
              <a:t>, </a:t>
            </a:r>
            <a:r>
              <a:rPr lang="en-US" sz="1200" dirty="0" err="1"/>
              <a:t>date_pulled</a:t>
            </a:r>
            <a:r>
              <a:rPr lang="en-US" sz="1200" dirty="0"/>
              <a:t>, </a:t>
            </a:r>
            <a:r>
              <a:rPr lang="en-US" sz="1200" dirty="0" err="1"/>
              <a:t>pasture_id</a:t>
            </a:r>
            <a:r>
              <a:rPr lang="en-US" sz="1200" dirty="0"/>
              <a:t>, </a:t>
            </a:r>
            <a:r>
              <a:rPr lang="en-US" sz="1200" dirty="0" err="1"/>
              <a:t>person_removed</a:t>
            </a:r>
            <a:r>
              <a:rPr lang="en-US" sz="1200" dirty="0"/>
              <a:t>, </a:t>
            </a:r>
            <a:r>
              <a:rPr lang="en-US" sz="1200" dirty="0" err="1"/>
              <a:t>lat</a:t>
            </a:r>
            <a:r>
              <a:rPr lang="en-US" sz="1200" dirty="0"/>
              <a:t>, long, </a:t>
            </a:r>
            <a:r>
              <a:rPr lang="en-US" sz="1200" dirty="0" err="1"/>
              <a:t>dist_target</a:t>
            </a:r>
            <a:r>
              <a:rPr lang="en-US" sz="1200" dirty="0"/>
              <a:t>, height, width, cover, direction, habitat, </a:t>
            </a:r>
            <a:r>
              <a:rPr lang="en-US" sz="1200" dirty="0" err="1"/>
              <a:t>lock_deployed</a:t>
            </a:r>
            <a:r>
              <a:rPr lang="en-US" sz="1200" dirty="0"/>
              <a:t>, S/</a:t>
            </a:r>
            <a:r>
              <a:rPr lang="en-US" sz="1200" dirty="0" err="1"/>
              <a:t>B_date</a:t>
            </a:r>
            <a:r>
              <a:rPr lang="en-US" sz="1200" dirty="0"/>
              <a:t>, </a:t>
            </a:r>
            <a:r>
              <a:rPr lang="en-US" sz="1200" dirty="0" err="1"/>
              <a:t>date_checked</a:t>
            </a:r>
            <a:r>
              <a:rPr lang="en-US" sz="1200" dirty="0"/>
              <a:t>, </a:t>
            </a:r>
            <a:r>
              <a:rPr lang="en-US" sz="1200" dirty="0" err="1"/>
              <a:t>person_checked</a:t>
            </a:r>
            <a:r>
              <a:rPr lang="en-US" sz="1200" dirty="0"/>
              <a:t>, </a:t>
            </a:r>
            <a:r>
              <a:rPr lang="en-US" sz="1200" dirty="0" err="1"/>
              <a:t>total_pics_use</a:t>
            </a:r>
            <a:r>
              <a:rPr lang="en-US" sz="1200" dirty="0"/>
              <a:t>, </a:t>
            </a:r>
            <a:r>
              <a:rPr lang="en-US" sz="1200" dirty="0" err="1"/>
              <a:t>total_pics_deleted</a:t>
            </a:r>
            <a:r>
              <a:rPr lang="en-US" sz="1200" dirty="0"/>
              <a:t>, </a:t>
            </a:r>
            <a:r>
              <a:rPr lang="en-US" sz="1200" dirty="0" err="1"/>
              <a:t>date_dead</a:t>
            </a:r>
            <a:r>
              <a:rPr lang="en-US" sz="1200" dirty="0"/>
              <a:t>, </a:t>
            </a:r>
            <a:r>
              <a:rPr lang="en-US" sz="1200" dirty="0" err="1"/>
              <a:t>date_full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43876-2086-17F4-5482-27D8068B6CDB}"/>
              </a:ext>
            </a:extLst>
          </p:cNvPr>
          <p:cNvSpPr/>
          <p:nvPr/>
        </p:nvSpPr>
        <p:spPr>
          <a:xfrm>
            <a:off x="10688764" y="4139140"/>
            <a:ext cx="1222116" cy="2490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Agency_conflict</a:t>
            </a:r>
            <a:r>
              <a:rPr lang="en-US" sz="1200" dirty="0"/>
              <a:t>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conflict_id</a:t>
            </a:r>
            <a:r>
              <a:rPr lang="en-US" sz="1200" dirty="0"/>
              <a:t>, date, </a:t>
            </a:r>
            <a:r>
              <a:rPr lang="en-US" sz="1200" dirty="0" err="1">
                <a:solidFill>
                  <a:schemeClr val="tx1"/>
                </a:solidFill>
              </a:rPr>
              <a:t>ranch_id</a:t>
            </a:r>
            <a:r>
              <a:rPr lang="en-US" sz="1200" dirty="0"/>
              <a:t>, </a:t>
            </a:r>
            <a:r>
              <a:rPr lang="en-US" sz="1200" dirty="0" err="1"/>
              <a:t>observer_id</a:t>
            </a:r>
            <a:r>
              <a:rPr lang="en-US" sz="1200" dirty="0"/>
              <a:t>, time, </a:t>
            </a:r>
            <a:r>
              <a:rPr lang="en-US" sz="1200" dirty="0" err="1"/>
              <a:t>lat</a:t>
            </a:r>
            <a:r>
              <a:rPr lang="en-US" sz="1200" dirty="0"/>
              <a:t>, long, </a:t>
            </a:r>
            <a:r>
              <a:rPr lang="en-US" sz="1200" dirty="0" err="1"/>
              <a:t>type_id</a:t>
            </a:r>
            <a:r>
              <a:rPr lang="en-US" sz="1200" dirty="0"/>
              <a:t>, </a:t>
            </a:r>
            <a:r>
              <a:rPr lang="en-US" sz="1200" dirty="0" err="1"/>
              <a:t>species_id</a:t>
            </a:r>
            <a:r>
              <a:rPr lang="en-US" sz="1200" dirty="0"/>
              <a:t>,</a:t>
            </a:r>
          </a:p>
          <a:p>
            <a:pPr algn="ctr"/>
            <a:r>
              <a:rPr lang="en-US" sz="1200" dirty="0" err="1"/>
              <a:t>pred_num</a:t>
            </a:r>
            <a:r>
              <a:rPr lang="en-US" sz="1200" dirty="0"/>
              <a:t>, </a:t>
            </a:r>
            <a:r>
              <a:rPr lang="en-US" sz="1200" dirty="0" err="1"/>
              <a:t>num_cattle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9BDEC8-5139-7E11-A4D8-A2BC6F3A1D04}"/>
              </a:ext>
            </a:extLst>
          </p:cNvPr>
          <p:cNvSpPr/>
          <p:nvPr/>
        </p:nvSpPr>
        <p:spPr>
          <a:xfrm>
            <a:off x="5397437" y="775237"/>
            <a:ext cx="1773542" cy="311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Cortisol/BCS: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cort_id</a:t>
            </a:r>
            <a:r>
              <a:rPr lang="en-US" sz="1200" dirty="0"/>
              <a:t>, date, </a:t>
            </a:r>
            <a:r>
              <a:rPr lang="en-US" sz="1200" dirty="0" err="1">
                <a:solidFill>
                  <a:schemeClr val="tx1"/>
                </a:solidFill>
              </a:rPr>
              <a:t>ranch_id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/>
              <a:t>person_deployed</a:t>
            </a:r>
            <a:r>
              <a:rPr lang="en-US" sz="1200" dirty="0"/>
              <a:t>, </a:t>
            </a:r>
            <a:r>
              <a:rPr lang="en-US" sz="1200" dirty="0" err="1"/>
              <a:t>cow_id</a:t>
            </a:r>
            <a:r>
              <a:rPr lang="en-US" sz="1200" dirty="0"/>
              <a:t>, BCS_s_22, BSC_f_22, BSC_s_23, BSC_f_23, BCS_s_24, BSC_f_24, </a:t>
            </a:r>
            <a:r>
              <a:rPr lang="en-US" sz="1200" dirty="0" err="1"/>
              <a:t>tag_color</a:t>
            </a:r>
            <a:r>
              <a:rPr lang="en-US" sz="1200" dirty="0"/>
              <a:t>, </a:t>
            </a:r>
            <a:r>
              <a:rPr lang="en-US" sz="1200" dirty="0" err="1"/>
              <a:t>tag_location</a:t>
            </a:r>
            <a:r>
              <a:rPr lang="en-US" sz="1200" dirty="0"/>
              <a:t>, </a:t>
            </a:r>
            <a:r>
              <a:rPr lang="en-US" sz="1200" dirty="0" err="1"/>
              <a:t>person_removed</a:t>
            </a:r>
            <a:r>
              <a:rPr lang="en-US" sz="1200" dirty="0"/>
              <a:t>, cort_s_22, thyroid_s_22, cort_f_22, thyroid_f_22, cort_s_23, thyroid_s_23, cort_f_23, thyroid_f_23, cort_s_24, thyroid_s_24, cort_f_24, thyroid_f_24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805B0-386D-545F-74B1-19AB5E883479}"/>
              </a:ext>
            </a:extLst>
          </p:cNvPr>
          <p:cNvSpPr/>
          <p:nvPr/>
        </p:nvSpPr>
        <p:spPr>
          <a:xfrm>
            <a:off x="10421943" y="287298"/>
            <a:ext cx="1478740" cy="230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VHF: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unit_id</a:t>
            </a:r>
            <a:r>
              <a:rPr lang="en-US" sz="1200" dirty="0"/>
              <a:t>, </a:t>
            </a:r>
            <a:r>
              <a:rPr lang="en-US" sz="1200" dirty="0" err="1"/>
              <a:t>freq</a:t>
            </a:r>
            <a:r>
              <a:rPr lang="en-US" sz="1200" dirty="0"/>
              <a:t>, year, </a:t>
            </a:r>
            <a:r>
              <a:rPr lang="en-US" sz="1200" dirty="0" err="1"/>
              <a:t>date_deployed</a:t>
            </a:r>
            <a:r>
              <a:rPr lang="en-US" sz="1200" dirty="0"/>
              <a:t>, </a:t>
            </a:r>
            <a:r>
              <a:rPr lang="en-US" sz="1200" dirty="0" err="1"/>
              <a:t>cow_id</a:t>
            </a:r>
            <a:r>
              <a:rPr lang="en-US" sz="1200" dirty="0"/>
              <a:t> </a:t>
            </a:r>
            <a:r>
              <a:rPr lang="en-US" sz="1200" dirty="0" err="1"/>
              <a:t>person_deployed</a:t>
            </a:r>
            <a:r>
              <a:rPr lang="en-US" sz="1200" dirty="0"/>
              <a:t>, </a:t>
            </a:r>
            <a:r>
              <a:rPr lang="en-US" sz="1200" dirty="0" err="1"/>
              <a:t>date_removed</a:t>
            </a:r>
            <a:r>
              <a:rPr lang="en-US" sz="1200" dirty="0"/>
              <a:t>, </a:t>
            </a:r>
            <a:r>
              <a:rPr lang="en-US" sz="1200" dirty="0" err="1"/>
              <a:t>person_removed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chemeClr val="tx1"/>
                </a:solidFill>
              </a:rPr>
              <a:t>ranch_id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/>
              <a:t>type, missing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9FA5B8-081A-33F4-68C4-151C7B4B700D}"/>
              </a:ext>
            </a:extLst>
          </p:cNvPr>
          <p:cNvSpPr/>
          <p:nvPr/>
        </p:nvSpPr>
        <p:spPr>
          <a:xfrm>
            <a:off x="7327346" y="1623805"/>
            <a:ext cx="2614713" cy="102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Riders: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rider_id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chemeClr val="tx1"/>
                </a:solidFill>
              </a:rPr>
              <a:t>ranch_id</a:t>
            </a:r>
            <a:r>
              <a:rPr lang="en-US" sz="1200" dirty="0"/>
              <a:t>, start, age, move, doc, type, </a:t>
            </a:r>
            <a:r>
              <a:rPr lang="en-US" sz="1200" dirty="0" err="1"/>
              <a:t>freq_ride</a:t>
            </a:r>
            <a:r>
              <a:rPr lang="en-US" sz="1200" dirty="0"/>
              <a:t>, </a:t>
            </a:r>
            <a:r>
              <a:rPr lang="en-US" sz="1200" dirty="0" err="1"/>
              <a:t>travel_id</a:t>
            </a:r>
            <a:r>
              <a:rPr lang="en-US" sz="1200" dirty="0"/>
              <a:t>, experience, </a:t>
            </a:r>
            <a:r>
              <a:rPr lang="en-US" sz="1200" dirty="0" err="1"/>
              <a:t>ranch_experience</a:t>
            </a:r>
            <a:r>
              <a:rPr lang="en-US" sz="1200" dirty="0"/>
              <a:t>, LSH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41F4E5-2D68-970C-79AC-1839690808F8}"/>
              </a:ext>
            </a:extLst>
          </p:cNvPr>
          <p:cNvSpPr/>
          <p:nvPr/>
        </p:nvSpPr>
        <p:spPr>
          <a:xfrm>
            <a:off x="160810" y="3577200"/>
            <a:ext cx="4463257" cy="1356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Pastures: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pasture_id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chemeClr val="tx1"/>
                </a:solidFill>
              </a:rPr>
              <a:t>ranch_id</a:t>
            </a:r>
            <a:r>
              <a:rPr lang="en-US" sz="1200" dirty="0"/>
              <a:t>, acres, stocking, 2022_head, 2023_head, 2024_head, 2022_comp, 2023_comp, 2024_comp,  2022_date_out, 2023_date_out, 2024_date_out, 2022_date_in, 2023_date_in, 2024_date_in, 2022_NDVI, 2023_NDVI, 2024_NDVI, 2022_NPP, 2023_NPP, 2024_NPP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DC4C53-DB01-C6CF-27EE-BBDF5E914243}"/>
              </a:ext>
            </a:extLst>
          </p:cNvPr>
          <p:cNvSpPr/>
          <p:nvPr/>
        </p:nvSpPr>
        <p:spPr>
          <a:xfrm>
            <a:off x="139102" y="319310"/>
            <a:ext cx="2892235" cy="3109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Ranch: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hist_id</a:t>
            </a:r>
            <a:r>
              <a:rPr lang="en-US" sz="1200" b="1" dirty="0"/>
              <a:t>, </a:t>
            </a:r>
            <a:r>
              <a:rPr lang="en-US" sz="1200" dirty="0" err="1">
                <a:solidFill>
                  <a:schemeClr val="tx1"/>
                </a:solidFill>
              </a:rPr>
              <a:t>ranch_id</a:t>
            </a:r>
            <a:r>
              <a:rPr lang="en-US" sz="1200" dirty="0"/>
              <a:t>, year, </a:t>
            </a:r>
            <a:r>
              <a:rPr lang="en-US" sz="1200" dirty="0" err="1"/>
              <a:t>preg</a:t>
            </a:r>
            <a:r>
              <a:rPr lang="en-US" sz="1200" dirty="0"/>
              <a:t>, head, comp,  </a:t>
            </a:r>
            <a:r>
              <a:rPr lang="en-US" sz="1200" dirty="0" err="1"/>
              <a:t>pasture_id</a:t>
            </a:r>
            <a:r>
              <a:rPr lang="en-US" sz="1200" dirty="0"/>
              <a:t>, </a:t>
            </a:r>
            <a:r>
              <a:rPr lang="en-US" sz="1200" dirty="0" err="1"/>
              <a:t>breed_id</a:t>
            </a:r>
            <a:r>
              <a:rPr lang="en-US" sz="1200" dirty="0"/>
              <a:t>, salt, mineral, </a:t>
            </a:r>
            <a:r>
              <a:rPr lang="en-US" sz="1200" dirty="0" err="1"/>
              <a:t>supp_id</a:t>
            </a:r>
            <a:r>
              <a:rPr lang="en-US" sz="1200" dirty="0"/>
              <a:t>, AI, </a:t>
            </a:r>
            <a:r>
              <a:rPr lang="en-US" sz="1200" dirty="0" err="1"/>
              <a:t>vac_id</a:t>
            </a:r>
            <a:r>
              <a:rPr lang="en-US" sz="1200" dirty="0"/>
              <a:t>, </a:t>
            </a:r>
            <a:r>
              <a:rPr lang="en-US" sz="1200" dirty="0" err="1"/>
              <a:t>date_rider</a:t>
            </a:r>
            <a:r>
              <a:rPr lang="en-US" sz="1200" dirty="0"/>
              <a:t>, nonlethal, </a:t>
            </a:r>
            <a:r>
              <a:rPr lang="en-US" sz="1200" dirty="0" err="1"/>
              <a:t>wolf_deps</a:t>
            </a:r>
            <a:r>
              <a:rPr lang="en-US" sz="1200" dirty="0"/>
              <a:t>, </a:t>
            </a:r>
            <a:r>
              <a:rPr lang="en-US" sz="1200" dirty="0" err="1"/>
              <a:t>griz_deps</a:t>
            </a:r>
            <a:r>
              <a:rPr lang="en-US" sz="1200" dirty="0"/>
              <a:t>, </a:t>
            </a:r>
            <a:r>
              <a:rPr lang="en-US" sz="1200" dirty="0" err="1"/>
              <a:t>other_deps</a:t>
            </a:r>
            <a:r>
              <a:rPr lang="en-US" sz="1200" dirty="0"/>
              <a:t>, </a:t>
            </a:r>
            <a:r>
              <a:rPr lang="en-US" sz="1200" dirty="0" err="1"/>
              <a:t>wolf_injuries</a:t>
            </a:r>
            <a:r>
              <a:rPr lang="en-US" sz="1200" dirty="0"/>
              <a:t>, </a:t>
            </a:r>
            <a:r>
              <a:rPr lang="en-US" sz="1200" dirty="0" err="1"/>
              <a:t>griz_injuries</a:t>
            </a:r>
            <a:r>
              <a:rPr lang="en-US" sz="1200" dirty="0"/>
              <a:t>, </a:t>
            </a:r>
            <a:r>
              <a:rPr lang="en-US" sz="1200" dirty="0" err="1"/>
              <a:t>other_injuries</a:t>
            </a:r>
            <a:r>
              <a:rPr lang="en-US" sz="1200" dirty="0"/>
              <a:t>, illness, </a:t>
            </a:r>
            <a:r>
              <a:rPr lang="en-US" sz="1200" dirty="0" err="1"/>
              <a:t>illness_type</a:t>
            </a:r>
            <a:r>
              <a:rPr lang="en-US" sz="1200" dirty="0"/>
              <a:t>, </a:t>
            </a:r>
            <a:r>
              <a:rPr lang="en-US" sz="1200" dirty="0" err="1"/>
              <a:t>sig_id</a:t>
            </a:r>
            <a:r>
              <a:rPr lang="en-US" sz="1200" dirty="0"/>
              <a:t>, </a:t>
            </a:r>
            <a:r>
              <a:rPr lang="en-US" sz="1200" dirty="0" err="1"/>
              <a:t>return_rate</a:t>
            </a:r>
            <a:r>
              <a:rPr lang="en-US" sz="1200" dirty="0"/>
              <a:t>, </a:t>
            </a:r>
            <a:r>
              <a:rPr lang="en-US" sz="1200" dirty="0" err="1"/>
              <a:t>weights_turnout</a:t>
            </a:r>
            <a:r>
              <a:rPr lang="en-US" sz="1200" dirty="0"/>
              <a:t>, weights/</a:t>
            </a:r>
            <a:r>
              <a:rPr lang="en-US" sz="1200" dirty="0" err="1"/>
              <a:t>turnin</a:t>
            </a:r>
            <a:r>
              <a:rPr lang="en-US" sz="1200" dirty="0"/>
              <a:t>, </a:t>
            </a:r>
            <a:r>
              <a:rPr lang="en-US" sz="1200" dirty="0" err="1"/>
              <a:t>rider_freq</a:t>
            </a:r>
            <a:r>
              <a:rPr lang="en-US" sz="1200" dirty="0"/>
              <a:t>, </a:t>
            </a:r>
            <a:r>
              <a:rPr lang="en-US" sz="1200" dirty="0" err="1"/>
              <a:t>rep_heifers</a:t>
            </a:r>
            <a:r>
              <a:rPr lang="en-US" sz="1200" dirty="0"/>
              <a:t>, </a:t>
            </a:r>
            <a:r>
              <a:rPr lang="en-US" sz="1200" dirty="0" err="1"/>
              <a:t>rider_direct</a:t>
            </a:r>
            <a:r>
              <a:rPr lang="en-US" sz="1200" dirty="0"/>
              <a:t>, </a:t>
            </a:r>
            <a:r>
              <a:rPr lang="en-US" sz="1200" dirty="0" err="1"/>
              <a:t>rider_indirect</a:t>
            </a:r>
            <a:r>
              <a:rPr lang="en-US" sz="1200" dirty="0"/>
              <a:t>, </a:t>
            </a:r>
            <a:r>
              <a:rPr lang="en-US" sz="1200" dirty="0" err="1"/>
              <a:t>rider_trust</a:t>
            </a:r>
            <a:r>
              <a:rPr lang="en-US" sz="1200" dirty="0"/>
              <a:t>, rider monitoring, state, turnout, </a:t>
            </a:r>
            <a:r>
              <a:rPr lang="en-US" sz="1200" dirty="0" err="1"/>
              <a:t>turnin</a:t>
            </a:r>
            <a:r>
              <a:rPr lang="en-US" sz="1200" dirty="0"/>
              <a:t>, cameras, interviews, cortisol, VHF, GPS, </a:t>
            </a:r>
            <a:r>
              <a:rPr lang="en-US" sz="1200" dirty="0" err="1"/>
              <a:t>ridersheets</a:t>
            </a:r>
            <a:r>
              <a:rPr lang="en-US" sz="1200" dirty="0"/>
              <a:t>, </a:t>
            </a:r>
            <a:r>
              <a:rPr lang="en-US" sz="1200" dirty="0" err="1"/>
              <a:t>preg_rate</a:t>
            </a:r>
            <a:r>
              <a:rPr lang="en-US" sz="1200" dirty="0"/>
              <a:t>, salt, mineral, supp, AI, vax, sig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0114B1-410D-C98A-CF0E-36B19C369FC7}"/>
              </a:ext>
            </a:extLst>
          </p:cNvPr>
          <p:cNvSpPr txBox="1"/>
          <p:nvPr/>
        </p:nvSpPr>
        <p:spPr>
          <a:xfrm>
            <a:off x="7327346" y="313572"/>
            <a:ext cx="2892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connected by “</a:t>
            </a:r>
            <a:r>
              <a:rPr lang="en-US" dirty="0" err="1"/>
              <a:t>ranch_id</a:t>
            </a:r>
            <a:r>
              <a:rPr lang="en-US" dirty="0"/>
              <a:t>”</a:t>
            </a:r>
          </a:p>
          <a:p>
            <a:r>
              <a:rPr lang="en-US" dirty="0"/>
              <a:t>Primary Key bolded, Foreign keys in colored lines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C794D1-8227-A675-2208-7A7D14DCFDF7}"/>
              </a:ext>
            </a:extLst>
          </p:cNvPr>
          <p:cNvSpPr/>
          <p:nvPr/>
        </p:nvSpPr>
        <p:spPr>
          <a:xfrm>
            <a:off x="5618106" y="3980341"/>
            <a:ext cx="1360751" cy="2649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Predator_Agency</a:t>
            </a:r>
            <a:r>
              <a:rPr lang="en-US" sz="1200" dirty="0"/>
              <a:t>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pred_id</a:t>
            </a:r>
            <a:r>
              <a:rPr lang="en-US" sz="1200" dirty="0"/>
              <a:t>, date, </a:t>
            </a:r>
            <a:r>
              <a:rPr lang="en-US" sz="1200" dirty="0" err="1">
                <a:solidFill>
                  <a:schemeClr val="tx1"/>
                </a:solidFill>
              </a:rPr>
              <a:t>ranch_id</a:t>
            </a:r>
            <a:r>
              <a:rPr lang="en-US" sz="1200" dirty="0"/>
              <a:t>, </a:t>
            </a:r>
            <a:r>
              <a:rPr lang="en-US" sz="1200" dirty="0" err="1"/>
              <a:t>weather_id</a:t>
            </a:r>
            <a:r>
              <a:rPr lang="en-US" sz="1200" dirty="0"/>
              <a:t>, temp, </a:t>
            </a:r>
            <a:r>
              <a:rPr lang="en-US" sz="1200" dirty="0" err="1"/>
              <a:t>observer_id</a:t>
            </a:r>
            <a:r>
              <a:rPr lang="en-US" sz="1200" dirty="0"/>
              <a:t>, time, </a:t>
            </a:r>
            <a:r>
              <a:rPr lang="en-US" sz="1200" dirty="0" err="1"/>
              <a:t>lat</a:t>
            </a:r>
            <a:r>
              <a:rPr lang="en-US" sz="1200" dirty="0"/>
              <a:t>, long, </a:t>
            </a:r>
            <a:r>
              <a:rPr lang="en-US" sz="1200" dirty="0" err="1"/>
              <a:t>type_id</a:t>
            </a:r>
            <a:r>
              <a:rPr lang="en-US" sz="1200" dirty="0"/>
              <a:t>, </a:t>
            </a:r>
            <a:r>
              <a:rPr lang="en-US" sz="1200" dirty="0" err="1"/>
              <a:t>species_id</a:t>
            </a:r>
            <a:r>
              <a:rPr lang="en-US" sz="1200" dirty="0"/>
              <a:t>, </a:t>
            </a:r>
            <a:r>
              <a:rPr lang="en-US" sz="1200" dirty="0" err="1"/>
              <a:t>pred_num</a:t>
            </a:r>
            <a:r>
              <a:rPr lang="en-US" sz="1200" dirty="0"/>
              <a:t>, </a:t>
            </a:r>
            <a:r>
              <a:rPr lang="en-US" sz="1200" dirty="0" err="1"/>
              <a:t>num_cattle</a:t>
            </a: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A2161A-51EB-E71E-C245-D3ED3D96D391}"/>
              </a:ext>
            </a:extLst>
          </p:cNvPr>
          <p:cNvSpPr/>
          <p:nvPr/>
        </p:nvSpPr>
        <p:spPr>
          <a:xfrm>
            <a:off x="7245678" y="2856880"/>
            <a:ext cx="3176265" cy="3774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Photos: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photo_id</a:t>
            </a:r>
            <a:r>
              <a:rPr lang="en-US" sz="1200" dirty="0"/>
              <a:t>, </a:t>
            </a:r>
            <a:r>
              <a:rPr lang="en-US" sz="1200" dirty="0" err="1"/>
              <a:t>observer_id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chemeClr val="tx1"/>
                </a:solidFill>
              </a:rPr>
              <a:t>ranch_id</a:t>
            </a:r>
            <a:r>
              <a:rPr lang="en-US" sz="1200" dirty="0"/>
              <a:t>, </a:t>
            </a:r>
            <a:r>
              <a:rPr lang="en-US" sz="1200" dirty="0" err="1"/>
              <a:t>camera_id</a:t>
            </a:r>
            <a:r>
              <a:rPr lang="en-US" sz="1200" dirty="0"/>
              <a:t>, date, </a:t>
            </a:r>
            <a:r>
              <a:rPr lang="en-US" sz="1200" dirty="0" err="1"/>
              <a:t>lat</a:t>
            </a:r>
            <a:r>
              <a:rPr lang="en-US" sz="1200" dirty="0"/>
              <a:t>, long, </a:t>
            </a:r>
            <a:r>
              <a:rPr lang="en-US" sz="1200" dirty="0" err="1"/>
              <a:t>weather_id</a:t>
            </a:r>
            <a:r>
              <a:rPr lang="en-US" sz="1200" dirty="0"/>
              <a:t>, temp, time, </a:t>
            </a:r>
            <a:r>
              <a:rPr lang="en-US" sz="1200" dirty="0" err="1"/>
              <a:t>species_id</a:t>
            </a:r>
            <a:r>
              <a:rPr lang="en-US" sz="1200" dirty="0"/>
              <a:t>,  </a:t>
            </a:r>
            <a:r>
              <a:rPr lang="en-US" sz="1200" dirty="0" err="1"/>
              <a:t>num_calves</a:t>
            </a:r>
            <a:r>
              <a:rPr lang="en-US" sz="1200" dirty="0"/>
              <a:t>, </a:t>
            </a:r>
            <a:r>
              <a:rPr lang="en-US" sz="1200" dirty="0" err="1"/>
              <a:t>num_cows</a:t>
            </a:r>
            <a:r>
              <a:rPr lang="en-US" sz="1200" dirty="0"/>
              <a:t>, </a:t>
            </a:r>
            <a:r>
              <a:rPr lang="en-US" sz="1200" dirty="0" err="1"/>
              <a:t>num_bulls</a:t>
            </a:r>
            <a:r>
              <a:rPr lang="en-US" sz="1200" dirty="0"/>
              <a:t>, </a:t>
            </a:r>
            <a:r>
              <a:rPr lang="en-US" sz="1200" dirty="0" err="1"/>
              <a:t>pred_num</a:t>
            </a:r>
            <a:r>
              <a:rPr lang="en-US" sz="1200" dirty="0"/>
              <a:t>, </a:t>
            </a:r>
            <a:r>
              <a:rPr lang="en-US" sz="1200" dirty="0" err="1"/>
              <a:t>num_other</a:t>
            </a:r>
            <a:r>
              <a:rPr lang="en-US" sz="1200" dirty="0"/>
              <a:t>, </a:t>
            </a:r>
            <a:r>
              <a:rPr lang="en-US" sz="1200" dirty="0" err="1"/>
              <a:t>num_cattle</a:t>
            </a:r>
            <a:r>
              <a:rPr lang="en-US" sz="1200" dirty="0"/>
              <a:t>, event, </a:t>
            </a:r>
            <a:r>
              <a:rPr lang="en-US" sz="1200" dirty="0" err="1"/>
              <a:t>event_start</a:t>
            </a:r>
            <a:r>
              <a:rPr lang="en-US" sz="1200" dirty="0"/>
              <a:t>, </a:t>
            </a:r>
            <a:r>
              <a:rPr lang="en-US" sz="1200" dirty="0" err="1"/>
              <a:t>event_end</a:t>
            </a:r>
            <a:r>
              <a:rPr lang="en-US" sz="1200" dirty="0"/>
              <a:t>, </a:t>
            </a:r>
            <a:r>
              <a:rPr lang="en-US" sz="1200" dirty="0" err="1"/>
              <a:t>eat_up_bulls</a:t>
            </a:r>
            <a:r>
              <a:rPr lang="en-US" sz="1200" dirty="0"/>
              <a:t>, </a:t>
            </a:r>
            <a:r>
              <a:rPr lang="en-US" sz="1200" dirty="0" err="1"/>
              <a:t>eat_up_cows</a:t>
            </a:r>
            <a:r>
              <a:rPr lang="en-US" sz="1200" dirty="0"/>
              <a:t>, </a:t>
            </a:r>
            <a:r>
              <a:rPr lang="en-US" sz="1200" dirty="0" err="1"/>
              <a:t>eat_up_calves</a:t>
            </a:r>
            <a:r>
              <a:rPr lang="en-US" sz="1200" dirty="0"/>
              <a:t>, </a:t>
            </a:r>
            <a:r>
              <a:rPr lang="en-US" sz="1200" dirty="0" err="1"/>
              <a:t>eat_down_bulls</a:t>
            </a:r>
            <a:r>
              <a:rPr lang="en-US" sz="1200" dirty="0"/>
              <a:t>, </a:t>
            </a:r>
            <a:r>
              <a:rPr lang="en-US" sz="1200" dirty="0" err="1"/>
              <a:t>eat_down_cows</a:t>
            </a:r>
            <a:r>
              <a:rPr lang="en-US" sz="1200" dirty="0"/>
              <a:t>, </a:t>
            </a:r>
            <a:r>
              <a:rPr lang="en-US" sz="1200" dirty="0" err="1"/>
              <a:t>eat_down_calves</a:t>
            </a:r>
            <a:r>
              <a:rPr lang="en-US" sz="1200" dirty="0"/>
              <a:t>, </a:t>
            </a:r>
            <a:r>
              <a:rPr lang="en-US" sz="1200" dirty="0" err="1"/>
              <a:t>stand_up_bulls</a:t>
            </a:r>
            <a:r>
              <a:rPr lang="en-US" sz="1200" dirty="0"/>
              <a:t> , </a:t>
            </a:r>
            <a:r>
              <a:rPr lang="en-US" sz="1200" dirty="0" err="1"/>
              <a:t>stand_up_cows</a:t>
            </a:r>
            <a:r>
              <a:rPr lang="en-US" sz="1200" dirty="0"/>
              <a:t>, </a:t>
            </a:r>
            <a:r>
              <a:rPr lang="en-US" sz="1200" dirty="0" err="1"/>
              <a:t>stand_up_calves</a:t>
            </a:r>
            <a:r>
              <a:rPr lang="en-US" sz="1200" dirty="0"/>
              <a:t> , </a:t>
            </a:r>
            <a:r>
              <a:rPr lang="en-US" sz="1200" dirty="0" err="1"/>
              <a:t>stand_down_bulls</a:t>
            </a:r>
            <a:r>
              <a:rPr lang="en-US" sz="1200" dirty="0"/>
              <a:t>, </a:t>
            </a:r>
            <a:r>
              <a:rPr lang="en-US" sz="1200" dirty="0" err="1"/>
              <a:t>stand_down_cows</a:t>
            </a:r>
            <a:r>
              <a:rPr lang="en-US" sz="1200" dirty="0"/>
              <a:t>, </a:t>
            </a:r>
            <a:r>
              <a:rPr lang="en-US" sz="1200" dirty="0" err="1"/>
              <a:t>stand_down_calves</a:t>
            </a:r>
            <a:r>
              <a:rPr lang="en-US" sz="1200" dirty="0"/>
              <a:t>, </a:t>
            </a:r>
            <a:r>
              <a:rPr lang="en-US" sz="1200" dirty="0" err="1"/>
              <a:t>walk_up_bulls</a:t>
            </a:r>
            <a:r>
              <a:rPr lang="en-US" sz="1200" dirty="0"/>
              <a:t>, </a:t>
            </a:r>
            <a:r>
              <a:rPr lang="en-US" sz="1200" dirty="0" err="1"/>
              <a:t>walk_up_cows</a:t>
            </a:r>
            <a:r>
              <a:rPr lang="en-US" sz="1200" dirty="0"/>
              <a:t>, </a:t>
            </a:r>
            <a:r>
              <a:rPr lang="en-US" sz="1200" dirty="0" err="1"/>
              <a:t>walk_up_calves</a:t>
            </a:r>
            <a:r>
              <a:rPr lang="en-US" sz="1200" dirty="0"/>
              <a:t>, </a:t>
            </a:r>
            <a:r>
              <a:rPr lang="en-US" sz="1200" dirty="0" err="1"/>
              <a:t>walk_down_bulls</a:t>
            </a:r>
            <a:r>
              <a:rPr lang="en-US" sz="1200" dirty="0"/>
              <a:t>, </a:t>
            </a:r>
            <a:r>
              <a:rPr lang="en-US" sz="1200" dirty="0" err="1"/>
              <a:t>walk_down_cows</a:t>
            </a:r>
            <a:r>
              <a:rPr lang="en-US" sz="1200" dirty="0"/>
              <a:t>, </a:t>
            </a:r>
            <a:r>
              <a:rPr lang="en-US" sz="1200" dirty="0" err="1"/>
              <a:t>walk_down_calves</a:t>
            </a:r>
            <a:r>
              <a:rPr lang="en-US" sz="1200" dirty="0"/>
              <a:t> , </a:t>
            </a:r>
            <a:r>
              <a:rPr lang="en-US" sz="1200" dirty="0" err="1"/>
              <a:t>lying_bulls</a:t>
            </a:r>
            <a:r>
              <a:rPr lang="en-US" sz="1200" dirty="0"/>
              <a:t>, </a:t>
            </a:r>
            <a:r>
              <a:rPr lang="en-US" sz="1200" dirty="0" err="1"/>
              <a:t>lying_cows</a:t>
            </a:r>
            <a:r>
              <a:rPr lang="en-US" sz="1200" dirty="0"/>
              <a:t>, </a:t>
            </a:r>
            <a:r>
              <a:rPr lang="en-US" sz="1200" dirty="0" err="1"/>
              <a:t>lying_calves</a:t>
            </a:r>
            <a:r>
              <a:rPr lang="en-US" sz="1200" dirty="0"/>
              <a:t>, </a:t>
            </a:r>
            <a:r>
              <a:rPr lang="en-US" sz="1200" dirty="0" err="1"/>
              <a:t>running_bulls</a:t>
            </a:r>
            <a:r>
              <a:rPr lang="en-US" sz="1200" dirty="0"/>
              <a:t>, </a:t>
            </a:r>
            <a:r>
              <a:rPr lang="en-US" sz="1200" dirty="0" err="1"/>
              <a:t>running_cows</a:t>
            </a:r>
            <a:r>
              <a:rPr lang="en-US" sz="1200" dirty="0"/>
              <a:t>, </a:t>
            </a:r>
            <a:r>
              <a:rPr lang="en-US" sz="1200" dirty="0" err="1"/>
              <a:t>running_calves</a:t>
            </a:r>
            <a:r>
              <a:rPr lang="en-US" sz="1200" dirty="0"/>
              <a:t>, </a:t>
            </a:r>
            <a:r>
              <a:rPr lang="en-US" sz="1200" dirty="0" err="1"/>
              <a:t>other_bulls</a:t>
            </a:r>
            <a:r>
              <a:rPr lang="en-US" sz="1200" dirty="0"/>
              <a:t>, </a:t>
            </a:r>
            <a:r>
              <a:rPr lang="en-US" sz="1200" dirty="0" err="1"/>
              <a:t>other_cows</a:t>
            </a:r>
            <a:r>
              <a:rPr lang="en-US" sz="1200" dirty="0"/>
              <a:t>, </a:t>
            </a:r>
            <a:r>
              <a:rPr lang="en-US" sz="1200" dirty="0" err="1"/>
              <a:t>other_calves</a:t>
            </a:r>
            <a:r>
              <a:rPr lang="en-US" sz="1200" dirty="0"/>
              <a:t>, </a:t>
            </a:r>
            <a:r>
              <a:rPr lang="en-US" sz="1200" dirty="0" err="1"/>
              <a:t>dom_behav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46876A-C938-DB1C-4917-7EDCFA80FE9D}"/>
              </a:ext>
            </a:extLst>
          </p:cNvPr>
          <p:cNvSpPr/>
          <p:nvPr/>
        </p:nvSpPr>
        <p:spPr>
          <a:xfrm>
            <a:off x="10552450" y="2922622"/>
            <a:ext cx="1478740" cy="88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GPS: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GPS_id</a:t>
            </a:r>
            <a:r>
              <a:rPr lang="en-US" sz="1200" dirty="0"/>
              <a:t>, date, </a:t>
            </a:r>
            <a:r>
              <a:rPr lang="en-US" sz="1200" dirty="0" err="1">
                <a:solidFill>
                  <a:schemeClr val="tx1"/>
                </a:solidFill>
              </a:rPr>
              <a:t>ranch_id</a:t>
            </a:r>
            <a:r>
              <a:rPr lang="en-US" sz="1200" dirty="0"/>
              <a:t>, </a:t>
            </a:r>
            <a:r>
              <a:rPr lang="en-US" sz="1200" dirty="0" err="1"/>
              <a:t>rider_id</a:t>
            </a:r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59A1FD-070F-F31E-A95C-F068E7B7B02B}"/>
                  </a:ext>
                </a:extLst>
              </p14:cNvPr>
              <p14:cNvContentPartPr/>
              <p14:nvPr/>
            </p14:nvContentPartPr>
            <p14:xfrm>
              <a:off x="-899943" y="5804545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59A1FD-070F-F31E-A95C-F068E7B7B0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04263" y="580022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1B741C3-3A13-524A-A0EF-90D9473CD182}"/>
                  </a:ext>
                </a:extLst>
              </p14:cNvPr>
              <p14:cNvContentPartPr/>
              <p14:nvPr/>
            </p14:nvContentPartPr>
            <p14:xfrm>
              <a:off x="-1441383" y="1701265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1B741C3-3A13-524A-A0EF-90D9473CD1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450023" y="16922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9477886-B00B-AC59-D858-08C183B4BB3D}"/>
                  </a:ext>
                </a:extLst>
              </p14:cNvPr>
              <p14:cNvContentPartPr/>
              <p14:nvPr/>
            </p14:nvContentPartPr>
            <p14:xfrm>
              <a:off x="1444557" y="5760073"/>
              <a:ext cx="5061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9477886-B00B-AC59-D858-08C183B4BB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35557" y="5751433"/>
                <a:ext cx="523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75614C0-5B45-0C99-4EC7-F8E4E42E9638}"/>
                  </a:ext>
                </a:extLst>
              </p14:cNvPr>
              <p14:cNvContentPartPr/>
              <p14:nvPr/>
            </p14:nvContentPartPr>
            <p14:xfrm>
              <a:off x="11394057" y="3748224"/>
              <a:ext cx="470880" cy="45719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75614C0-5B45-0C99-4EC7-F8E4E42E963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85057" y="3739224"/>
                <a:ext cx="488520" cy="63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F60E88C-50C4-D81C-FC10-A0406ECC463B}"/>
                  </a:ext>
                </a:extLst>
              </p14:cNvPr>
              <p14:cNvContentPartPr/>
              <p14:nvPr/>
            </p14:nvContentPartPr>
            <p14:xfrm>
              <a:off x="7490217" y="2222185"/>
              <a:ext cx="542160" cy="52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F60E88C-50C4-D81C-FC10-A0406ECC463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81217" y="2213545"/>
                <a:ext cx="5598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68B10AD-B71A-D720-13D1-6063E77406F2}"/>
                  </a:ext>
                </a:extLst>
              </p14:cNvPr>
              <p14:cNvContentPartPr/>
              <p14:nvPr/>
            </p14:nvContentPartPr>
            <p14:xfrm>
              <a:off x="1454457" y="5784805"/>
              <a:ext cx="486360" cy="6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68B10AD-B71A-D720-13D1-6063E77406F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45817" y="5775805"/>
                <a:ext cx="504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172BDCE-B957-A470-EAA2-9214E49425A7}"/>
                  </a:ext>
                </a:extLst>
              </p14:cNvPr>
              <p14:cNvContentPartPr/>
              <p14:nvPr/>
            </p14:nvContentPartPr>
            <p14:xfrm>
              <a:off x="-1917303" y="2177185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172BDCE-B957-A470-EAA2-9214E49425A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925943" y="21685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914AA75-2841-6EE9-E3BF-99F74CE16A59}"/>
                  </a:ext>
                </a:extLst>
              </p14:cNvPr>
              <p14:cNvContentPartPr/>
              <p14:nvPr/>
            </p14:nvContentPartPr>
            <p14:xfrm>
              <a:off x="473457" y="1321105"/>
              <a:ext cx="716760" cy="28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914AA75-2841-6EE9-E3BF-99F74CE16A5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4457" y="1312105"/>
                <a:ext cx="7344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63C0EFD-974A-BD19-B3BF-69AADD0F0582}"/>
                  </a:ext>
                </a:extLst>
              </p14:cNvPr>
              <p14:cNvContentPartPr/>
              <p14:nvPr/>
            </p14:nvContentPartPr>
            <p14:xfrm>
              <a:off x="462297" y="4142733"/>
              <a:ext cx="727920" cy="75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63C0EFD-974A-BD19-B3BF-69AADD0F058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3657" y="4134093"/>
                <a:ext cx="7455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35838B5-8851-CD52-51DC-B541CC608A16}"/>
                  </a:ext>
                </a:extLst>
              </p14:cNvPr>
              <p14:cNvContentPartPr/>
              <p14:nvPr/>
            </p14:nvContentPartPr>
            <p14:xfrm>
              <a:off x="1421909" y="5958243"/>
              <a:ext cx="577800" cy="9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35838B5-8851-CD52-51DC-B541CC608A1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12909" y="5949603"/>
                <a:ext cx="5954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382DE7A-ECBF-BA40-5841-05FC48A52DF6}"/>
                  </a:ext>
                </a:extLst>
              </p14:cNvPr>
              <p14:cNvContentPartPr/>
              <p14:nvPr/>
            </p14:nvContentPartPr>
            <p14:xfrm>
              <a:off x="3276057" y="1676425"/>
              <a:ext cx="663120" cy="47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382DE7A-ECBF-BA40-5841-05FC48A52DF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7057" y="1667425"/>
                <a:ext cx="6807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5DFBA7-5208-A14D-1C82-7B263A911FD3}"/>
                  </a:ext>
                </a:extLst>
              </p14:cNvPr>
              <p14:cNvContentPartPr/>
              <p14:nvPr/>
            </p14:nvContentPartPr>
            <p14:xfrm>
              <a:off x="-1420503" y="4733545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5DFBA7-5208-A14D-1C82-7B263A911FD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-1429503" y="47245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714364A-910A-D49D-DBFB-C5AC3012DC53}"/>
                  </a:ext>
                </a:extLst>
              </p14:cNvPr>
              <p14:cNvContentPartPr/>
              <p14:nvPr/>
            </p14:nvContentPartPr>
            <p14:xfrm>
              <a:off x="3341091" y="1321105"/>
              <a:ext cx="705240" cy="50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714364A-910A-D49D-DBFB-C5AC3012DC5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32451" y="1312105"/>
                <a:ext cx="7228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9B84D01-ACDA-9A61-8D77-E8C0078D8605}"/>
                  </a:ext>
                </a:extLst>
              </p14:cNvPr>
              <p14:cNvContentPartPr/>
              <p14:nvPr/>
            </p14:nvContentPartPr>
            <p14:xfrm>
              <a:off x="9537079" y="3625285"/>
              <a:ext cx="607680" cy="64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9B84D01-ACDA-9A61-8D77-E8C0078D860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528439" y="3616645"/>
                <a:ext cx="6253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83D5A88-8AF8-1091-28A1-895BA126C26A}"/>
                  </a:ext>
                </a:extLst>
              </p14:cNvPr>
              <p14:cNvContentPartPr/>
              <p14:nvPr/>
            </p14:nvContentPartPr>
            <p14:xfrm>
              <a:off x="-625623" y="5868265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83D5A88-8AF8-1091-28A1-895BA126C26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-634263" y="58592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4842580-052C-B3D4-EDFD-BEB991BCFD69}"/>
                  </a:ext>
                </a:extLst>
              </p14:cNvPr>
              <p14:cNvContentPartPr/>
              <p14:nvPr/>
            </p14:nvContentPartPr>
            <p14:xfrm>
              <a:off x="7356297" y="4005105"/>
              <a:ext cx="676080" cy="48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4842580-052C-B3D4-EDFD-BEB991BCFD6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47297" y="3996105"/>
                <a:ext cx="6937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3BF2ECF-53E9-EBBD-88A9-C9FDB6FF210D}"/>
                  </a:ext>
                </a:extLst>
              </p14:cNvPr>
              <p14:cNvContentPartPr/>
              <p14:nvPr/>
            </p14:nvContentPartPr>
            <p14:xfrm>
              <a:off x="10988160" y="5915971"/>
              <a:ext cx="607320" cy="45719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3BF2ECF-53E9-EBBD-88A9-C9FDB6FF210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979160" y="5906971"/>
                <a:ext cx="624960" cy="63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58DC271-EDF7-5B61-6126-4E32D344D36D}"/>
                  </a:ext>
                </a:extLst>
              </p14:cNvPr>
              <p14:cNvContentPartPr/>
              <p14:nvPr/>
            </p14:nvContentPartPr>
            <p14:xfrm>
              <a:off x="2486847" y="6302785"/>
              <a:ext cx="642240" cy="30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58DC271-EDF7-5B61-6126-4E32D344D36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478207" y="6293785"/>
                <a:ext cx="6598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E7E3847-7A86-0485-E2B4-2086B03EF4CC}"/>
                  </a:ext>
                </a:extLst>
              </p14:cNvPr>
              <p14:cNvContentPartPr/>
              <p14:nvPr/>
            </p14:nvContentPartPr>
            <p14:xfrm>
              <a:off x="3224577" y="6298105"/>
              <a:ext cx="581400" cy="12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E7E3847-7A86-0485-E2B4-2086B03EF4C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215937" y="6289105"/>
                <a:ext cx="5990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63A9A7A-93C9-98F9-D624-99DDFAEA7A8D}"/>
                  </a:ext>
                </a:extLst>
              </p14:cNvPr>
              <p14:cNvContentPartPr/>
              <p14:nvPr/>
            </p14:nvContentPartPr>
            <p14:xfrm>
              <a:off x="10988608" y="6078145"/>
              <a:ext cx="660960" cy="64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63A9A7A-93C9-98F9-D624-99DDFAEA7A8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979608" y="6069505"/>
                <a:ext cx="6786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78FF610-8321-2992-4D08-41F9E9EF86DB}"/>
                  </a:ext>
                </a:extLst>
              </p14:cNvPr>
              <p14:cNvContentPartPr/>
              <p14:nvPr/>
            </p14:nvContentPartPr>
            <p14:xfrm>
              <a:off x="7491202" y="4172613"/>
              <a:ext cx="678600" cy="45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78FF610-8321-2992-4D08-41F9E9EF86D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482562" y="4163613"/>
                <a:ext cx="6962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5A364FC-1720-0C42-4796-93EDD577E9EE}"/>
                  </a:ext>
                </a:extLst>
              </p14:cNvPr>
              <p14:cNvContentPartPr/>
              <p14:nvPr/>
            </p14:nvContentPartPr>
            <p14:xfrm>
              <a:off x="5916297" y="5838385"/>
              <a:ext cx="802080" cy="21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5A364FC-1720-0C42-4796-93EDD577E9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907657" y="5829385"/>
                <a:ext cx="8197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9CE3B91-B0CB-3E10-1C66-C0B423E3EE82}"/>
                  </a:ext>
                </a:extLst>
              </p14:cNvPr>
              <p14:cNvContentPartPr/>
              <p14:nvPr/>
            </p14:nvContentPartPr>
            <p14:xfrm>
              <a:off x="5960577" y="6055465"/>
              <a:ext cx="731160" cy="22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9CE3B91-B0CB-3E10-1C66-C0B423E3EE8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951937" y="6046465"/>
                <a:ext cx="7488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FE37EA6-6220-FF31-2C9B-0274FC317180}"/>
                  </a:ext>
                </a:extLst>
              </p14:cNvPr>
              <p14:cNvContentPartPr/>
              <p14:nvPr/>
            </p14:nvContentPartPr>
            <p14:xfrm>
              <a:off x="6355497" y="5641465"/>
              <a:ext cx="519120" cy="39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FE37EA6-6220-FF31-2C9B-0274FC31718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346497" y="5632825"/>
                <a:ext cx="5367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6085A59-2711-669F-BD1C-1CCC979BF549}"/>
                  </a:ext>
                </a:extLst>
              </p14:cNvPr>
              <p14:cNvContentPartPr/>
              <p14:nvPr/>
            </p14:nvContentPartPr>
            <p14:xfrm>
              <a:off x="11052862" y="5753413"/>
              <a:ext cx="493920" cy="21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6085A59-2711-669F-BD1C-1CCC979BF54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044222" y="5744773"/>
                <a:ext cx="5115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7995A4D-A3AC-F9D1-21C4-98B757C4BA1A}"/>
                  </a:ext>
                </a:extLst>
              </p14:cNvPr>
              <p14:cNvContentPartPr/>
              <p14:nvPr/>
            </p14:nvContentPartPr>
            <p14:xfrm>
              <a:off x="728697" y="6522745"/>
              <a:ext cx="2198520" cy="15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7995A4D-A3AC-F9D1-21C4-98B757C4BA1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20057" y="6513745"/>
                <a:ext cx="22161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52F8FF0-7ED9-5BD2-5F04-2E2144C23629}"/>
                  </a:ext>
                </a:extLst>
              </p14:cNvPr>
              <p14:cNvContentPartPr/>
              <p14:nvPr/>
            </p14:nvContentPartPr>
            <p14:xfrm>
              <a:off x="8133001" y="4008687"/>
              <a:ext cx="2129760" cy="39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52F8FF0-7ED9-5BD2-5F04-2E2144C2362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124361" y="4000047"/>
                <a:ext cx="21474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AE2B3D9-2D59-FBC8-0804-6ACD335B964C}"/>
                  </a:ext>
                </a:extLst>
              </p14:cNvPr>
              <p14:cNvContentPartPr/>
              <p14:nvPr/>
            </p14:nvContentPartPr>
            <p14:xfrm>
              <a:off x="3029097" y="6531385"/>
              <a:ext cx="644760" cy="14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AE2B3D9-2D59-FBC8-0804-6ACD335B964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020097" y="6522385"/>
                <a:ext cx="6624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E31C9D2-A8DA-2BA7-559C-90CFDC8B7F7D}"/>
                  </a:ext>
                </a:extLst>
              </p14:cNvPr>
              <p14:cNvContentPartPr/>
              <p14:nvPr/>
            </p14:nvContentPartPr>
            <p14:xfrm flipV="1">
              <a:off x="8242441" y="4157493"/>
              <a:ext cx="651600" cy="45719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E31C9D2-A8DA-2BA7-559C-90CFDC8B7F7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 flipV="1">
                <a:off x="8233801" y="4148572"/>
                <a:ext cx="669240" cy="63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8D0BA65-3E8D-C099-C1E4-13819475A06A}"/>
                  </a:ext>
                </a:extLst>
              </p14:cNvPr>
              <p14:cNvContentPartPr/>
              <p14:nvPr/>
            </p14:nvContentPartPr>
            <p14:xfrm>
              <a:off x="1942617" y="6326545"/>
              <a:ext cx="457200" cy="13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8D0BA65-3E8D-C099-C1E4-13819475A06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933617" y="6317905"/>
                <a:ext cx="4748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65A8413-3253-0A0B-4332-684ADC835115}"/>
                  </a:ext>
                </a:extLst>
              </p14:cNvPr>
              <p14:cNvContentPartPr/>
              <p14:nvPr/>
            </p14:nvContentPartPr>
            <p14:xfrm>
              <a:off x="10926417" y="1450705"/>
              <a:ext cx="510480" cy="61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65A8413-3253-0A0B-4332-684ADC83511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917777" y="1442065"/>
                <a:ext cx="5281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53FCD67-8165-CCEC-0ACC-FAE154E33CC7}"/>
                  </a:ext>
                </a:extLst>
              </p14:cNvPr>
              <p14:cNvContentPartPr/>
              <p14:nvPr/>
            </p14:nvContentPartPr>
            <p14:xfrm>
              <a:off x="5684457" y="1763801"/>
              <a:ext cx="463680" cy="42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53FCD67-8165-CCEC-0ACC-FAE154E33CC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675817" y="1755161"/>
                <a:ext cx="48132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37B6C10-9D5C-E806-707A-5008D20DF88B}"/>
                  </a:ext>
                </a:extLst>
              </p14:cNvPr>
              <p14:cNvContentPartPr/>
              <p14:nvPr/>
            </p14:nvContentPartPr>
            <p14:xfrm>
              <a:off x="9002937" y="2397505"/>
              <a:ext cx="572400" cy="11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37B6C10-9D5C-E806-707A-5008D20DF88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993937" y="2388505"/>
                <a:ext cx="5900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ECCB587-E56F-9BB8-2038-7CC181B86529}"/>
                  </a:ext>
                </a:extLst>
              </p14:cNvPr>
              <p14:cNvContentPartPr/>
              <p14:nvPr/>
            </p14:nvContentPartPr>
            <p14:xfrm>
              <a:off x="2111097" y="5924785"/>
              <a:ext cx="527400" cy="66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ECCB587-E56F-9BB8-2038-7CC181B8652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102097" y="5915785"/>
                <a:ext cx="545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D153D17-47CA-747D-6951-7EAAF925C70F}"/>
                  </a:ext>
                </a:extLst>
              </p14:cNvPr>
              <p14:cNvContentPartPr/>
              <p14:nvPr/>
            </p14:nvContentPartPr>
            <p14:xfrm>
              <a:off x="10880697" y="5366785"/>
              <a:ext cx="799560" cy="47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D153D17-47CA-747D-6951-7EAAF925C70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871697" y="5357785"/>
                <a:ext cx="8172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2E5E7CB-FC87-4C8E-195B-17AB7727E24D}"/>
                  </a:ext>
                </a:extLst>
              </p14:cNvPr>
              <p14:cNvContentPartPr/>
              <p14:nvPr/>
            </p14:nvContentPartPr>
            <p14:xfrm>
              <a:off x="5736657" y="5483065"/>
              <a:ext cx="716400" cy="36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2E5E7CB-FC87-4C8E-195B-17AB7727E24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727657" y="5474425"/>
                <a:ext cx="7340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EAAEE77-4C0A-FA9C-4EA5-731BA238C6DE}"/>
                  </a:ext>
                </a:extLst>
              </p14:cNvPr>
              <p14:cNvContentPartPr/>
              <p14:nvPr/>
            </p14:nvContentPartPr>
            <p14:xfrm>
              <a:off x="8106177" y="3605665"/>
              <a:ext cx="724320" cy="392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EAAEE77-4C0A-FA9C-4EA5-731BA238C6D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097177" y="3596665"/>
                <a:ext cx="7419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3EA8312-378C-1EBE-7272-78A11D327E06}"/>
                  </a:ext>
                </a:extLst>
              </p14:cNvPr>
              <p14:cNvContentPartPr/>
              <p14:nvPr/>
            </p14:nvContentPartPr>
            <p14:xfrm>
              <a:off x="10625457" y="1586425"/>
              <a:ext cx="1054080" cy="69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3EA8312-378C-1EBE-7272-78A11D327E0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616457" y="1577785"/>
                <a:ext cx="10717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0A9BBE9-8775-5EBE-A957-C5198FFC0BF0}"/>
                  </a:ext>
                </a:extLst>
              </p14:cNvPr>
              <p14:cNvContentPartPr/>
              <p14:nvPr/>
            </p14:nvContentPartPr>
            <p14:xfrm>
              <a:off x="5736657" y="1608565"/>
              <a:ext cx="1042920" cy="12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0A9BBE9-8775-5EBE-A957-C5198FFC0BF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727657" y="1599565"/>
                <a:ext cx="10605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E2ED6A0-8CE4-74CA-392F-F645F0D74B9D}"/>
                  </a:ext>
                </a:extLst>
              </p14:cNvPr>
              <p14:cNvContentPartPr/>
              <p14:nvPr/>
            </p14:nvContentPartPr>
            <p14:xfrm>
              <a:off x="3260937" y="1498225"/>
              <a:ext cx="1049400" cy="28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E2ED6A0-8CE4-74CA-392F-F645F0D74B9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252297" y="1489225"/>
                <a:ext cx="10670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B720530-9791-6E3A-D103-9AF5CE2D1F90}"/>
                  </a:ext>
                </a:extLst>
              </p14:cNvPr>
              <p14:cNvContentPartPr/>
              <p14:nvPr/>
            </p14:nvContentPartPr>
            <p14:xfrm>
              <a:off x="10616457" y="1976665"/>
              <a:ext cx="1050840" cy="41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B720530-9791-6E3A-D103-9AF5CE2D1F9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607817" y="1967665"/>
                <a:ext cx="10684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1E98E7F-08EB-1386-423E-A852E2BE9624}"/>
                  </a:ext>
                </a:extLst>
              </p14:cNvPr>
              <p14:cNvContentPartPr/>
              <p14:nvPr/>
            </p14:nvContentPartPr>
            <p14:xfrm>
              <a:off x="5764737" y="2714665"/>
              <a:ext cx="1000080" cy="13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1E98E7F-08EB-1386-423E-A852E2BE962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756097" y="2706025"/>
                <a:ext cx="10177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4208126-1D49-25B2-4D82-5517B2853ABF}"/>
                  </a:ext>
                </a:extLst>
              </p14:cNvPr>
              <p14:cNvContentPartPr/>
              <p14:nvPr/>
            </p14:nvContentPartPr>
            <p14:xfrm>
              <a:off x="4063737" y="1675345"/>
              <a:ext cx="999720" cy="41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4208126-1D49-25B2-4D82-5517B2853AB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055097" y="1666345"/>
                <a:ext cx="10173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82AA510-949E-3E26-868A-1982AEF6F4A2}"/>
                  </a:ext>
                </a:extLst>
              </p14:cNvPr>
              <p14:cNvContentPartPr/>
              <p14:nvPr/>
            </p14:nvContentPartPr>
            <p14:xfrm>
              <a:off x="5987577" y="6273625"/>
              <a:ext cx="692280" cy="53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82AA510-949E-3E26-868A-1982AEF6F4A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978577" y="6264625"/>
                <a:ext cx="7099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441D970-F0B7-E73B-59FD-0DF60C55CF99}"/>
                  </a:ext>
                </a:extLst>
              </p14:cNvPr>
              <p14:cNvContentPartPr/>
              <p14:nvPr/>
            </p14:nvContentPartPr>
            <p14:xfrm>
              <a:off x="9004377" y="4189225"/>
              <a:ext cx="651600" cy="10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441D970-F0B7-E73B-59FD-0DF60C55CF9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995377" y="4180225"/>
                <a:ext cx="6692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C33615E-8AB0-9820-D086-C77D577FC405}"/>
                  </a:ext>
                </a:extLst>
              </p14:cNvPr>
              <p14:cNvContentPartPr/>
              <p14:nvPr/>
            </p14:nvContentPartPr>
            <p14:xfrm>
              <a:off x="10973577" y="6305665"/>
              <a:ext cx="672120" cy="27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C33615E-8AB0-9820-D086-C77D577FC40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964577" y="6297025"/>
                <a:ext cx="689760" cy="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57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00779D-B0B7-2C04-A13E-69FDBC31C9D9}"/>
              </a:ext>
            </a:extLst>
          </p:cNvPr>
          <p:cNvSpPr/>
          <p:nvPr/>
        </p:nvSpPr>
        <p:spPr>
          <a:xfrm>
            <a:off x="5615314" y="4949795"/>
            <a:ext cx="3219198" cy="180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Rides: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ride_id</a:t>
            </a:r>
            <a:r>
              <a:rPr lang="en-US" sz="1200" dirty="0"/>
              <a:t>, </a:t>
            </a:r>
            <a:r>
              <a:rPr lang="en-US" sz="1200" dirty="0" err="1"/>
              <a:t>rider_id</a:t>
            </a:r>
            <a:r>
              <a:rPr lang="en-US" sz="1200" dirty="0"/>
              <a:t>, </a:t>
            </a:r>
            <a:r>
              <a:rPr lang="en-US" sz="1200" dirty="0" err="1"/>
              <a:t>date_in</a:t>
            </a:r>
            <a:r>
              <a:rPr lang="en-US" sz="1200" dirty="0"/>
              <a:t>, </a:t>
            </a:r>
            <a:r>
              <a:rPr lang="en-US" sz="1200" dirty="0" err="1"/>
              <a:t>date_out</a:t>
            </a:r>
            <a:r>
              <a:rPr lang="en-US" sz="1200" dirty="0"/>
              <a:t>, </a:t>
            </a:r>
            <a:r>
              <a:rPr lang="en-US" sz="1200" dirty="0" err="1"/>
              <a:t>time_in</a:t>
            </a:r>
            <a:r>
              <a:rPr lang="en-US" sz="1200" dirty="0"/>
              <a:t>, </a:t>
            </a:r>
            <a:r>
              <a:rPr lang="en-US" sz="1200" dirty="0" err="1"/>
              <a:t>time_out</a:t>
            </a:r>
            <a:r>
              <a:rPr lang="en-US" sz="1200" dirty="0"/>
              <a:t>, </a:t>
            </a:r>
            <a:r>
              <a:rPr lang="en-US" sz="1200" dirty="0" err="1"/>
              <a:t>time_ride_start</a:t>
            </a:r>
            <a:r>
              <a:rPr lang="en-US" sz="1200" dirty="0"/>
              <a:t>, </a:t>
            </a:r>
            <a:r>
              <a:rPr lang="en-US" sz="1200" dirty="0" err="1"/>
              <a:t>time_ride_end</a:t>
            </a:r>
            <a:r>
              <a:rPr lang="en-US" sz="1200" dirty="0"/>
              <a:t>, </a:t>
            </a:r>
            <a:r>
              <a:rPr lang="en-US" sz="1200" dirty="0" err="1"/>
              <a:t>pasture_id</a:t>
            </a:r>
            <a:r>
              <a:rPr lang="en-US" sz="1200" dirty="0"/>
              <a:t>, </a:t>
            </a:r>
            <a:r>
              <a:rPr lang="en-US" sz="1200" dirty="0" err="1"/>
              <a:t>travel_id</a:t>
            </a:r>
            <a:r>
              <a:rPr lang="en-US" sz="1200" dirty="0"/>
              <a:t>, herds, VHF, GPS, </a:t>
            </a:r>
            <a:r>
              <a:rPr lang="en-US" sz="1200" dirty="0" err="1"/>
              <a:t>weather_id</a:t>
            </a:r>
            <a:r>
              <a:rPr lang="en-US" sz="1200" dirty="0"/>
              <a:t>, </a:t>
            </a:r>
            <a:r>
              <a:rPr lang="en-US" sz="1200" dirty="0" err="1"/>
              <a:t>ordinary_id</a:t>
            </a:r>
            <a:r>
              <a:rPr lang="en-US" sz="1200" dirty="0"/>
              <a:t>, </a:t>
            </a:r>
            <a:r>
              <a:rPr lang="en-US" sz="1200" dirty="0" err="1"/>
              <a:t>pred_response_id</a:t>
            </a:r>
            <a:r>
              <a:rPr lang="en-US" sz="1200" dirty="0"/>
              <a:t>, </a:t>
            </a:r>
            <a:r>
              <a:rPr lang="en-US" sz="1200" dirty="0" err="1"/>
              <a:t>management_id</a:t>
            </a:r>
            <a:r>
              <a:rPr lang="en-US" sz="1200" dirty="0"/>
              <a:t>, </a:t>
            </a:r>
            <a:r>
              <a:rPr lang="en-US" sz="1200" dirty="0" err="1"/>
              <a:t>dogs_id</a:t>
            </a:r>
            <a:r>
              <a:rPr lang="en-US" sz="1200" dirty="0"/>
              <a:t>, </a:t>
            </a:r>
            <a:r>
              <a:rPr lang="en-US" sz="1200" dirty="0" err="1"/>
              <a:t>nonlethal_id</a:t>
            </a:r>
            <a:r>
              <a:rPr lang="en-US" sz="1200" dirty="0"/>
              <a:t>, </a:t>
            </a:r>
            <a:r>
              <a:rPr lang="en-US" sz="1200" dirty="0" err="1"/>
              <a:t>unit_id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22B0D-69DD-B156-EC7D-D83E9E51A7CE}"/>
              </a:ext>
            </a:extLst>
          </p:cNvPr>
          <p:cNvSpPr/>
          <p:nvPr/>
        </p:nvSpPr>
        <p:spPr>
          <a:xfrm>
            <a:off x="393575" y="142160"/>
            <a:ext cx="2880904" cy="2184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Ranch: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producer_id</a:t>
            </a:r>
            <a:r>
              <a:rPr lang="en-US" sz="1200" dirty="0"/>
              <a:t>, state, </a:t>
            </a:r>
            <a:r>
              <a:rPr lang="en-US" sz="1200" dirty="0" err="1"/>
              <a:t>start_date</a:t>
            </a:r>
            <a:r>
              <a:rPr lang="en-US" sz="1200" dirty="0"/>
              <a:t>, </a:t>
            </a:r>
            <a:r>
              <a:rPr lang="en-US" sz="1200" dirty="0" err="1"/>
              <a:t>end_date</a:t>
            </a:r>
            <a:r>
              <a:rPr lang="en-US" sz="1200" dirty="0"/>
              <a:t>, cameras, interviews, cortisol, VHF, </a:t>
            </a:r>
            <a:r>
              <a:rPr lang="en-US" sz="1200" dirty="0" err="1"/>
              <a:t>rider_sheets</a:t>
            </a:r>
            <a:r>
              <a:rPr lang="en-US" sz="1200" dirty="0"/>
              <a:t>, </a:t>
            </a:r>
            <a:r>
              <a:rPr lang="en-US" sz="1200" dirty="0" err="1"/>
              <a:t>rider_gps</a:t>
            </a:r>
            <a:r>
              <a:rPr lang="en-US" sz="1200" dirty="0"/>
              <a:t>, head,</a:t>
            </a:r>
          </a:p>
          <a:p>
            <a:pPr algn="ctr"/>
            <a:r>
              <a:rPr lang="en-US" sz="1200" dirty="0"/>
              <a:t>preg_2022, preg_2023, preg_2024, </a:t>
            </a:r>
            <a:r>
              <a:rPr lang="en-US" sz="1200" dirty="0" err="1"/>
              <a:t>breed_id</a:t>
            </a:r>
            <a:r>
              <a:rPr lang="en-US" sz="1200" dirty="0"/>
              <a:t>, salt, mineral, </a:t>
            </a:r>
            <a:r>
              <a:rPr lang="en-US" sz="1200" dirty="0" err="1"/>
              <a:t>supp_id</a:t>
            </a:r>
            <a:r>
              <a:rPr lang="en-US" sz="1200" dirty="0"/>
              <a:t>, AI, </a:t>
            </a:r>
            <a:r>
              <a:rPr lang="en-US" sz="1200" dirty="0" err="1"/>
              <a:t>vac_id</a:t>
            </a:r>
            <a:r>
              <a:rPr lang="en-US" sz="1200" dirty="0"/>
              <a:t>, </a:t>
            </a:r>
            <a:r>
              <a:rPr lang="en-US" sz="1200" dirty="0" err="1"/>
              <a:t>date_rider</a:t>
            </a:r>
            <a:r>
              <a:rPr lang="en-US" sz="1200" dirty="0"/>
              <a:t>, 2022_nonlethal, 2023_nonlethal, 2024_nonlethal, 2022_sig_id, 2023_sig_id, 2024_sig_id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6058B8-1E8C-2CC5-5B96-FDBF528A7A81}"/>
              </a:ext>
            </a:extLst>
          </p:cNvPr>
          <p:cNvSpPr/>
          <p:nvPr/>
        </p:nvSpPr>
        <p:spPr>
          <a:xfrm>
            <a:off x="3565040" y="228321"/>
            <a:ext cx="2159715" cy="2954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Cameras: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camera_serial</a:t>
            </a:r>
            <a:r>
              <a:rPr lang="en-US" sz="1200" dirty="0"/>
              <a:t>, </a:t>
            </a:r>
            <a:r>
              <a:rPr lang="en-US" sz="1200" dirty="0" err="1"/>
              <a:t>station_id</a:t>
            </a:r>
            <a:r>
              <a:rPr lang="en-US" sz="1200" dirty="0"/>
              <a:t>, </a:t>
            </a:r>
            <a:r>
              <a:rPr lang="en-US" sz="1200" b="1" dirty="0" err="1"/>
              <a:t>camera_id</a:t>
            </a:r>
            <a:r>
              <a:rPr lang="en-US" sz="1200" dirty="0"/>
              <a:t>, </a:t>
            </a:r>
            <a:r>
              <a:rPr lang="en-US" sz="1200" dirty="0" err="1"/>
              <a:t>date_deployed</a:t>
            </a:r>
            <a:r>
              <a:rPr lang="en-US" sz="1200" dirty="0"/>
              <a:t>, </a:t>
            </a:r>
            <a:r>
              <a:rPr lang="en-US" sz="1200" dirty="0" err="1"/>
              <a:t>person_deployed</a:t>
            </a:r>
            <a:r>
              <a:rPr lang="en-US" sz="1200" dirty="0"/>
              <a:t>, </a:t>
            </a:r>
            <a:r>
              <a:rPr lang="en-US" sz="1200" dirty="0" err="1"/>
              <a:t>date_pulled</a:t>
            </a:r>
            <a:r>
              <a:rPr lang="en-US" sz="1200" dirty="0"/>
              <a:t>, </a:t>
            </a:r>
            <a:r>
              <a:rPr lang="en-US" sz="1200" dirty="0" err="1"/>
              <a:t>pasture_id</a:t>
            </a:r>
            <a:r>
              <a:rPr lang="en-US" sz="1200" dirty="0"/>
              <a:t>, </a:t>
            </a:r>
            <a:r>
              <a:rPr lang="en-US" sz="1200" dirty="0" err="1"/>
              <a:t>person_pulled</a:t>
            </a:r>
            <a:r>
              <a:rPr lang="en-US" sz="1200" dirty="0"/>
              <a:t>, </a:t>
            </a:r>
            <a:r>
              <a:rPr lang="en-US" sz="1200" dirty="0" err="1"/>
              <a:t>lat</a:t>
            </a:r>
            <a:r>
              <a:rPr lang="en-US" sz="1200" dirty="0"/>
              <a:t>, long, </a:t>
            </a:r>
            <a:r>
              <a:rPr lang="en-US" sz="1200" dirty="0" err="1"/>
              <a:t>dist_target</a:t>
            </a:r>
            <a:r>
              <a:rPr lang="en-US" sz="1200" dirty="0"/>
              <a:t>, height, width, cover, direction, habitat, </a:t>
            </a:r>
            <a:r>
              <a:rPr lang="en-US" sz="1200" dirty="0" err="1"/>
              <a:t>lock_deployed</a:t>
            </a:r>
            <a:r>
              <a:rPr lang="en-US" sz="1200" dirty="0"/>
              <a:t>, S/</a:t>
            </a:r>
            <a:r>
              <a:rPr lang="en-US" sz="1200" dirty="0" err="1"/>
              <a:t>B_date</a:t>
            </a:r>
            <a:r>
              <a:rPr lang="en-US" sz="1200" dirty="0"/>
              <a:t>, </a:t>
            </a:r>
            <a:r>
              <a:rPr lang="en-US" sz="1200" dirty="0" err="1"/>
              <a:t>date_checked</a:t>
            </a:r>
            <a:r>
              <a:rPr lang="en-US" sz="1200" dirty="0"/>
              <a:t>, </a:t>
            </a:r>
            <a:r>
              <a:rPr lang="en-US" sz="1200" dirty="0" err="1"/>
              <a:t>person_checked</a:t>
            </a:r>
            <a:r>
              <a:rPr lang="en-US" sz="1200" dirty="0"/>
              <a:t>, </a:t>
            </a:r>
            <a:r>
              <a:rPr lang="en-US" sz="1200" dirty="0" err="1"/>
              <a:t>total_pics_use</a:t>
            </a:r>
            <a:r>
              <a:rPr lang="en-US" sz="1200" dirty="0"/>
              <a:t>, </a:t>
            </a:r>
            <a:r>
              <a:rPr lang="en-US" sz="1200" dirty="0" err="1"/>
              <a:t>total_pics_deleted</a:t>
            </a:r>
            <a:r>
              <a:rPr lang="en-US" sz="1200" dirty="0"/>
              <a:t>, </a:t>
            </a:r>
            <a:r>
              <a:rPr lang="en-US" sz="1200" dirty="0" err="1"/>
              <a:t>date_dead</a:t>
            </a:r>
            <a:r>
              <a:rPr lang="en-US" sz="1200" dirty="0"/>
              <a:t>, </a:t>
            </a:r>
            <a:r>
              <a:rPr lang="en-US" sz="1200" dirty="0" err="1"/>
              <a:t>date_full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43876-2086-17F4-5482-27D8068B6CDB}"/>
              </a:ext>
            </a:extLst>
          </p:cNvPr>
          <p:cNvSpPr/>
          <p:nvPr/>
        </p:nvSpPr>
        <p:spPr>
          <a:xfrm>
            <a:off x="9555201" y="4990392"/>
            <a:ext cx="2284794" cy="165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Predator: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pred_id</a:t>
            </a:r>
            <a:r>
              <a:rPr lang="en-US" sz="1200" dirty="0"/>
              <a:t>, date, </a:t>
            </a:r>
            <a:r>
              <a:rPr lang="en-US" sz="1200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camera_id</a:t>
            </a:r>
            <a:r>
              <a:rPr lang="en-US" sz="1200" dirty="0"/>
              <a:t>, </a:t>
            </a:r>
            <a:r>
              <a:rPr lang="en-US" sz="1200" dirty="0" err="1"/>
              <a:t>weather_id</a:t>
            </a:r>
            <a:r>
              <a:rPr lang="en-US" sz="1200" dirty="0"/>
              <a:t>, temp, </a:t>
            </a:r>
            <a:r>
              <a:rPr lang="en-US" sz="1200" dirty="0" err="1"/>
              <a:t>observer_id</a:t>
            </a:r>
            <a:r>
              <a:rPr lang="en-US" sz="1200" dirty="0"/>
              <a:t>, time, </a:t>
            </a:r>
            <a:r>
              <a:rPr lang="en-US" sz="1200" dirty="0" err="1"/>
              <a:t>lat</a:t>
            </a:r>
            <a:r>
              <a:rPr lang="en-US" sz="1200" dirty="0"/>
              <a:t>, long, </a:t>
            </a:r>
            <a:r>
              <a:rPr lang="en-US" sz="1200" dirty="0" err="1"/>
              <a:t>type_id</a:t>
            </a:r>
            <a:r>
              <a:rPr lang="en-US" sz="1200" dirty="0"/>
              <a:t>, </a:t>
            </a:r>
            <a:r>
              <a:rPr lang="en-US" sz="1200" dirty="0" err="1"/>
              <a:t>species_id</a:t>
            </a:r>
            <a:r>
              <a:rPr lang="en-US" sz="1200" dirty="0"/>
              <a:t>, num, kill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CF6E8-9980-2D5F-BEF4-73EAEDF3D3DB}"/>
              </a:ext>
            </a:extLst>
          </p:cNvPr>
          <p:cNvSpPr/>
          <p:nvPr/>
        </p:nvSpPr>
        <p:spPr>
          <a:xfrm>
            <a:off x="209300" y="4643253"/>
            <a:ext cx="2510149" cy="207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Cattle: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cattle_id</a:t>
            </a:r>
            <a:r>
              <a:rPr lang="en-US" sz="1200" b="1" dirty="0"/>
              <a:t>, </a:t>
            </a:r>
            <a:r>
              <a:rPr lang="en-US" sz="1200" dirty="0"/>
              <a:t>date, </a:t>
            </a:r>
            <a:r>
              <a:rPr lang="en-US" sz="1200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rider_id</a:t>
            </a:r>
            <a:r>
              <a:rPr lang="en-US" sz="1200" dirty="0"/>
              <a:t>, </a:t>
            </a:r>
            <a:r>
              <a:rPr lang="en-US" sz="1200" dirty="0" err="1"/>
              <a:t>observer_id</a:t>
            </a:r>
            <a:r>
              <a:rPr lang="en-US" sz="1200" dirty="0"/>
              <a:t>, </a:t>
            </a:r>
            <a:r>
              <a:rPr lang="en-US" sz="1200" dirty="0" err="1"/>
              <a:t>camera_id</a:t>
            </a:r>
            <a:r>
              <a:rPr lang="en-US" sz="1200" dirty="0"/>
              <a:t>, </a:t>
            </a:r>
            <a:r>
              <a:rPr lang="en-US" sz="1200" dirty="0" err="1"/>
              <a:t>weather_id</a:t>
            </a:r>
            <a:r>
              <a:rPr lang="en-US" sz="1200" dirty="0"/>
              <a:t>, temp, time, </a:t>
            </a:r>
            <a:r>
              <a:rPr lang="en-US" sz="1200" dirty="0" err="1"/>
              <a:t>lat</a:t>
            </a:r>
            <a:r>
              <a:rPr lang="en-US" sz="1200" dirty="0"/>
              <a:t>, long, </a:t>
            </a:r>
            <a:r>
              <a:rPr lang="en-US" sz="1200" dirty="0" err="1"/>
              <a:t>time_to</a:t>
            </a:r>
            <a:r>
              <a:rPr lang="en-US" sz="1200" dirty="0"/>
              <a:t>, </a:t>
            </a:r>
            <a:r>
              <a:rPr lang="en-US" sz="1200" dirty="0" err="1"/>
              <a:t>num_calves</a:t>
            </a:r>
            <a:r>
              <a:rPr lang="en-US" sz="1200" dirty="0"/>
              <a:t>, </a:t>
            </a:r>
            <a:r>
              <a:rPr lang="en-US" sz="1200" dirty="0" err="1"/>
              <a:t>num_cows</a:t>
            </a:r>
            <a:r>
              <a:rPr lang="en-US" sz="1200" dirty="0"/>
              <a:t>, </a:t>
            </a:r>
            <a:r>
              <a:rPr lang="en-US" sz="1200" dirty="0" err="1"/>
              <a:t>num_bulls</a:t>
            </a:r>
            <a:r>
              <a:rPr lang="en-US" sz="1200" dirty="0"/>
              <a:t>, </a:t>
            </a:r>
            <a:r>
              <a:rPr lang="en-US" sz="1200" dirty="0" err="1"/>
              <a:t>num_other</a:t>
            </a:r>
            <a:r>
              <a:rPr lang="en-US" sz="1200" dirty="0"/>
              <a:t>, </a:t>
            </a:r>
            <a:r>
              <a:rPr lang="en-US" sz="1200" dirty="0" err="1"/>
              <a:t>event_start</a:t>
            </a:r>
            <a:r>
              <a:rPr lang="en-US" sz="1200" dirty="0"/>
              <a:t>, </a:t>
            </a:r>
            <a:r>
              <a:rPr lang="en-US" sz="1200" dirty="0" err="1"/>
              <a:t>event_end</a:t>
            </a:r>
            <a:r>
              <a:rPr lang="en-US" sz="1200" dirty="0"/>
              <a:t>, </a:t>
            </a:r>
            <a:r>
              <a:rPr lang="en-US" sz="1200" dirty="0" err="1"/>
              <a:t>stress_id</a:t>
            </a:r>
            <a:r>
              <a:rPr lang="en-US" sz="1200" dirty="0"/>
              <a:t> </a:t>
            </a:r>
            <a:r>
              <a:rPr lang="en-US" sz="1200" dirty="0" err="1"/>
              <a:t>vigilant_id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9BDEC8-5139-7E11-A4D8-A2BC6F3A1D04}"/>
              </a:ext>
            </a:extLst>
          </p:cNvPr>
          <p:cNvSpPr/>
          <p:nvPr/>
        </p:nvSpPr>
        <p:spPr>
          <a:xfrm>
            <a:off x="6222314" y="2127966"/>
            <a:ext cx="2005198" cy="137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Cortisol/BCS: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date, </a:t>
            </a:r>
            <a:r>
              <a:rPr lang="en-US" sz="1200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person_deployed</a:t>
            </a:r>
            <a:r>
              <a:rPr lang="en-US" sz="1200" dirty="0"/>
              <a:t>, </a:t>
            </a:r>
            <a:r>
              <a:rPr lang="en-US" sz="1200" b="1" dirty="0" err="1"/>
              <a:t>cow_id</a:t>
            </a:r>
            <a:r>
              <a:rPr lang="en-US" sz="1200" dirty="0"/>
              <a:t>, </a:t>
            </a:r>
            <a:r>
              <a:rPr lang="en-US" sz="1200" dirty="0" err="1"/>
              <a:t>cow_BCS</a:t>
            </a:r>
            <a:r>
              <a:rPr lang="en-US" sz="1200" dirty="0"/>
              <a:t>, </a:t>
            </a:r>
            <a:r>
              <a:rPr lang="en-US" sz="1200" dirty="0" err="1"/>
              <a:t>tag_color</a:t>
            </a:r>
            <a:r>
              <a:rPr lang="en-US" sz="1200" dirty="0"/>
              <a:t>, cortisol, thyroid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805B0-386D-545F-74B1-19AB5E883479}"/>
              </a:ext>
            </a:extLst>
          </p:cNvPr>
          <p:cNvSpPr/>
          <p:nvPr/>
        </p:nvSpPr>
        <p:spPr>
          <a:xfrm>
            <a:off x="8165036" y="228322"/>
            <a:ext cx="1896700" cy="166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VHF: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unit_id</a:t>
            </a:r>
            <a:r>
              <a:rPr lang="en-US" sz="1200" dirty="0"/>
              <a:t>, </a:t>
            </a:r>
            <a:r>
              <a:rPr lang="en-US" sz="1200" dirty="0" err="1"/>
              <a:t>freq</a:t>
            </a:r>
            <a:r>
              <a:rPr lang="en-US" sz="1200" dirty="0"/>
              <a:t>, </a:t>
            </a:r>
            <a:r>
              <a:rPr lang="en-US" sz="1200" dirty="0" err="1"/>
              <a:t>date_deployed</a:t>
            </a:r>
            <a:r>
              <a:rPr lang="en-US" sz="1200" dirty="0"/>
              <a:t>, </a:t>
            </a:r>
            <a:r>
              <a:rPr lang="en-US" sz="1200" dirty="0" err="1"/>
              <a:t>cow_id</a:t>
            </a:r>
            <a:r>
              <a:rPr lang="en-US" sz="1200" dirty="0"/>
              <a:t> </a:t>
            </a:r>
            <a:r>
              <a:rPr lang="en-US" sz="1200" dirty="0" err="1"/>
              <a:t>person_deployed</a:t>
            </a:r>
            <a:r>
              <a:rPr lang="en-US" sz="1200" dirty="0"/>
              <a:t>, </a:t>
            </a:r>
            <a:r>
              <a:rPr lang="en-US" sz="1200" dirty="0" err="1"/>
              <a:t>date_removed</a:t>
            </a:r>
            <a:r>
              <a:rPr lang="en-US" sz="1200" dirty="0"/>
              <a:t>, </a:t>
            </a:r>
            <a:r>
              <a:rPr lang="en-US" sz="1200" dirty="0" err="1"/>
              <a:t>person_removed</a:t>
            </a:r>
            <a:r>
              <a:rPr lang="en-US" sz="1200" dirty="0"/>
              <a:t>, </a:t>
            </a:r>
            <a:r>
              <a:rPr lang="en-US" sz="1200" dirty="0" err="1"/>
              <a:t>ranch_id</a:t>
            </a:r>
            <a:r>
              <a:rPr lang="en-US" sz="1200" dirty="0"/>
              <a:t>, type, missing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6976-309F-1E96-D2C7-F893F058B626}"/>
              </a:ext>
            </a:extLst>
          </p:cNvPr>
          <p:cNvSpPr/>
          <p:nvPr/>
        </p:nvSpPr>
        <p:spPr>
          <a:xfrm>
            <a:off x="6038575" y="309919"/>
            <a:ext cx="1752798" cy="1472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GPS: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date, </a:t>
            </a:r>
            <a:r>
              <a:rPr lang="en-US" sz="1200" b="1" dirty="0" err="1"/>
              <a:t>gps_id</a:t>
            </a:r>
            <a:r>
              <a:rPr lang="en-US" sz="1200" dirty="0"/>
              <a:t>, </a:t>
            </a:r>
            <a:r>
              <a:rPr lang="en-US" sz="1200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rider_id</a:t>
            </a:r>
            <a:r>
              <a:rPr lang="en-US" sz="1200" dirty="0"/>
              <a:t>, </a:t>
            </a:r>
            <a:r>
              <a:rPr lang="en-US" sz="1200" dirty="0" err="1"/>
              <a:t>start_time</a:t>
            </a:r>
            <a:r>
              <a:rPr lang="en-US" sz="1200" dirty="0"/>
              <a:t>, </a:t>
            </a:r>
            <a:r>
              <a:rPr lang="en-US" sz="1200" dirty="0" err="1"/>
              <a:t>end_time</a:t>
            </a:r>
            <a:r>
              <a:rPr lang="en-US" sz="1200" dirty="0"/>
              <a:t>, </a:t>
            </a:r>
            <a:r>
              <a:rPr lang="en-US" sz="1200" dirty="0" err="1"/>
              <a:t>pasture_id</a:t>
            </a:r>
            <a:r>
              <a:rPr lang="en-US" sz="1200" dirty="0"/>
              <a:t>, </a:t>
            </a:r>
            <a:r>
              <a:rPr lang="en-US" sz="1200" dirty="0" err="1"/>
              <a:t>ride_id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D0FC4-D6F1-04CA-E078-2BB7E75EDF88}"/>
              </a:ext>
            </a:extLst>
          </p:cNvPr>
          <p:cNvSpPr/>
          <p:nvPr/>
        </p:nvSpPr>
        <p:spPr>
          <a:xfrm>
            <a:off x="10204942" y="417644"/>
            <a:ext cx="1801074" cy="1478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Conflict: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conflict_id</a:t>
            </a:r>
            <a:r>
              <a:rPr lang="en-US" sz="1200" dirty="0"/>
              <a:t>, date, </a:t>
            </a:r>
            <a:r>
              <a:rPr lang="en-US" sz="1200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observer_id</a:t>
            </a:r>
            <a:r>
              <a:rPr lang="en-US" sz="1200" dirty="0"/>
              <a:t>, time, </a:t>
            </a:r>
            <a:r>
              <a:rPr lang="en-US" sz="1200" dirty="0" err="1"/>
              <a:t>lat</a:t>
            </a:r>
            <a:r>
              <a:rPr lang="en-US" sz="1200" dirty="0"/>
              <a:t>, long, </a:t>
            </a:r>
            <a:r>
              <a:rPr lang="en-US" sz="1200" dirty="0" err="1"/>
              <a:t>type_id</a:t>
            </a:r>
            <a:r>
              <a:rPr lang="en-US" sz="1200" dirty="0"/>
              <a:t>, </a:t>
            </a:r>
            <a:r>
              <a:rPr lang="en-US" sz="1200" dirty="0" err="1"/>
              <a:t>species_id</a:t>
            </a:r>
            <a:r>
              <a:rPr lang="en-US" sz="1200" dirty="0"/>
              <a:t>, </a:t>
            </a:r>
            <a:r>
              <a:rPr lang="en-US" sz="1200" dirty="0" err="1"/>
              <a:t>cattle_id</a:t>
            </a:r>
            <a:r>
              <a:rPr lang="en-US" sz="1200" dirty="0"/>
              <a:t>, num</a:t>
            </a:r>
          </a:p>
          <a:p>
            <a:pPr algn="ctr"/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9FA5B8-081A-33F4-68C4-151C7B4B700D}"/>
              </a:ext>
            </a:extLst>
          </p:cNvPr>
          <p:cNvSpPr/>
          <p:nvPr/>
        </p:nvSpPr>
        <p:spPr>
          <a:xfrm>
            <a:off x="499667" y="2738234"/>
            <a:ext cx="2020794" cy="1302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Riders: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rider_id</a:t>
            </a:r>
            <a:r>
              <a:rPr lang="en-US" sz="1200" dirty="0"/>
              <a:t>, </a:t>
            </a:r>
            <a:r>
              <a:rPr lang="en-US" sz="1200" dirty="0" err="1"/>
              <a:t>ranch_id</a:t>
            </a:r>
            <a:r>
              <a:rPr lang="en-US" sz="1200" dirty="0"/>
              <a:t>, start, age, move, doc, type, </a:t>
            </a:r>
            <a:r>
              <a:rPr lang="en-US" sz="1200" dirty="0" err="1"/>
              <a:t>freq</a:t>
            </a:r>
            <a:r>
              <a:rPr lang="en-US" sz="1200" dirty="0"/>
              <a:t>, </a:t>
            </a:r>
            <a:r>
              <a:rPr lang="en-US" sz="1200" dirty="0" err="1"/>
              <a:t>travel_id</a:t>
            </a:r>
            <a:r>
              <a:rPr lang="en-US" sz="1200" dirty="0"/>
              <a:t>, experience, </a:t>
            </a:r>
            <a:r>
              <a:rPr lang="en-US" sz="1200" dirty="0" err="1"/>
              <a:t>ranch_experience</a:t>
            </a:r>
            <a:r>
              <a:rPr lang="en-US" sz="1200" dirty="0"/>
              <a:t>, LSH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41F4E5-2D68-970C-79AC-1839690808F8}"/>
              </a:ext>
            </a:extLst>
          </p:cNvPr>
          <p:cNvSpPr/>
          <p:nvPr/>
        </p:nvSpPr>
        <p:spPr>
          <a:xfrm>
            <a:off x="2889011" y="3379149"/>
            <a:ext cx="2608856" cy="2184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Pastures: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pasture_id</a:t>
            </a:r>
            <a:r>
              <a:rPr lang="en-US" sz="1200" dirty="0"/>
              <a:t>, </a:t>
            </a:r>
            <a:r>
              <a:rPr lang="en-US" sz="1200" dirty="0" err="1"/>
              <a:t>ranch_id</a:t>
            </a:r>
            <a:r>
              <a:rPr lang="en-US" sz="1200" dirty="0"/>
              <a:t>, acres, stocking, 2022_head, 2023_head, 2024_head, 2022_comp, 2023_comp, 2024_comp,  2022_date_out, 2023_date_out, 2024_date_out, 2022_date_in, 2023_date_in, 2024_date_in, 2022_NDVI, 2023_NDVI, 2024_NDVI, 2022_NPP, 2023_NPP, 2024_NPP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DC4C53-DB01-C6CF-27EE-BBDF5E914243}"/>
              </a:ext>
            </a:extLst>
          </p:cNvPr>
          <p:cNvSpPr/>
          <p:nvPr/>
        </p:nvSpPr>
        <p:spPr>
          <a:xfrm>
            <a:off x="8834512" y="2269674"/>
            <a:ext cx="2892235" cy="230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Historical: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hist_id</a:t>
            </a:r>
            <a:r>
              <a:rPr lang="en-US" sz="1200" dirty="0"/>
              <a:t>, </a:t>
            </a:r>
            <a:r>
              <a:rPr lang="en-US" sz="1200" dirty="0" err="1"/>
              <a:t>ranch_id</a:t>
            </a:r>
            <a:r>
              <a:rPr lang="en-US" sz="1200" dirty="0"/>
              <a:t>, year, </a:t>
            </a:r>
            <a:r>
              <a:rPr lang="en-US" sz="1200" dirty="0" err="1"/>
              <a:t>preg</a:t>
            </a:r>
            <a:r>
              <a:rPr lang="en-US" sz="1200" dirty="0"/>
              <a:t>, head, comp,  </a:t>
            </a:r>
            <a:r>
              <a:rPr lang="en-US" sz="1200" dirty="0" err="1"/>
              <a:t>pasture_id</a:t>
            </a:r>
            <a:r>
              <a:rPr lang="en-US" sz="1200" dirty="0"/>
              <a:t>, </a:t>
            </a:r>
            <a:r>
              <a:rPr lang="en-US" sz="1200" dirty="0" err="1"/>
              <a:t>breed_id</a:t>
            </a:r>
            <a:r>
              <a:rPr lang="en-US" sz="1200" dirty="0"/>
              <a:t>, salt, mineral, </a:t>
            </a:r>
            <a:r>
              <a:rPr lang="en-US" sz="1200" dirty="0" err="1"/>
              <a:t>supp_id</a:t>
            </a:r>
            <a:r>
              <a:rPr lang="en-US" sz="1200" dirty="0"/>
              <a:t>, AI, </a:t>
            </a:r>
            <a:r>
              <a:rPr lang="en-US" sz="1200" dirty="0" err="1"/>
              <a:t>vac_id</a:t>
            </a:r>
            <a:r>
              <a:rPr lang="en-US" sz="1200" dirty="0"/>
              <a:t>, </a:t>
            </a:r>
            <a:r>
              <a:rPr lang="en-US" sz="1200" dirty="0" err="1"/>
              <a:t>date_rider</a:t>
            </a:r>
            <a:r>
              <a:rPr lang="en-US" sz="1200" dirty="0"/>
              <a:t>, nonlethal, </a:t>
            </a:r>
            <a:r>
              <a:rPr lang="en-US" sz="1200" dirty="0" err="1"/>
              <a:t>wolf_deps</a:t>
            </a:r>
            <a:r>
              <a:rPr lang="en-US" sz="1200" dirty="0"/>
              <a:t>, </a:t>
            </a:r>
            <a:r>
              <a:rPr lang="en-US" sz="1200" dirty="0" err="1"/>
              <a:t>griz_deps</a:t>
            </a:r>
            <a:r>
              <a:rPr lang="en-US" sz="1200" dirty="0"/>
              <a:t>, </a:t>
            </a:r>
            <a:r>
              <a:rPr lang="en-US" sz="1200" dirty="0" err="1"/>
              <a:t>other_deps</a:t>
            </a:r>
            <a:r>
              <a:rPr lang="en-US" sz="1200" dirty="0"/>
              <a:t>, </a:t>
            </a:r>
            <a:r>
              <a:rPr lang="en-US" sz="1200" dirty="0" err="1"/>
              <a:t>wolf_injuries</a:t>
            </a:r>
            <a:r>
              <a:rPr lang="en-US" sz="1200" dirty="0"/>
              <a:t>, </a:t>
            </a:r>
            <a:r>
              <a:rPr lang="en-US" sz="1200" dirty="0" err="1"/>
              <a:t>griz_injuries</a:t>
            </a:r>
            <a:r>
              <a:rPr lang="en-US" sz="1200" dirty="0"/>
              <a:t>, </a:t>
            </a:r>
            <a:r>
              <a:rPr lang="en-US" sz="1200" dirty="0" err="1"/>
              <a:t>other_injuries</a:t>
            </a:r>
            <a:r>
              <a:rPr lang="en-US" sz="1200" dirty="0"/>
              <a:t>, illness, </a:t>
            </a:r>
            <a:r>
              <a:rPr lang="en-US" sz="1200" dirty="0" err="1"/>
              <a:t>illness_type</a:t>
            </a:r>
            <a:r>
              <a:rPr lang="en-US" sz="1200" dirty="0"/>
              <a:t>, </a:t>
            </a:r>
            <a:r>
              <a:rPr lang="en-US" sz="1200" dirty="0" err="1"/>
              <a:t>sig_id</a:t>
            </a:r>
            <a:r>
              <a:rPr lang="en-US" sz="1200" dirty="0"/>
              <a:t>, </a:t>
            </a:r>
            <a:r>
              <a:rPr lang="en-US" sz="1200" dirty="0" err="1"/>
              <a:t>return_rate</a:t>
            </a:r>
            <a:r>
              <a:rPr lang="en-US" sz="1200" dirty="0"/>
              <a:t>, </a:t>
            </a:r>
            <a:r>
              <a:rPr lang="en-US" sz="1200" dirty="0" err="1"/>
              <a:t>weights_turnout</a:t>
            </a:r>
            <a:r>
              <a:rPr lang="en-US" sz="1200" dirty="0"/>
              <a:t>, weights/</a:t>
            </a:r>
            <a:r>
              <a:rPr lang="en-US" sz="1200" dirty="0" err="1"/>
              <a:t>turnin</a:t>
            </a:r>
            <a:r>
              <a:rPr lang="en-US" sz="1200" dirty="0"/>
              <a:t>, </a:t>
            </a:r>
            <a:r>
              <a:rPr lang="en-US" sz="1200" dirty="0" err="1"/>
              <a:t>rider_freq</a:t>
            </a:r>
            <a:r>
              <a:rPr lang="en-US" sz="1200" dirty="0"/>
              <a:t>, </a:t>
            </a:r>
            <a:r>
              <a:rPr lang="en-US" sz="1200" dirty="0" err="1"/>
              <a:t>rep_heifers</a:t>
            </a:r>
            <a:r>
              <a:rPr lang="en-US" sz="1200" dirty="0"/>
              <a:t>, </a:t>
            </a:r>
            <a:r>
              <a:rPr lang="en-US" sz="1200" dirty="0" err="1"/>
              <a:t>rider_direct</a:t>
            </a:r>
            <a:r>
              <a:rPr lang="en-US" sz="1200" dirty="0"/>
              <a:t>, </a:t>
            </a:r>
            <a:r>
              <a:rPr lang="en-US" sz="1200" dirty="0" err="1"/>
              <a:t>rider_indirect</a:t>
            </a:r>
            <a:r>
              <a:rPr lang="en-US" sz="1200" dirty="0"/>
              <a:t>, </a:t>
            </a:r>
            <a:r>
              <a:rPr lang="en-US" sz="1200" dirty="0" err="1"/>
              <a:t>rider_trust</a:t>
            </a:r>
            <a:r>
              <a:rPr lang="en-US" sz="1200" dirty="0"/>
              <a:t>, rider monitoring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0114B1-410D-C98A-CF0E-36B19C369FC7}"/>
              </a:ext>
            </a:extLst>
          </p:cNvPr>
          <p:cNvSpPr txBox="1"/>
          <p:nvPr/>
        </p:nvSpPr>
        <p:spPr>
          <a:xfrm>
            <a:off x="5667429" y="4040830"/>
            <a:ext cx="2811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connected by “</a:t>
            </a:r>
            <a:r>
              <a:rPr lang="en-US" dirty="0" err="1"/>
              <a:t>ranch_id</a:t>
            </a:r>
            <a:r>
              <a:rPr lang="en-US" dirty="0"/>
              <a:t>”</a:t>
            </a:r>
          </a:p>
          <a:p>
            <a:r>
              <a:rPr lang="en-US" dirty="0"/>
              <a:t>Primary Key bolded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77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1850</Words>
  <Application>Microsoft Macintosh PowerPoint</Application>
  <PresentationFormat>Widescreen</PresentationFormat>
  <Paragraphs>79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Nickerson,Rae</dc:creator>
  <cp:lastModifiedBy>Nickerson,Rae</cp:lastModifiedBy>
  <cp:revision>6</cp:revision>
  <dcterms:created xsi:type="dcterms:W3CDTF">2023-02-18T21:40:16Z</dcterms:created>
  <dcterms:modified xsi:type="dcterms:W3CDTF">2023-03-06T23:49:16Z</dcterms:modified>
</cp:coreProperties>
</file>