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0134-9CC5-DA48-8CC7-F7BE43FA9DE8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F0B8C-EF5B-F440-A47C-EFA45857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Data Versions: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F0B8C-EF5B-F440-A47C-EFA45857D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0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datasets I will call in for analysis: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F0B8C-EF5B-F440-A47C-EFA45857D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38F0-76E3-4D4E-0132-62F23008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7838-B2E8-6DFE-DD11-DEB74AE1A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CCA6-4762-7AF4-F64F-E9A7CA56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F1E8-BF0E-A86C-D64E-F71FE71C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1BA1-6C6F-B540-D18D-1924090D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DB06-C262-23B5-1AC6-9A70B367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2C87-5D83-F392-95E2-E12FDF779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4DB8-DF48-50CF-2394-36D968EE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224B-2854-8AA7-C77E-AA49CE19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4F4C4-E3CC-0F51-4B0B-3DF0D0B8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56093-2B1E-691C-B936-15C13836F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23652-67B1-7200-6816-A8C16BE3F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1B9D-3853-D5FB-9D5C-F2CBE3F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0709-979D-FF7A-DEE3-BCB89703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62ED-2A78-F6A7-D359-5294714A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20D-CB22-FDE8-5004-2C198BF8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18FF-2E48-31F1-3704-99473347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9F56-B580-5224-6CE3-F8CA5369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E64E-DEDF-AC15-37A2-5C6B37C6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8FFC-EE44-B6EA-0A7E-EF86072D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1B3D-D9C2-828C-D535-BEDC0B92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0B69-1154-9FA9-0E01-EF37399D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6DE4-71F0-12C2-6660-49FC9D3F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6F5E-BE83-2300-6C6D-E1F6DC1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2F8A-2805-133A-DD6D-2D11563C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0228-55AF-A464-5FC0-E4E1D1F2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148F-338B-1F6B-EBFA-63B7FB5B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D3FAC-1DCB-CF03-6EEB-8AA4FAF5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DF60E-3910-92EF-26F0-FD325A19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9C5A-6A40-E0EE-F208-4EEAB3E4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E86B-8EF3-29BB-053C-99BD867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295C-DFDC-C42A-70A7-D5983979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4701-6C5E-EEFD-6B0B-5412F82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8EC2E-DBE1-7206-A6C4-F6348BC4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1DF90-8FE8-AC58-8BEC-5D55184F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84852-EECD-8483-0A02-C773C9E1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409D0-FAFB-D9C6-B828-C1F44100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A5AAB-4D3E-B2A7-3A03-ABCF7F2C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9CBEC-53D3-A264-C428-0B433007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6132-0469-5F99-4B92-5614B20C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53AA3-DBCE-6162-83F2-51AE22FA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0D8D2-54A6-BA67-160E-2A4A9CDD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09BF4-0378-EC00-3C32-A2023D58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03887-2FAB-4124-C8AA-16A1745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68BDD-4D1B-D800-EC79-4D9483B4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FE7F3-5A64-828E-B991-4F6E702D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F005-EA0F-B469-0AF8-1780466E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78D5-D1C2-A38F-70FC-96A2BEEF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25CDA-37CB-714B-8DD1-A4ED7D23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3217-F59D-064F-77D4-9F54BB3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0D4C3-BAD4-1EC3-09C4-86E3057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E4F58-BD92-C48C-970F-15D7B05C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CDD8-8551-D21E-12BD-B952287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9FB5C-2385-4BF3-550E-8B12C27FD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D5F6F-5BE9-FA9B-57C0-5A0A63E0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677F9-7DE5-4426-D704-0D04D88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C0398-A932-FE01-FB7C-E656F842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4C9F7-5445-E1AE-C466-ECB3EE6F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8E451-8E1F-6812-0E7F-2C067E77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26EB-BF2A-65F2-2571-BD2D11FC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36AC-427F-6CA8-9D90-31E7DDD37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B527-97FA-D840-83BA-E67D3A9BD081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B9E5-26D8-90F6-5B0A-C49982436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3A7C-FBDE-A7D8-2624-2AC12910B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0779D-B0B7-2C04-A13E-69FDBC31C9D9}"/>
              </a:ext>
            </a:extLst>
          </p:cNvPr>
          <p:cNvSpPr/>
          <p:nvPr/>
        </p:nvSpPr>
        <p:spPr>
          <a:xfrm>
            <a:off x="3120457" y="4417778"/>
            <a:ext cx="3581132" cy="221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b="1" dirty="0" err="1"/>
              <a:t>ride_id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date_in</a:t>
            </a:r>
            <a:r>
              <a:rPr lang="en-US" sz="1200" dirty="0"/>
              <a:t>, </a:t>
            </a:r>
            <a:r>
              <a:rPr lang="en-US" sz="1200" dirty="0" err="1"/>
              <a:t>date_out</a:t>
            </a:r>
            <a:r>
              <a:rPr lang="en-US" sz="1200" dirty="0"/>
              <a:t>, </a:t>
            </a:r>
            <a:r>
              <a:rPr lang="en-US" sz="1200" dirty="0" err="1"/>
              <a:t>time_in</a:t>
            </a:r>
            <a:r>
              <a:rPr lang="en-US" sz="1200" dirty="0"/>
              <a:t>, </a:t>
            </a:r>
            <a:r>
              <a:rPr lang="en-US" sz="1200" dirty="0" err="1"/>
              <a:t>time_out</a:t>
            </a:r>
            <a:r>
              <a:rPr lang="en-US" sz="1200" dirty="0"/>
              <a:t>, </a:t>
            </a:r>
            <a:r>
              <a:rPr lang="en-US" sz="1200" dirty="0" err="1"/>
              <a:t>time_ride_start</a:t>
            </a:r>
            <a:r>
              <a:rPr lang="en-US" sz="1200" dirty="0"/>
              <a:t>, </a:t>
            </a:r>
            <a:r>
              <a:rPr lang="en-US" sz="1200" dirty="0" err="1"/>
              <a:t>time_ride_end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herds, VHF, GPS, </a:t>
            </a:r>
            <a:r>
              <a:rPr lang="en-US" sz="1200" dirty="0" err="1"/>
              <a:t>weather_id</a:t>
            </a:r>
            <a:r>
              <a:rPr lang="en-US" sz="1200" dirty="0"/>
              <a:t>, </a:t>
            </a:r>
            <a:r>
              <a:rPr lang="en-US" sz="1200" dirty="0" err="1"/>
              <a:t>ordinary_id</a:t>
            </a:r>
            <a:r>
              <a:rPr lang="en-US" sz="1200" dirty="0"/>
              <a:t>, </a:t>
            </a:r>
            <a:r>
              <a:rPr lang="en-US" sz="1200" dirty="0" err="1"/>
              <a:t>pred_response_id</a:t>
            </a:r>
            <a:r>
              <a:rPr lang="en-US" sz="1200" dirty="0"/>
              <a:t>, </a:t>
            </a:r>
            <a:r>
              <a:rPr lang="en-US" sz="1200" dirty="0" err="1"/>
              <a:t>management_id</a:t>
            </a:r>
            <a:r>
              <a:rPr lang="en-US" sz="1200" dirty="0"/>
              <a:t>, </a:t>
            </a:r>
            <a:r>
              <a:rPr lang="en-US" sz="1200" dirty="0" err="1"/>
              <a:t>dogs_id</a:t>
            </a:r>
            <a:r>
              <a:rPr lang="en-US" sz="1200" dirty="0"/>
              <a:t>, </a:t>
            </a:r>
            <a:r>
              <a:rPr lang="en-US" sz="1200" dirty="0" err="1"/>
              <a:t>nonlethal_id</a:t>
            </a:r>
            <a:r>
              <a:rPr lang="en-US" sz="1200" dirty="0"/>
              <a:t>, </a:t>
            </a:r>
            <a:r>
              <a:rPr lang="en-US" sz="1200" dirty="0" err="1"/>
              <a:t>unit_id</a:t>
            </a:r>
            <a:r>
              <a:rPr lang="en-US" sz="1200" dirty="0"/>
              <a:t>, </a:t>
            </a:r>
            <a:r>
              <a:rPr lang="en-US" sz="1200" dirty="0" err="1"/>
              <a:t>gps_id</a:t>
            </a:r>
            <a:r>
              <a:rPr lang="en-US" sz="1200" dirty="0"/>
              <a:t>, </a:t>
            </a:r>
            <a:r>
              <a:rPr lang="en-US" sz="1200" dirty="0" err="1"/>
              <a:t>pred_id</a:t>
            </a:r>
            <a:r>
              <a:rPr lang="en-US" sz="1200" dirty="0"/>
              <a:t>, </a:t>
            </a:r>
            <a:r>
              <a:rPr lang="en-US" sz="1200" dirty="0" err="1"/>
              <a:t>pred_lat</a:t>
            </a:r>
            <a:r>
              <a:rPr lang="en-US" sz="1200" dirty="0"/>
              <a:t>, </a:t>
            </a:r>
            <a:r>
              <a:rPr lang="en-US" sz="1200" dirty="0" err="1"/>
              <a:t>pred_long</a:t>
            </a:r>
            <a:r>
              <a:rPr lang="en-US" sz="1200" dirty="0"/>
              <a:t>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</a:t>
            </a:r>
            <a:r>
              <a:rPr lang="en-US" sz="1200" dirty="0" err="1"/>
              <a:t>pred_num</a:t>
            </a:r>
            <a:r>
              <a:rPr lang="en-US" sz="1200" dirty="0"/>
              <a:t>, </a:t>
            </a:r>
            <a:r>
              <a:rPr lang="en-US" sz="1200" dirty="0" err="1"/>
              <a:t>pred_kill</a:t>
            </a:r>
            <a:r>
              <a:rPr lang="en-US" sz="1200" dirty="0"/>
              <a:t>, </a:t>
            </a:r>
            <a:r>
              <a:rPr lang="en-US" sz="1200" dirty="0" err="1"/>
              <a:t>time_to</a:t>
            </a:r>
            <a:r>
              <a:rPr lang="en-US" sz="1200" dirty="0"/>
              <a:t>, </a:t>
            </a:r>
            <a:r>
              <a:rPr lang="en-US" sz="1200" dirty="0" err="1"/>
              <a:t>num_calves</a:t>
            </a:r>
            <a:r>
              <a:rPr lang="en-US" sz="1200" dirty="0"/>
              <a:t>, </a:t>
            </a:r>
            <a:r>
              <a:rPr lang="en-US" sz="1200" dirty="0" err="1"/>
              <a:t>num_cows</a:t>
            </a:r>
            <a:r>
              <a:rPr lang="en-US" sz="1200" dirty="0"/>
              <a:t>, </a:t>
            </a:r>
            <a:r>
              <a:rPr lang="en-US" sz="1200" dirty="0" err="1"/>
              <a:t>num_bulls</a:t>
            </a:r>
            <a:r>
              <a:rPr lang="en-US" sz="1200" dirty="0"/>
              <a:t>, </a:t>
            </a:r>
            <a:r>
              <a:rPr lang="en-US" sz="1200" dirty="0" err="1"/>
              <a:t>num_other</a:t>
            </a:r>
            <a:r>
              <a:rPr lang="en-US" sz="1200" dirty="0"/>
              <a:t>, </a:t>
            </a:r>
            <a:r>
              <a:rPr lang="en-US" sz="1200" dirty="0" err="1"/>
              <a:t>event_start</a:t>
            </a:r>
            <a:r>
              <a:rPr lang="en-US" sz="1200" dirty="0"/>
              <a:t>, </a:t>
            </a:r>
            <a:r>
              <a:rPr lang="en-US" sz="1200" dirty="0" err="1"/>
              <a:t>event_end</a:t>
            </a:r>
            <a:r>
              <a:rPr lang="en-US" sz="1200" dirty="0"/>
              <a:t>, </a:t>
            </a:r>
            <a:r>
              <a:rPr lang="en-US" sz="1200" dirty="0" err="1"/>
              <a:t>stress_id</a:t>
            </a:r>
            <a:r>
              <a:rPr lang="en-US" sz="1200" dirty="0"/>
              <a:t> </a:t>
            </a:r>
            <a:r>
              <a:rPr lang="en-US" sz="1200" dirty="0" err="1"/>
              <a:t>vigilant_id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58B8-1E8C-2CC5-5B96-FDBF528A7A81}"/>
              </a:ext>
            </a:extLst>
          </p:cNvPr>
          <p:cNvSpPr/>
          <p:nvPr/>
        </p:nvSpPr>
        <p:spPr>
          <a:xfrm>
            <a:off x="3273154" y="963089"/>
            <a:ext cx="2159715" cy="295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camera_serial</a:t>
            </a:r>
            <a:r>
              <a:rPr lang="en-US" sz="1200" dirty="0"/>
              <a:t>, </a:t>
            </a:r>
            <a:r>
              <a:rPr lang="en-US" sz="1200" dirty="0" err="1"/>
              <a:t>station_id</a:t>
            </a:r>
            <a:r>
              <a:rPr lang="en-US" sz="1200" dirty="0"/>
              <a:t>, </a:t>
            </a:r>
            <a:r>
              <a:rPr lang="en-US" sz="1200" b="1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date_pulled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person_pulled</a:t>
            </a:r>
            <a:r>
              <a:rPr lang="en-US" sz="1200" dirty="0"/>
              <a:t>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dist_target</a:t>
            </a:r>
            <a:r>
              <a:rPr lang="en-US" sz="1200" dirty="0"/>
              <a:t>, height, width, cover, direction, habitat, </a:t>
            </a:r>
            <a:r>
              <a:rPr lang="en-US" sz="1200" dirty="0" err="1"/>
              <a:t>lock_deployed</a:t>
            </a:r>
            <a:r>
              <a:rPr lang="en-US" sz="1200" dirty="0"/>
              <a:t>, S/</a:t>
            </a:r>
            <a:r>
              <a:rPr lang="en-US" sz="1200" dirty="0" err="1"/>
              <a:t>B_date</a:t>
            </a:r>
            <a:r>
              <a:rPr lang="en-US" sz="1200" dirty="0"/>
              <a:t>, </a:t>
            </a:r>
            <a:r>
              <a:rPr lang="en-US" sz="1200" dirty="0" err="1"/>
              <a:t>date_checked</a:t>
            </a:r>
            <a:r>
              <a:rPr lang="en-US" sz="1200" dirty="0"/>
              <a:t>, </a:t>
            </a:r>
            <a:r>
              <a:rPr lang="en-US" sz="1200" dirty="0" err="1"/>
              <a:t>person_checked</a:t>
            </a:r>
            <a:r>
              <a:rPr lang="en-US" sz="1200" dirty="0"/>
              <a:t>, </a:t>
            </a:r>
            <a:r>
              <a:rPr lang="en-US" sz="1200" dirty="0" err="1"/>
              <a:t>total_pics_use</a:t>
            </a:r>
            <a:r>
              <a:rPr lang="en-US" sz="1200" dirty="0"/>
              <a:t>, </a:t>
            </a:r>
            <a:r>
              <a:rPr lang="en-US" sz="1200" dirty="0" err="1"/>
              <a:t>total_pics_deleted</a:t>
            </a:r>
            <a:r>
              <a:rPr lang="en-US" sz="1200" dirty="0"/>
              <a:t>, </a:t>
            </a:r>
            <a:r>
              <a:rPr lang="en-US" sz="1200" dirty="0" err="1"/>
              <a:t>date_dead</a:t>
            </a:r>
            <a:r>
              <a:rPr lang="en-US" sz="1200" dirty="0"/>
              <a:t>, </a:t>
            </a:r>
            <a:r>
              <a:rPr lang="en-US" sz="1200" dirty="0" err="1"/>
              <a:t>date_full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43876-2086-17F4-5482-27D8068B6CDB}"/>
              </a:ext>
            </a:extLst>
          </p:cNvPr>
          <p:cNvSpPr/>
          <p:nvPr/>
        </p:nvSpPr>
        <p:spPr>
          <a:xfrm>
            <a:off x="9715878" y="4973438"/>
            <a:ext cx="2284794" cy="165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Agency_conflict</a:t>
            </a:r>
            <a:r>
              <a:rPr lang="en-US" sz="1200" dirty="0"/>
              <a:t>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conflict_id</a:t>
            </a:r>
            <a:r>
              <a:rPr lang="en-US" sz="1200" dirty="0"/>
              <a:t>, 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num, </a:t>
            </a:r>
            <a:r>
              <a:rPr lang="en-US" sz="1200" dirty="0" err="1"/>
              <a:t>num_cattle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BDEC8-5139-7E11-A4D8-A2BC6F3A1D04}"/>
              </a:ext>
            </a:extLst>
          </p:cNvPr>
          <p:cNvSpPr/>
          <p:nvPr/>
        </p:nvSpPr>
        <p:spPr>
          <a:xfrm>
            <a:off x="5674686" y="1055497"/>
            <a:ext cx="1773542" cy="311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Cortisol/BCS: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cort_id</a:t>
            </a:r>
            <a:r>
              <a:rPr lang="en-US" sz="1200" dirty="0"/>
              <a:t>, 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cow_id</a:t>
            </a:r>
            <a:r>
              <a:rPr lang="en-US" sz="1200" dirty="0"/>
              <a:t>, BCS_s_22, BSC_f_22, BSC_s_23, BSC_f_23, BCS_s_24, BSC_f_24, </a:t>
            </a:r>
            <a:r>
              <a:rPr lang="en-US" sz="1200" dirty="0" err="1"/>
              <a:t>tag_color</a:t>
            </a:r>
            <a:r>
              <a:rPr lang="en-US" sz="1200" dirty="0"/>
              <a:t>, </a:t>
            </a:r>
            <a:r>
              <a:rPr lang="en-US" sz="1200" dirty="0" err="1"/>
              <a:t>tag_location</a:t>
            </a:r>
            <a:r>
              <a:rPr lang="en-US" sz="1200" dirty="0"/>
              <a:t>, cort_s_22, thyroid_s_22, cort_f_22, thyroid_f_22, cort_s_23, thyroid_s_23, cort_f_23, thyroid_f_23, cort_s_24, thyroid_s_24, cort_f_24, thyroid_f_24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805B0-386D-545F-74B1-19AB5E883479}"/>
              </a:ext>
            </a:extLst>
          </p:cNvPr>
          <p:cNvSpPr/>
          <p:nvPr/>
        </p:nvSpPr>
        <p:spPr>
          <a:xfrm>
            <a:off x="10421943" y="287298"/>
            <a:ext cx="1478740" cy="23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VHF: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unit_id</a:t>
            </a:r>
            <a:r>
              <a:rPr lang="en-US" sz="1200" dirty="0"/>
              <a:t>, </a:t>
            </a:r>
            <a:r>
              <a:rPr lang="en-US" sz="1200" dirty="0" err="1"/>
              <a:t>freq</a:t>
            </a:r>
            <a:r>
              <a:rPr lang="en-US" sz="1200"/>
              <a:t>, year,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cow_id</a:t>
            </a:r>
            <a:r>
              <a:rPr lang="en-US" sz="1200" dirty="0"/>
              <a:t>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date_removed</a:t>
            </a:r>
            <a:r>
              <a:rPr lang="en-US" sz="1200" dirty="0"/>
              <a:t>, </a:t>
            </a:r>
            <a:r>
              <a:rPr lang="en-US" sz="1200" dirty="0" err="1"/>
              <a:t>person_removed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type, missing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FA5B8-081A-33F4-68C4-151C7B4B700D}"/>
              </a:ext>
            </a:extLst>
          </p:cNvPr>
          <p:cNvSpPr/>
          <p:nvPr/>
        </p:nvSpPr>
        <p:spPr>
          <a:xfrm>
            <a:off x="7637619" y="2865410"/>
            <a:ext cx="2240750" cy="151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Riders: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start, age, move, doc, type, </a:t>
            </a:r>
            <a:r>
              <a:rPr lang="en-US" sz="1200" dirty="0" err="1"/>
              <a:t>freq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experience, </a:t>
            </a:r>
            <a:r>
              <a:rPr lang="en-US" sz="1200" dirty="0" err="1"/>
              <a:t>ranch_experience</a:t>
            </a:r>
            <a:r>
              <a:rPr lang="en-US" sz="1200" dirty="0"/>
              <a:t>, LSH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1F4E5-2D68-970C-79AC-1839690808F8}"/>
              </a:ext>
            </a:extLst>
          </p:cNvPr>
          <p:cNvSpPr/>
          <p:nvPr/>
        </p:nvSpPr>
        <p:spPr>
          <a:xfrm>
            <a:off x="276290" y="4048414"/>
            <a:ext cx="2608856" cy="218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Pastures: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acres, stocking, 2022_head, 2023_head, 2024_head, 2022_comp, 2023_comp, 2024_comp,  2022_date_out, 2023_date_out, 2024_date_out, 2022_date_in, 2023_date_in, 2024_date_in, 2022_NDVI, 2023_NDVI, 2024_NDVI, 2022_NPP, 2023_NPP, 2024_NPP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C4C53-DB01-C6CF-27EE-BBDF5E914243}"/>
              </a:ext>
            </a:extLst>
          </p:cNvPr>
          <p:cNvSpPr/>
          <p:nvPr/>
        </p:nvSpPr>
        <p:spPr>
          <a:xfrm>
            <a:off x="139102" y="319310"/>
            <a:ext cx="2892235" cy="310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Ranch: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hist_id</a:t>
            </a:r>
            <a:r>
              <a:rPr lang="en-US" sz="1200" b="1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year, </a:t>
            </a:r>
            <a:r>
              <a:rPr lang="en-US" sz="1200" dirty="0" err="1"/>
              <a:t>preg</a:t>
            </a:r>
            <a:r>
              <a:rPr lang="en-US" sz="1200" dirty="0"/>
              <a:t>, head, comp, 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breed_id</a:t>
            </a:r>
            <a:r>
              <a:rPr lang="en-US" sz="1200" dirty="0"/>
              <a:t>, salt, mineral, </a:t>
            </a:r>
            <a:r>
              <a:rPr lang="en-US" sz="1200" dirty="0" err="1"/>
              <a:t>supp_id</a:t>
            </a:r>
            <a:r>
              <a:rPr lang="en-US" sz="1200" dirty="0"/>
              <a:t>, AI, </a:t>
            </a:r>
            <a:r>
              <a:rPr lang="en-US" sz="1200" dirty="0" err="1"/>
              <a:t>vac_id</a:t>
            </a:r>
            <a:r>
              <a:rPr lang="en-US" sz="1200" dirty="0"/>
              <a:t>, </a:t>
            </a:r>
            <a:r>
              <a:rPr lang="en-US" sz="1200" dirty="0" err="1"/>
              <a:t>date_rider</a:t>
            </a:r>
            <a:r>
              <a:rPr lang="en-US" sz="1200" dirty="0"/>
              <a:t>, nonlethal, </a:t>
            </a:r>
            <a:r>
              <a:rPr lang="en-US" sz="1200" dirty="0" err="1"/>
              <a:t>wolf_deps</a:t>
            </a:r>
            <a:r>
              <a:rPr lang="en-US" sz="1200" dirty="0"/>
              <a:t>, </a:t>
            </a:r>
            <a:r>
              <a:rPr lang="en-US" sz="1200" dirty="0" err="1"/>
              <a:t>griz_deps</a:t>
            </a:r>
            <a:r>
              <a:rPr lang="en-US" sz="1200" dirty="0"/>
              <a:t>, </a:t>
            </a:r>
            <a:r>
              <a:rPr lang="en-US" sz="1200" dirty="0" err="1"/>
              <a:t>other_deps</a:t>
            </a:r>
            <a:r>
              <a:rPr lang="en-US" sz="1200" dirty="0"/>
              <a:t>, </a:t>
            </a:r>
            <a:r>
              <a:rPr lang="en-US" sz="1200" dirty="0" err="1"/>
              <a:t>wolf_injuries</a:t>
            </a:r>
            <a:r>
              <a:rPr lang="en-US" sz="1200" dirty="0"/>
              <a:t>, </a:t>
            </a:r>
            <a:r>
              <a:rPr lang="en-US" sz="1200" dirty="0" err="1"/>
              <a:t>griz_injuries</a:t>
            </a:r>
            <a:r>
              <a:rPr lang="en-US" sz="1200" dirty="0"/>
              <a:t>, </a:t>
            </a:r>
            <a:r>
              <a:rPr lang="en-US" sz="1200" dirty="0" err="1"/>
              <a:t>other_injuries</a:t>
            </a:r>
            <a:r>
              <a:rPr lang="en-US" sz="1200" dirty="0"/>
              <a:t>, illness, </a:t>
            </a:r>
            <a:r>
              <a:rPr lang="en-US" sz="1200" dirty="0" err="1"/>
              <a:t>illness_type</a:t>
            </a:r>
            <a:r>
              <a:rPr lang="en-US" sz="1200" dirty="0"/>
              <a:t>, </a:t>
            </a:r>
            <a:r>
              <a:rPr lang="en-US" sz="1200" dirty="0" err="1"/>
              <a:t>sig_id</a:t>
            </a:r>
            <a:r>
              <a:rPr lang="en-US" sz="1200" dirty="0"/>
              <a:t>, </a:t>
            </a:r>
            <a:r>
              <a:rPr lang="en-US" sz="1200" dirty="0" err="1"/>
              <a:t>return_rate</a:t>
            </a:r>
            <a:r>
              <a:rPr lang="en-US" sz="1200" dirty="0"/>
              <a:t>, </a:t>
            </a:r>
            <a:r>
              <a:rPr lang="en-US" sz="1200" dirty="0" err="1"/>
              <a:t>weights_turnout</a:t>
            </a:r>
            <a:r>
              <a:rPr lang="en-US" sz="1200" dirty="0"/>
              <a:t>, weights/</a:t>
            </a:r>
            <a:r>
              <a:rPr lang="en-US" sz="1200" dirty="0" err="1"/>
              <a:t>turnin</a:t>
            </a:r>
            <a:r>
              <a:rPr lang="en-US" sz="1200" dirty="0"/>
              <a:t>, </a:t>
            </a:r>
            <a:r>
              <a:rPr lang="en-US" sz="1200" dirty="0" err="1"/>
              <a:t>rider_freq</a:t>
            </a:r>
            <a:r>
              <a:rPr lang="en-US" sz="1200" dirty="0"/>
              <a:t>, </a:t>
            </a:r>
            <a:r>
              <a:rPr lang="en-US" sz="1200" dirty="0" err="1"/>
              <a:t>rep_heifers</a:t>
            </a:r>
            <a:r>
              <a:rPr lang="en-US" sz="1200" dirty="0"/>
              <a:t>, </a:t>
            </a:r>
            <a:r>
              <a:rPr lang="en-US" sz="1200" dirty="0" err="1"/>
              <a:t>rider_direct</a:t>
            </a:r>
            <a:r>
              <a:rPr lang="en-US" sz="1200" dirty="0"/>
              <a:t>, </a:t>
            </a:r>
            <a:r>
              <a:rPr lang="en-US" sz="1200" dirty="0" err="1"/>
              <a:t>rider_indirect</a:t>
            </a:r>
            <a:r>
              <a:rPr lang="en-US" sz="1200" dirty="0"/>
              <a:t>, </a:t>
            </a:r>
            <a:r>
              <a:rPr lang="en-US" sz="1200" dirty="0" err="1"/>
              <a:t>rider_trust</a:t>
            </a:r>
            <a:r>
              <a:rPr lang="en-US" sz="1200" dirty="0"/>
              <a:t>, rider monitoring, state, turnout, </a:t>
            </a:r>
            <a:r>
              <a:rPr lang="en-US" sz="1200" dirty="0" err="1"/>
              <a:t>turnin</a:t>
            </a:r>
            <a:r>
              <a:rPr lang="en-US" sz="1200" dirty="0"/>
              <a:t>, cameras, interviews, cortisol, VHF, GPS, </a:t>
            </a:r>
            <a:r>
              <a:rPr lang="en-US" sz="1200" dirty="0" err="1"/>
              <a:t>ridersheets</a:t>
            </a:r>
            <a:r>
              <a:rPr lang="en-US" sz="1200" dirty="0"/>
              <a:t>, </a:t>
            </a:r>
            <a:r>
              <a:rPr lang="en-US" sz="1200" dirty="0" err="1"/>
              <a:t>preg_rate</a:t>
            </a:r>
            <a:r>
              <a:rPr lang="en-US" sz="1200" dirty="0"/>
              <a:t>, salt, mineral, supp, AI, vax, sig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114B1-410D-C98A-CF0E-36B19C369FC7}"/>
              </a:ext>
            </a:extLst>
          </p:cNvPr>
          <p:cNvSpPr txBox="1"/>
          <p:nvPr/>
        </p:nvSpPr>
        <p:spPr>
          <a:xfrm>
            <a:off x="6419623" y="128906"/>
            <a:ext cx="321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connected by “</a:t>
            </a:r>
            <a:r>
              <a:rPr lang="en-US" dirty="0" err="1"/>
              <a:t>ranch_id</a:t>
            </a:r>
            <a:r>
              <a:rPr lang="en-US" dirty="0"/>
              <a:t>”</a:t>
            </a:r>
          </a:p>
          <a:p>
            <a:r>
              <a:rPr lang="en-US" dirty="0"/>
              <a:t>Primary Key bolded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794D1-8227-A675-2208-7A7D14DCFDF7}"/>
              </a:ext>
            </a:extLst>
          </p:cNvPr>
          <p:cNvSpPr/>
          <p:nvPr/>
        </p:nvSpPr>
        <p:spPr>
          <a:xfrm>
            <a:off x="10098426" y="2906143"/>
            <a:ext cx="1875919" cy="188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Predator_Agency</a:t>
            </a:r>
            <a:r>
              <a:rPr lang="en-US" sz="1200" dirty="0"/>
              <a:t>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pred_id</a:t>
            </a:r>
            <a:r>
              <a:rPr lang="en-US" sz="1200" dirty="0"/>
              <a:t>, 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weather_id</a:t>
            </a:r>
            <a:r>
              <a:rPr lang="en-US" sz="1200" dirty="0"/>
              <a:t>, temp,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num, </a:t>
            </a:r>
            <a:r>
              <a:rPr lang="en-US" sz="1200" dirty="0" err="1"/>
              <a:t>num_cattle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2161A-51EB-E71E-C245-D3ED3D96D391}"/>
              </a:ext>
            </a:extLst>
          </p:cNvPr>
          <p:cNvSpPr/>
          <p:nvPr/>
        </p:nvSpPr>
        <p:spPr>
          <a:xfrm>
            <a:off x="6950391" y="4872789"/>
            <a:ext cx="2614714" cy="175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Photos: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photo_id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b="1" dirty="0" err="1"/>
              <a:t>camera_id</a:t>
            </a:r>
            <a:r>
              <a:rPr lang="en-US" sz="1200" dirty="0"/>
              <a:t>, date,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species_id</a:t>
            </a:r>
            <a:r>
              <a:rPr lang="en-US" sz="1200" dirty="0"/>
              <a:t>, </a:t>
            </a:r>
            <a:r>
              <a:rPr lang="en-US" sz="1200" dirty="0" err="1"/>
              <a:t>cattle_id</a:t>
            </a:r>
            <a:r>
              <a:rPr lang="en-US" sz="1200" dirty="0"/>
              <a:t>, num, </a:t>
            </a:r>
            <a:r>
              <a:rPr lang="en-US" sz="1200" dirty="0" err="1"/>
              <a:t>weather_id</a:t>
            </a:r>
            <a:r>
              <a:rPr lang="en-US" sz="1200" dirty="0"/>
              <a:t>, temp, time, </a:t>
            </a:r>
            <a:r>
              <a:rPr lang="en-US" sz="1200" dirty="0" err="1"/>
              <a:t>num_calves</a:t>
            </a:r>
            <a:r>
              <a:rPr lang="en-US" sz="1200" dirty="0"/>
              <a:t>, </a:t>
            </a:r>
            <a:r>
              <a:rPr lang="en-US" sz="1200" dirty="0" err="1"/>
              <a:t>num_cows</a:t>
            </a:r>
            <a:r>
              <a:rPr lang="en-US" sz="1200" dirty="0"/>
              <a:t>, </a:t>
            </a:r>
            <a:r>
              <a:rPr lang="en-US" sz="1200" dirty="0" err="1"/>
              <a:t>num_bulls</a:t>
            </a:r>
            <a:r>
              <a:rPr lang="en-US" sz="1200" dirty="0"/>
              <a:t>, </a:t>
            </a:r>
            <a:r>
              <a:rPr lang="en-US" sz="1200" dirty="0" err="1"/>
              <a:t>num_other</a:t>
            </a:r>
            <a:r>
              <a:rPr lang="en-US" sz="1200" dirty="0"/>
              <a:t>, </a:t>
            </a:r>
            <a:r>
              <a:rPr lang="en-US" sz="1200" dirty="0" err="1"/>
              <a:t>event_start</a:t>
            </a:r>
            <a:r>
              <a:rPr lang="en-US" sz="1200" dirty="0"/>
              <a:t>, </a:t>
            </a:r>
            <a:r>
              <a:rPr lang="en-US" sz="1200" dirty="0" err="1"/>
              <a:t>event_end</a:t>
            </a:r>
            <a:r>
              <a:rPr lang="en-US" sz="1200" dirty="0"/>
              <a:t>, </a:t>
            </a:r>
            <a:r>
              <a:rPr lang="en-US" sz="1200" dirty="0" err="1"/>
              <a:t>stress_id</a:t>
            </a:r>
            <a:r>
              <a:rPr lang="en-US" sz="1200" dirty="0"/>
              <a:t>, </a:t>
            </a:r>
            <a:r>
              <a:rPr lang="en-US" sz="1200" dirty="0" err="1"/>
              <a:t>vigilant_id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6876A-C938-DB1C-4917-7EDCFA80FE9D}"/>
              </a:ext>
            </a:extLst>
          </p:cNvPr>
          <p:cNvSpPr/>
          <p:nvPr/>
        </p:nvSpPr>
        <p:spPr>
          <a:xfrm>
            <a:off x="7861443" y="1157750"/>
            <a:ext cx="2016926" cy="116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GPS_id</a:t>
            </a:r>
            <a:r>
              <a:rPr lang="en-US" sz="1200" dirty="0"/>
              <a:t>, 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57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0779D-B0B7-2C04-A13E-69FDBC31C9D9}"/>
              </a:ext>
            </a:extLst>
          </p:cNvPr>
          <p:cNvSpPr/>
          <p:nvPr/>
        </p:nvSpPr>
        <p:spPr>
          <a:xfrm>
            <a:off x="5615314" y="4949795"/>
            <a:ext cx="3219198" cy="180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ride_id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date_in</a:t>
            </a:r>
            <a:r>
              <a:rPr lang="en-US" sz="1200" dirty="0"/>
              <a:t>, </a:t>
            </a:r>
            <a:r>
              <a:rPr lang="en-US" sz="1200" dirty="0" err="1"/>
              <a:t>date_out</a:t>
            </a:r>
            <a:r>
              <a:rPr lang="en-US" sz="1200" dirty="0"/>
              <a:t>, </a:t>
            </a:r>
            <a:r>
              <a:rPr lang="en-US" sz="1200" dirty="0" err="1"/>
              <a:t>time_in</a:t>
            </a:r>
            <a:r>
              <a:rPr lang="en-US" sz="1200" dirty="0"/>
              <a:t>, </a:t>
            </a:r>
            <a:r>
              <a:rPr lang="en-US" sz="1200" dirty="0" err="1"/>
              <a:t>time_out</a:t>
            </a:r>
            <a:r>
              <a:rPr lang="en-US" sz="1200" dirty="0"/>
              <a:t>, </a:t>
            </a:r>
            <a:r>
              <a:rPr lang="en-US" sz="1200" dirty="0" err="1"/>
              <a:t>time_ride_start</a:t>
            </a:r>
            <a:r>
              <a:rPr lang="en-US" sz="1200" dirty="0"/>
              <a:t>, </a:t>
            </a:r>
            <a:r>
              <a:rPr lang="en-US" sz="1200" dirty="0" err="1"/>
              <a:t>time_ride_end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herds, VHF, GPS, </a:t>
            </a:r>
            <a:r>
              <a:rPr lang="en-US" sz="1200" dirty="0" err="1"/>
              <a:t>weather_id</a:t>
            </a:r>
            <a:r>
              <a:rPr lang="en-US" sz="1200" dirty="0"/>
              <a:t>, </a:t>
            </a:r>
            <a:r>
              <a:rPr lang="en-US" sz="1200" dirty="0" err="1"/>
              <a:t>ordinary_id</a:t>
            </a:r>
            <a:r>
              <a:rPr lang="en-US" sz="1200" dirty="0"/>
              <a:t>, </a:t>
            </a:r>
            <a:r>
              <a:rPr lang="en-US" sz="1200" dirty="0" err="1"/>
              <a:t>pred_response_id</a:t>
            </a:r>
            <a:r>
              <a:rPr lang="en-US" sz="1200" dirty="0"/>
              <a:t>, </a:t>
            </a:r>
            <a:r>
              <a:rPr lang="en-US" sz="1200" dirty="0" err="1"/>
              <a:t>management_id</a:t>
            </a:r>
            <a:r>
              <a:rPr lang="en-US" sz="1200" dirty="0"/>
              <a:t>, </a:t>
            </a:r>
            <a:r>
              <a:rPr lang="en-US" sz="1200" dirty="0" err="1"/>
              <a:t>dogs_id</a:t>
            </a:r>
            <a:r>
              <a:rPr lang="en-US" sz="1200" dirty="0"/>
              <a:t>, </a:t>
            </a:r>
            <a:r>
              <a:rPr lang="en-US" sz="1200" dirty="0" err="1"/>
              <a:t>nonlethal_id</a:t>
            </a:r>
            <a:r>
              <a:rPr lang="en-US" sz="1200" dirty="0"/>
              <a:t>, </a:t>
            </a:r>
            <a:r>
              <a:rPr lang="en-US" sz="1200" dirty="0" err="1"/>
              <a:t>unit_id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22B0D-69DD-B156-EC7D-D83E9E51A7CE}"/>
              </a:ext>
            </a:extLst>
          </p:cNvPr>
          <p:cNvSpPr/>
          <p:nvPr/>
        </p:nvSpPr>
        <p:spPr>
          <a:xfrm>
            <a:off x="393575" y="142160"/>
            <a:ext cx="2880904" cy="218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Ranch: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producer_id</a:t>
            </a:r>
            <a:r>
              <a:rPr lang="en-US" sz="1200" dirty="0"/>
              <a:t>, state, </a:t>
            </a:r>
            <a:r>
              <a:rPr lang="en-US" sz="1200" dirty="0" err="1"/>
              <a:t>start_date</a:t>
            </a:r>
            <a:r>
              <a:rPr lang="en-US" sz="1200" dirty="0"/>
              <a:t>, </a:t>
            </a:r>
            <a:r>
              <a:rPr lang="en-US" sz="1200" dirty="0" err="1"/>
              <a:t>end_date</a:t>
            </a:r>
            <a:r>
              <a:rPr lang="en-US" sz="1200" dirty="0"/>
              <a:t>, cameras, interviews, cortisol, VHF, </a:t>
            </a:r>
            <a:r>
              <a:rPr lang="en-US" sz="1200" dirty="0" err="1"/>
              <a:t>rider_sheets</a:t>
            </a:r>
            <a:r>
              <a:rPr lang="en-US" sz="1200" dirty="0"/>
              <a:t>, </a:t>
            </a:r>
            <a:r>
              <a:rPr lang="en-US" sz="1200" dirty="0" err="1"/>
              <a:t>rider_gps</a:t>
            </a:r>
            <a:r>
              <a:rPr lang="en-US" sz="1200" dirty="0"/>
              <a:t>, head,</a:t>
            </a:r>
          </a:p>
          <a:p>
            <a:pPr algn="ctr"/>
            <a:r>
              <a:rPr lang="en-US" sz="1200" dirty="0"/>
              <a:t>preg_2022, preg_2023, preg_2024, </a:t>
            </a:r>
            <a:r>
              <a:rPr lang="en-US" sz="1200" dirty="0" err="1"/>
              <a:t>breed_id</a:t>
            </a:r>
            <a:r>
              <a:rPr lang="en-US" sz="1200" dirty="0"/>
              <a:t>, salt, mineral, </a:t>
            </a:r>
            <a:r>
              <a:rPr lang="en-US" sz="1200" dirty="0" err="1"/>
              <a:t>supp_id</a:t>
            </a:r>
            <a:r>
              <a:rPr lang="en-US" sz="1200" dirty="0"/>
              <a:t>, AI, </a:t>
            </a:r>
            <a:r>
              <a:rPr lang="en-US" sz="1200" dirty="0" err="1"/>
              <a:t>vac_id</a:t>
            </a:r>
            <a:r>
              <a:rPr lang="en-US" sz="1200" dirty="0"/>
              <a:t>, </a:t>
            </a:r>
            <a:r>
              <a:rPr lang="en-US" sz="1200" dirty="0" err="1"/>
              <a:t>date_rider</a:t>
            </a:r>
            <a:r>
              <a:rPr lang="en-US" sz="1200" dirty="0"/>
              <a:t>, 2022_nonlethal, 2023_nonlethal, 2024_nonlethal, 2022_sig_id, 2023_sig_id, 2024_sig_id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58B8-1E8C-2CC5-5B96-FDBF528A7A81}"/>
              </a:ext>
            </a:extLst>
          </p:cNvPr>
          <p:cNvSpPr/>
          <p:nvPr/>
        </p:nvSpPr>
        <p:spPr>
          <a:xfrm>
            <a:off x="3565040" y="228321"/>
            <a:ext cx="2159715" cy="295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camera_serial</a:t>
            </a:r>
            <a:r>
              <a:rPr lang="en-US" sz="1200" dirty="0"/>
              <a:t>, </a:t>
            </a:r>
            <a:r>
              <a:rPr lang="en-US" sz="1200" dirty="0" err="1"/>
              <a:t>station_id</a:t>
            </a:r>
            <a:r>
              <a:rPr lang="en-US" sz="1200" dirty="0"/>
              <a:t>, </a:t>
            </a:r>
            <a:r>
              <a:rPr lang="en-US" sz="1200" b="1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date_pulled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person_pulled</a:t>
            </a:r>
            <a:r>
              <a:rPr lang="en-US" sz="1200" dirty="0"/>
              <a:t>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dist_target</a:t>
            </a:r>
            <a:r>
              <a:rPr lang="en-US" sz="1200" dirty="0"/>
              <a:t>, height, width, cover, direction, habitat, </a:t>
            </a:r>
            <a:r>
              <a:rPr lang="en-US" sz="1200" dirty="0" err="1"/>
              <a:t>lock_deployed</a:t>
            </a:r>
            <a:r>
              <a:rPr lang="en-US" sz="1200" dirty="0"/>
              <a:t>, S/</a:t>
            </a:r>
            <a:r>
              <a:rPr lang="en-US" sz="1200" dirty="0" err="1"/>
              <a:t>B_date</a:t>
            </a:r>
            <a:r>
              <a:rPr lang="en-US" sz="1200" dirty="0"/>
              <a:t>, </a:t>
            </a:r>
            <a:r>
              <a:rPr lang="en-US" sz="1200" dirty="0" err="1"/>
              <a:t>date_checked</a:t>
            </a:r>
            <a:r>
              <a:rPr lang="en-US" sz="1200" dirty="0"/>
              <a:t>, </a:t>
            </a:r>
            <a:r>
              <a:rPr lang="en-US" sz="1200" dirty="0" err="1"/>
              <a:t>person_checked</a:t>
            </a:r>
            <a:r>
              <a:rPr lang="en-US" sz="1200" dirty="0"/>
              <a:t>, </a:t>
            </a:r>
            <a:r>
              <a:rPr lang="en-US" sz="1200" dirty="0" err="1"/>
              <a:t>total_pics_use</a:t>
            </a:r>
            <a:r>
              <a:rPr lang="en-US" sz="1200" dirty="0"/>
              <a:t>, </a:t>
            </a:r>
            <a:r>
              <a:rPr lang="en-US" sz="1200" dirty="0" err="1"/>
              <a:t>total_pics_deleted</a:t>
            </a:r>
            <a:r>
              <a:rPr lang="en-US" sz="1200" dirty="0"/>
              <a:t>, </a:t>
            </a:r>
            <a:r>
              <a:rPr lang="en-US" sz="1200" dirty="0" err="1"/>
              <a:t>date_dead</a:t>
            </a:r>
            <a:r>
              <a:rPr lang="en-US" sz="1200" dirty="0"/>
              <a:t>, </a:t>
            </a:r>
            <a:r>
              <a:rPr lang="en-US" sz="1200" dirty="0" err="1"/>
              <a:t>date_full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43876-2086-17F4-5482-27D8068B6CDB}"/>
              </a:ext>
            </a:extLst>
          </p:cNvPr>
          <p:cNvSpPr/>
          <p:nvPr/>
        </p:nvSpPr>
        <p:spPr>
          <a:xfrm>
            <a:off x="9555201" y="4990392"/>
            <a:ext cx="2284794" cy="165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Predator: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pred_id</a:t>
            </a:r>
            <a:r>
              <a:rPr lang="en-US" sz="1200" dirty="0"/>
              <a:t>, 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weather_id</a:t>
            </a:r>
            <a:r>
              <a:rPr lang="en-US" sz="1200" dirty="0"/>
              <a:t>, temp,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num, kill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CF6E8-9980-2D5F-BEF4-73EAEDF3D3DB}"/>
              </a:ext>
            </a:extLst>
          </p:cNvPr>
          <p:cNvSpPr/>
          <p:nvPr/>
        </p:nvSpPr>
        <p:spPr>
          <a:xfrm>
            <a:off x="209300" y="4643253"/>
            <a:ext cx="2510149" cy="207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Cattle: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cattle_id</a:t>
            </a:r>
            <a:r>
              <a:rPr lang="en-US" sz="1200" b="1" dirty="0"/>
              <a:t>, </a:t>
            </a:r>
            <a:r>
              <a:rPr lang="en-US" sz="1200" dirty="0"/>
              <a:t>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weather_id</a:t>
            </a:r>
            <a:r>
              <a:rPr lang="en-US" sz="1200" dirty="0"/>
              <a:t>, temp,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time_to</a:t>
            </a:r>
            <a:r>
              <a:rPr lang="en-US" sz="1200" dirty="0"/>
              <a:t>, </a:t>
            </a:r>
            <a:r>
              <a:rPr lang="en-US" sz="1200" dirty="0" err="1"/>
              <a:t>num_calves</a:t>
            </a:r>
            <a:r>
              <a:rPr lang="en-US" sz="1200" dirty="0"/>
              <a:t>, </a:t>
            </a:r>
            <a:r>
              <a:rPr lang="en-US" sz="1200" dirty="0" err="1"/>
              <a:t>num_cows</a:t>
            </a:r>
            <a:r>
              <a:rPr lang="en-US" sz="1200" dirty="0"/>
              <a:t>, </a:t>
            </a:r>
            <a:r>
              <a:rPr lang="en-US" sz="1200" dirty="0" err="1"/>
              <a:t>num_bulls</a:t>
            </a:r>
            <a:r>
              <a:rPr lang="en-US" sz="1200" dirty="0"/>
              <a:t>, </a:t>
            </a:r>
            <a:r>
              <a:rPr lang="en-US" sz="1200" dirty="0" err="1"/>
              <a:t>num_other</a:t>
            </a:r>
            <a:r>
              <a:rPr lang="en-US" sz="1200" dirty="0"/>
              <a:t>, </a:t>
            </a:r>
            <a:r>
              <a:rPr lang="en-US" sz="1200" dirty="0" err="1"/>
              <a:t>event_start</a:t>
            </a:r>
            <a:r>
              <a:rPr lang="en-US" sz="1200" dirty="0"/>
              <a:t>, </a:t>
            </a:r>
            <a:r>
              <a:rPr lang="en-US" sz="1200" dirty="0" err="1"/>
              <a:t>event_end</a:t>
            </a:r>
            <a:r>
              <a:rPr lang="en-US" sz="1200" dirty="0"/>
              <a:t>, </a:t>
            </a:r>
            <a:r>
              <a:rPr lang="en-US" sz="1200" dirty="0" err="1"/>
              <a:t>stress_id</a:t>
            </a:r>
            <a:r>
              <a:rPr lang="en-US" sz="1200" dirty="0"/>
              <a:t> </a:t>
            </a:r>
            <a:r>
              <a:rPr lang="en-US" sz="1200" dirty="0" err="1"/>
              <a:t>vigilant_id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BDEC8-5139-7E11-A4D8-A2BC6F3A1D04}"/>
              </a:ext>
            </a:extLst>
          </p:cNvPr>
          <p:cNvSpPr/>
          <p:nvPr/>
        </p:nvSpPr>
        <p:spPr>
          <a:xfrm>
            <a:off x="6222314" y="2127966"/>
            <a:ext cx="2005198" cy="13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Cortisol/BCS: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b="1" dirty="0" err="1"/>
              <a:t>cow_id</a:t>
            </a:r>
            <a:r>
              <a:rPr lang="en-US" sz="1200" dirty="0"/>
              <a:t>, </a:t>
            </a:r>
            <a:r>
              <a:rPr lang="en-US" sz="1200" dirty="0" err="1"/>
              <a:t>cow_BCS</a:t>
            </a:r>
            <a:r>
              <a:rPr lang="en-US" sz="1200" dirty="0"/>
              <a:t>, </a:t>
            </a:r>
            <a:r>
              <a:rPr lang="en-US" sz="1200" dirty="0" err="1"/>
              <a:t>tag_color</a:t>
            </a:r>
            <a:r>
              <a:rPr lang="en-US" sz="1200" dirty="0"/>
              <a:t>, cortisol, thyroid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805B0-386D-545F-74B1-19AB5E883479}"/>
              </a:ext>
            </a:extLst>
          </p:cNvPr>
          <p:cNvSpPr/>
          <p:nvPr/>
        </p:nvSpPr>
        <p:spPr>
          <a:xfrm>
            <a:off x="8165036" y="228322"/>
            <a:ext cx="1896700" cy="166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VHF: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unit_id</a:t>
            </a:r>
            <a:r>
              <a:rPr lang="en-US" sz="1200" dirty="0"/>
              <a:t>, </a:t>
            </a:r>
            <a:r>
              <a:rPr lang="en-US" sz="1200" dirty="0" err="1"/>
              <a:t>freq</a:t>
            </a:r>
            <a:r>
              <a:rPr lang="en-US" sz="1200" dirty="0"/>
              <a:t>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cow_id</a:t>
            </a:r>
            <a:r>
              <a:rPr lang="en-US" sz="1200" dirty="0"/>
              <a:t>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date_removed</a:t>
            </a:r>
            <a:r>
              <a:rPr lang="en-US" sz="1200" dirty="0"/>
              <a:t>, </a:t>
            </a:r>
            <a:r>
              <a:rPr lang="en-US" sz="1200" dirty="0" err="1"/>
              <a:t>person_removed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type, missing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6976-309F-1E96-D2C7-F893F058B626}"/>
              </a:ext>
            </a:extLst>
          </p:cNvPr>
          <p:cNvSpPr/>
          <p:nvPr/>
        </p:nvSpPr>
        <p:spPr>
          <a:xfrm>
            <a:off x="6038575" y="309919"/>
            <a:ext cx="1752798" cy="147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b="1" dirty="0" err="1"/>
              <a:t>gps_id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start_time</a:t>
            </a:r>
            <a:r>
              <a:rPr lang="en-US" sz="1200" dirty="0"/>
              <a:t>, </a:t>
            </a:r>
            <a:r>
              <a:rPr lang="en-US" sz="1200" dirty="0" err="1"/>
              <a:t>end_time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ride_id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D0FC4-D6F1-04CA-E078-2BB7E75EDF88}"/>
              </a:ext>
            </a:extLst>
          </p:cNvPr>
          <p:cNvSpPr/>
          <p:nvPr/>
        </p:nvSpPr>
        <p:spPr>
          <a:xfrm>
            <a:off x="10204942" y="417644"/>
            <a:ext cx="1801074" cy="147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Conflict: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conflict_id</a:t>
            </a:r>
            <a:r>
              <a:rPr lang="en-US" sz="1200" dirty="0"/>
              <a:t>, date, </a:t>
            </a:r>
            <a:r>
              <a:rPr lang="en-US" sz="1200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</a:t>
            </a:r>
            <a:r>
              <a:rPr lang="en-US" sz="1200" dirty="0" err="1"/>
              <a:t>cattle_id</a:t>
            </a:r>
            <a:r>
              <a:rPr lang="en-US" sz="1200" dirty="0"/>
              <a:t>, num</a:t>
            </a:r>
          </a:p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FA5B8-081A-33F4-68C4-151C7B4B700D}"/>
              </a:ext>
            </a:extLst>
          </p:cNvPr>
          <p:cNvSpPr/>
          <p:nvPr/>
        </p:nvSpPr>
        <p:spPr>
          <a:xfrm>
            <a:off x="499667" y="2738234"/>
            <a:ext cx="2020794" cy="130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Riders: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start, age, move, doc, type, </a:t>
            </a:r>
            <a:r>
              <a:rPr lang="en-US" sz="1200" dirty="0" err="1"/>
              <a:t>freq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experience, </a:t>
            </a:r>
            <a:r>
              <a:rPr lang="en-US" sz="1200" dirty="0" err="1"/>
              <a:t>ranch_experience</a:t>
            </a:r>
            <a:r>
              <a:rPr lang="en-US" sz="1200" dirty="0"/>
              <a:t>, LSH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1F4E5-2D68-970C-79AC-1839690808F8}"/>
              </a:ext>
            </a:extLst>
          </p:cNvPr>
          <p:cNvSpPr/>
          <p:nvPr/>
        </p:nvSpPr>
        <p:spPr>
          <a:xfrm>
            <a:off x="2889011" y="3379149"/>
            <a:ext cx="2608856" cy="218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Pastures: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acres, stocking, 2022_head, 2023_head, 2024_head, 2022_comp, 2023_comp, 2024_comp,  2022_date_out, 2023_date_out, 2024_date_out, 2022_date_in, 2023_date_in, 2024_date_in, 2022_NDVI, 2023_NDVI, 2024_NDVI, 2022_NPP, 2023_NPP, 2024_NPP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C4C53-DB01-C6CF-27EE-BBDF5E914243}"/>
              </a:ext>
            </a:extLst>
          </p:cNvPr>
          <p:cNvSpPr/>
          <p:nvPr/>
        </p:nvSpPr>
        <p:spPr>
          <a:xfrm>
            <a:off x="8834512" y="2269674"/>
            <a:ext cx="2892235" cy="23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Historical: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hist_id</a:t>
            </a:r>
            <a:r>
              <a:rPr lang="en-US" sz="1200" dirty="0"/>
              <a:t>, </a:t>
            </a:r>
            <a:r>
              <a:rPr lang="en-US" sz="1200" dirty="0" err="1"/>
              <a:t>ranch_id</a:t>
            </a:r>
            <a:r>
              <a:rPr lang="en-US" sz="1200" dirty="0"/>
              <a:t>, year, </a:t>
            </a:r>
            <a:r>
              <a:rPr lang="en-US" sz="1200" dirty="0" err="1"/>
              <a:t>preg</a:t>
            </a:r>
            <a:r>
              <a:rPr lang="en-US" sz="1200" dirty="0"/>
              <a:t>, head, comp, 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breed_id</a:t>
            </a:r>
            <a:r>
              <a:rPr lang="en-US" sz="1200" dirty="0"/>
              <a:t>, salt, mineral, </a:t>
            </a:r>
            <a:r>
              <a:rPr lang="en-US" sz="1200" dirty="0" err="1"/>
              <a:t>supp_id</a:t>
            </a:r>
            <a:r>
              <a:rPr lang="en-US" sz="1200" dirty="0"/>
              <a:t>, AI, </a:t>
            </a:r>
            <a:r>
              <a:rPr lang="en-US" sz="1200" dirty="0" err="1"/>
              <a:t>vac_id</a:t>
            </a:r>
            <a:r>
              <a:rPr lang="en-US" sz="1200" dirty="0"/>
              <a:t>, </a:t>
            </a:r>
            <a:r>
              <a:rPr lang="en-US" sz="1200" dirty="0" err="1"/>
              <a:t>date_rider</a:t>
            </a:r>
            <a:r>
              <a:rPr lang="en-US" sz="1200" dirty="0"/>
              <a:t>, nonlethal, </a:t>
            </a:r>
            <a:r>
              <a:rPr lang="en-US" sz="1200" dirty="0" err="1"/>
              <a:t>wolf_deps</a:t>
            </a:r>
            <a:r>
              <a:rPr lang="en-US" sz="1200" dirty="0"/>
              <a:t>, </a:t>
            </a:r>
            <a:r>
              <a:rPr lang="en-US" sz="1200" dirty="0" err="1"/>
              <a:t>griz_deps</a:t>
            </a:r>
            <a:r>
              <a:rPr lang="en-US" sz="1200" dirty="0"/>
              <a:t>, </a:t>
            </a:r>
            <a:r>
              <a:rPr lang="en-US" sz="1200" dirty="0" err="1"/>
              <a:t>other_deps</a:t>
            </a:r>
            <a:r>
              <a:rPr lang="en-US" sz="1200" dirty="0"/>
              <a:t>, </a:t>
            </a:r>
            <a:r>
              <a:rPr lang="en-US" sz="1200" dirty="0" err="1"/>
              <a:t>wolf_injuries</a:t>
            </a:r>
            <a:r>
              <a:rPr lang="en-US" sz="1200" dirty="0"/>
              <a:t>, </a:t>
            </a:r>
            <a:r>
              <a:rPr lang="en-US" sz="1200" dirty="0" err="1"/>
              <a:t>griz_injuries</a:t>
            </a:r>
            <a:r>
              <a:rPr lang="en-US" sz="1200" dirty="0"/>
              <a:t>, </a:t>
            </a:r>
            <a:r>
              <a:rPr lang="en-US" sz="1200" dirty="0" err="1"/>
              <a:t>other_injuries</a:t>
            </a:r>
            <a:r>
              <a:rPr lang="en-US" sz="1200" dirty="0"/>
              <a:t>, illness, </a:t>
            </a:r>
            <a:r>
              <a:rPr lang="en-US" sz="1200" dirty="0" err="1"/>
              <a:t>illness_type</a:t>
            </a:r>
            <a:r>
              <a:rPr lang="en-US" sz="1200" dirty="0"/>
              <a:t>, </a:t>
            </a:r>
            <a:r>
              <a:rPr lang="en-US" sz="1200" dirty="0" err="1"/>
              <a:t>sig_id</a:t>
            </a:r>
            <a:r>
              <a:rPr lang="en-US" sz="1200" dirty="0"/>
              <a:t>, </a:t>
            </a:r>
            <a:r>
              <a:rPr lang="en-US" sz="1200" dirty="0" err="1"/>
              <a:t>return_rate</a:t>
            </a:r>
            <a:r>
              <a:rPr lang="en-US" sz="1200" dirty="0"/>
              <a:t>, </a:t>
            </a:r>
            <a:r>
              <a:rPr lang="en-US" sz="1200" dirty="0" err="1"/>
              <a:t>weights_turnout</a:t>
            </a:r>
            <a:r>
              <a:rPr lang="en-US" sz="1200" dirty="0"/>
              <a:t>, weights/</a:t>
            </a:r>
            <a:r>
              <a:rPr lang="en-US" sz="1200" dirty="0" err="1"/>
              <a:t>turnin</a:t>
            </a:r>
            <a:r>
              <a:rPr lang="en-US" sz="1200" dirty="0"/>
              <a:t>, </a:t>
            </a:r>
            <a:r>
              <a:rPr lang="en-US" sz="1200" dirty="0" err="1"/>
              <a:t>rider_freq</a:t>
            </a:r>
            <a:r>
              <a:rPr lang="en-US" sz="1200" dirty="0"/>
              <a:t>, </a:t>
            </a:r>
            <a:r>
              <a:rPr lang="en-US" sz="1200" dirty="0" err="1"/>
              <a:t>rep_heifers</a:t>
            </a:r>
            <a:r>
              <a:rPr lang="en-US" sz="1200" dirty="0"/>
              <a:t>, </a:t>
            </a:r>
            <a:r>
              <a:rPr lang="en-US" sz="1200" dirty="0" err="1"/>
              <a:t>rider_direct</a:t>
            </a:r>
            <a:r>
              <a:rPr lang="en-US" sz="1200" dirty="0"/>
              <a:t>, </a:t>
            </a:r>
            <a:r>
              <a:rPr lang="en-US" sz="1200" dirty="0" err="1"/>
              <a:t>rider_indirect</a:t>
            </a:r>
            <a:r>
              <a:rPr lang="en-US" sz="1200" dirty="0"/>
              <a:t>, </a:t>
            </a:r>
            <a:r>
              <a:rPr lang="en-US" sz="1200" dirty="0" err="1"/>
              <a:t>rider_trust</a:t>
            </a:r>
            <a:r>
              <a:rPr lang="en-US" sz="1200" dirty="0"/>
              <a:t>, rider 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114B1-410D-C98A-CF0E-36B19C369FC7}"/>
              </a:ext>
            </a:extLst>
          </p:cNvPr>
          <p:cNvSpPr txBox="1"/>
          <p:nvPr/>
        </p:nvSpPr>
        <p:spPr>
          <a:xfrm>
            <a:off x="5667429" y="4040830"/>
            <a:ext cx="281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connected by “</a:t>
            </a:r>
            <a:r>
              <a:rPr lang="en-US" dirty="0" err="1"/>
              <a:t>ranch_id</a:t>
            </a:r>
            <a:r>
              <a:rPr lang="en-US" dirty="0"/>
              <a:t>”</a:t>
            </a:r>
          </a:p>
          <a:p>
            <a:r>
              <a:rPr lang="en-US" dirty="0"/>
              <a:t>Primary Key bolded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7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1662</Words>
  <Application>Microsoft Macintosh PowerPoint</Application>
  <PresentationFormat>Widescreen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Nickerson,Rae</dc:creator>
  <cp:lastModifiedBy>Nickerson,Rae</cp:lastModifiedBy>
  <cp:revision>3</cp:revision>
  <dcterms:created xsi:type="dcterms:W3CDTF">2023-02-18T21:40:16Z</dcterms:created>
  <dcterms:modified xsi:type="dcterms:W3CDTF">2023-03-02T17:01:00Z</dcterms:modified>
</cp:coreProperties>
</file>