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7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A83E-87BC-469E-8CAA-2F384FB12644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C433-4864-4A72-8E36-AF19C54D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5443" y="1727395"/>
            <a:ext cx="1513348" cy="1701705"/>
            <a:chOff x="2745443" y="1727395"/>
            <a:chExt cx="1513348" cy="1701705"/>
          </a:xfrm>
          <a:effectLst/>
        </p:grpSpPr>
        <p:sp>
          <p:nvSpPr>
            <p:cNvPr id="16" name="Freeform 15"/>
            <p:cNvSpPr/>
            <p:nvPr/>
          </p:nvSpPr>
          <p:spPr>
            <a:xfrm>
              <a:off x="2992062" y="2937508"/>
              <a:ext cx="1038673" cy="491592"/>
            </a:xfrm>
            <a:custGeom>
              <a:avLst/>
              <a:gdLst>
                <a:gd name="connsiteX0" fmla="*/ 0 w 1756611"/>
                <a:gd name="connsiteY0" fmla="*/ 0 h 974558"/>
                <a:gd name="connsiteX1" fmla="*/ 0 w 1756611"/>
                <a:gd name="connsiteY1" fmla="*/ 974558 h 974558"/>
                <a:gd name="connsiteX2" fmla="*/ 1756611 w 1756611"/>
                <a:gd name="connsiteY2" fmla="*/ 974558 h 974558"/>
                <a:gd name="connsiteX3" fmla="*/ 1756611 w 1756611"/>
                <a:gd name="connsiteY3" fmla="*/ 48126 h 974558"/>
                <a:gd name="connsiteX4" fmla="*/ 1756611 w 1756611"/>
                <a:gd name="connsiteY4" fmla="*/ 60158 h 974558"/>
                <a:gd name="connsiteX0" fmla="*/ 0 w 1772892"/>
                <a:gd name="connsiteY0" fmla="*/ 33446 h 1008004"/>
                <a:gd name="connsiteX1" fmla="*/ 0 w 1772892"/>
                <a:gd name="connsiteY1" fmla="*/ 1008004 h 1008004"/>
                <a:gd name="connsiteX2" fmla="*/ 1756611 w 1772892"/>
                <a:gd name="connsiteY2" fmla="*/ 1008004 h 1008004"/>
                <a:gd name="connsiteX3" fmla="*/ 1756611 w 1772892"/>
                <a:gd name="connsiteY3" fmla="*/ 81572 h 1008004"/>
                <a:gd name="connsiteX4" fmla="*/ 1772892 w 1772892"/>
                <a:gd name="connsiteY4" fmla="*/ 36361 h 100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2892" h="1008004">
                  <a:moveTo>
                    <a:pt x="0" y="33446"/>
                  </a:moveTo>
                  <a:lnTo>
                    <a:pt x="0" y="1008004"/>
                  </a:lnTo>
                  <a:lnTo>
                    <a:pt x="1756611" y="1008004"/>
                  </a:lnTo>
                  <a:cubicBezTo>
                    <a:pt x="1756611" y="699193"/>
                    <a:pt x="1753898" y="243512"/>
                    <a:pt x="1756611" y="81572"/>
                  </a:cubicBezTo>
                  <a:cubicBezTo>
                    <a:pt x="1759324" y="-80368"/>
                    <a:pt x="1767465" y="51431"/>
                    <a:pt x="1772892" y="36361"/>
                  </a:cubicBezTo>
                </a:path>
              </a:pathLst>
            </a:custGeom>
            <a:noFill/>
            <a:ln w="152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45443" y="2229744"/>
              <a:ext cx="1513348" cy="638036"/>
            </a:xfrm>
            <a:custGeom>
              <a:avLst/>
              <a:gdLst>
                <a:gd name="connsiteX0" fmla="*/ 0 w 1744578"/>
                <a:gd name="connsiteY0" fmla="*/ 782052 h 782052"/>
                <a:gd name="connsiteX1" fmla="*/ 866273 w 1744578"/>
                <a:gd name="connsiteY1" fmla="*/ 0 h 782052"/>
                <a:gd name="connsiteX2" fmla="*/ 1744578 w 1744578"/>
                <a:gd name="connsiteY2" fmla="*/ 770021 h 782052"/>
                <a:gd name="connsiteX3" fmla="*/ 1744578 w 1744578"/>
                <a:gd name="connsiteY3" fmla="*/ 770021 h 78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4578" h="782052">
                  <a:moveTo>
                    <a:pt x="0" y="782052"/>
                  </a:moveTo>
                  <a:lnTo>
                    <a:pt x="866273" y="0"/>
                  </a:lnTo>
                  <a:lnTo>
                    <a:pt x="1744578" y="770021"/>
                  </a:lnTo>
                  <a:lnTo>
                    <a:pt x="1744578" y="770021"/>
                  </a:lnTo>
                </a:path>
              </a:pathLst>
            </a:custGeom>
            <a:noFill/>
            <a:ln w="152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153494" y="1727395"/>
              <a:ext cx="703151" cy="317955"/>
              <a:chOff x="4147181" y="2799051"/>
              <a:chExt cx="934491" cy="486439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4355748" y="3141068"/>
                <a:ext cx="517358" cy="144422"/>
              </a:xfrm>
              <a:custGeom>
                <a:avLst/>
                <a:gdLst>
                  <a:gd name="connsiteX0" fmla="*/ 0 w 517358"/>
                  <a:gd name="connsiteY0" fmla="*/ 144422 h 144422"/>
                  <a:gd name="connsiteX1" fmla="*/ 264695 w 517358"/>
                  <a:gd name="connsiteY1" fmla="*/ 43 h 144422"/>
                  <a:gd name="connsiteX2" fmla="*/ 517358 w 517358"/>
                  <a:gd name="connsiteY2" fmla="*/ 132390 h 14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7358" h="144422">
                    <a:moveTo>
                      <a:pt x="0" y="144422"/>
                    </a:moveTo>
                    <a:cubicBezTo>
                      <a:pt x="89234" y="73235"/>
                      <a:pt x="178469" y="2048"/>
                      <a:pt x="264695" y="43"/>
                    </a:cubicBezTo>
                    <a:cubicBezTo>
                      <a:pt x="350921" y="-1962"/>
                      <a:pt x="434139" y="65214"/>
                      <a:pt x="517358" y="132390"/>
                    </a:cubicBezTo>
                  </a:path>
                </a:pathLst>
              </a:custGeom>
              <a:noFill/>
              <a:ln w="762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4147181" y="2799051"/>
                <a:ext cx="934491" cy="260866"/>
              </a:xfrm>
              <a:custGeom>
                <a:avLst/>
                <a:gdLst>
                  <a:gd name="connsiteX0" fmla="*/ 0 w 517358"/>
                  <a:gd name="connsiteY0" fmla="*/ 144422 h 144422"/>
                  <a:gd name="connsiteX1" fmla="*/ 264695 w 517358"/>
                  <a:gd name="connsiteY1" fmla="*/ 43 h 144422"/>
                  <a:gd name="connsiteX2" fmla="*/ 517358 w 517358"/>
                  <a:gd name="connsiteY2" fmla="*/ 132390 h 144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7358" h="144422">
                    <a:moveTo>
                      <a:pt x="0" y="144422"/>
                    </a:moveTo>
                    <a:cubicBezTo>
                      <a:pt x="89234" y="73235"/>
                      <a:pt x="178469" y="2048"/>
                      <a:pt x="264695" y="43"/>
                    </a:cubicBezTo>
                    <a:cubicBezTo>
                      <a:pt x="350921" y="-1962"/>
                      <a:pt x="434139" y="65214"/>
                      <a:pt x="517358" y="132390"/>
                    </a:cubicBezTo>
                  </a:path>
                </a:pathLst>
              </a:custGeom>
              <a:noFill/>
              <a:ln w="762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flipV="1">
              <a:off x="3965070" y="2389253"/>
              <a:ext cx="0" cy="159509"/>
            </a:xfrm>
            <a:prstGeom prst="line">
              <a:avLst/>
            </a:prstGeom>
            <a:noFill/>
            <a:ln w="152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243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Raepple, Martin</dc:creator>
  <cp:lastModifiedBy>Raepple, Martin</cp:lastModifiedBy>
  <cp:revision>5</cp:revision>
  <dcterms:created xsi:type="dcterms:W3CDTF">2015-09-22T14:07:59Z</dcterms:created>
  <dcterms:modified xsi:type="dcterms:W3CDTF">2015-09-23T19:19:30Z</dcterms:modified>
</cp:coreProperties>
</file>