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Bebas Neue"/>
      <p:regular r:id="rId25"/>
    </p:embeddedFont>
    <p:embeddedFont>
      <p:font typeface="Rubik Black"/>
      <p:bold r:id="rId26"/>
      <p:boldItalic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ubikBlack-bold.fntdata"/><Relationship Id="rId25" Type="http://schemas.openxmlformats.org/officeDocument/2006/relationships/font" Target="fonts/BebasNeue-regular.fntdata"/><Relationship Id="rId28" Type="http://schemas.openxmlformats.org/officeDocument/2006/relationships/font" Target="fonts/Karla-regular.fntdata"/><Relationship Id="rId27" Type="http://schemas.openxmlformats.org/officeDocument/2006/relationships/font" Target="fonts/RubikBlack-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rl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boldItalic.fntdata"/><Relationship Id="rId30" Type="http://schemas.openxmlformats.org/officeDocument/2006/relationships/font" Target="fonts/Karl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4d2792e9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4d2792e9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a1d54471c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a1d54471c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a1d54471c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a1d54471c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a1d54471c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a1d54471c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a1d54471c0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a1d54471c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a1d54471c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a1d54471c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a1d54471c0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a1d54471c0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a1d54471c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2a1d54471c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a1d54471c0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a1d54471c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a1d54471c0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a1d54471c0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a1d54471c0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2a1d54471c0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3376c31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3376c31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a1d54471c0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a1d54471c0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a1d54471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a1d54471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a1d54471c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a1d54471c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a1d54471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a1d54471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a1d54471c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a1d54471c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a1d54471c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a1d54471c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a1d54471c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a1d54471c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a1d54471c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a1d54471c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8" name="Google Shape;18;p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9" name="Google Shape;19;p2"/>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2"/>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7" name="Google Shape;27;p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8" name="Google Shape;28;p2"/>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2"/>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30" name="Google Shape;30;p2"/>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31" name="Google Shape;31;p2"/>
          <p:cNvSpPr txBox="1"/>
          <p:nvPr>
            <p:ph type="ctrTitle"/>
          </p:nvPr>
        </p:nvSpPr>
        <p:spPr>
          <a:xfrm>
            <a:off x="1828800" y="1174903"/>
            <a:ext cx="5486400" cy="2469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32" name="Google Shape;32;p2"/>
          <p:cNvSpPr txBox="1"/>
          <p:nvPr>
            <p:ph idx="1" type="subTitle"/>
          </p:nvPr>
        </p:nvSpPr>
        <p:spPr>
          <a:xfrm>
            <a:off x="182880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pic>
        <p:nvPicPr>
          <p:cNvPr id="169" name="Google Shape;169;p1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70" name="Google Shape;170;p11"/>
          <p:cNvGrpSpPr/>
          <p:nvPr/>
        </p:nvGrpSpPr>
        <p:grpSpPr>
          <a:xfrm>
            <a:off x="914400" y="535100"/>
            <a:ext cx="7406700" cy="4164575"/>
            <a:chOff x="914400" y="535100"/>
            <a:chExt cx="7406700" cy="4164575"/>
          </a:xfrm>
        </p:grpSpPr>
        <p:sp>
          <p:nvSpPr>
            <p:cNvPr id="171" name="Google Shape;171;p11"/>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1"/>
            <p:cNvGrpSpPr/>
            <p:nvPr/>
          </p:nvGrpSpPr>
          <p:grpSpPr>
            <a:xfrm>
              <a:off x="914400" y="535100"/>
              <a:ext cx="7315200" cy="4073400"/>
              <a:chOff x="914400" y="535100"/>
              <a:chExt cx="7315200" cy="4073400"/>
            </a:xfrm>
          </p:grpSpPr>
          <p:sp>
            <p:nvSpPr>
              <p:cNvPr id="173" name="Google Shape;173;p11"/>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1"/>
              <p:cNvGrpSpPr/>
              <p:nvPr/>
            </p:nvGrpSpPr>
            <p:grpSpPr>
              <a:xfrm>
                <a:off x="7955100" y="626350"/>
                <a:ext cx="183000" cy="183000"/>
                <a:chOff x="8225400" y="367488"/>
                <a:chExt cx="183000" cy="183000"/>
              </a:xfrm>
            </p:grpSpPr>
            <p:cxnSp>
              <p:nvCxnSpPr>
                <p:cNvPr id="175" name="Google Shape;175;p1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76" name="Google Shape;176;p1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77" name="Google Shape;177;p11"/>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 name="Google Shape;178;p11"/>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79" name="Google Shape;179;p11"/>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180" name="Google Shape;180;p11"/>
          <p:cNvSpPr txBox="1"/>
          <p:nvPr>
            <p:ph hasCustomPrompt="1" type="title"/>
          </p:nvPr>
        </p:nvSpPr>
        <p:spPr>
          <a:xfrm>
            <a:off x="1371600" y="1657350"/>
            <a:ext cx="6400800" cy="182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1" name="Google Shape;181;p11"/>
          <p:cNvSpPr txBox="1"/>
          <p:nvPr>
            <p:ph idx="1" type="subTitle"/>
          </p:nvPr>
        </p:nvSpPr>
        <p:spPr>
          <a:xfrm>
            <a:off x="182885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82" name="Shape 1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83"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13"/>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93" name="Google Shape;193;p1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94" name="Google Shape;194;p13"/>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13"/>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96" name="Google Shape;196;p13"/>
          <p:cNvSpPr txBox="1"/>
          <p:nvPr>
            <p:ph idx="1" type="subTitle"/>
          </p:nvPr>
        </p:nvSpPr>
        <p:spPr>
          <a:xfrm>
            <a:off x="1957976" y="180287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7" name="Google Shape;197;p13"/>
          <p:cNvSpPr txBox="1"/>
          <p:nvPr>
            <p:ph idx="2" type="subTitle"/>
          </p:nvPr>
        </p:nvSpPr>
        <p:spPr>
          <a:xfrm>
            <a:off x="1957956" y="3399150"/>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8" name="Google Shape;198;p13"/>
          <p:cNvSpPr txBox="1"/>
          <p:nvPr>
            <p:ph idx="3" type="subTitle"/>
          </p:nvPr>
        </p:nvSpPr>
        <p:spPr>
          <a:xfrm>
            <a:off x="5997466" y="1803588"/>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9" name="Google Shape;199;p13"/>
          <p:cNvSpPr txBox="1"/>
          <p:nvPr>
            <p:ph idx="4" type="subTitle"/>
          </p:nvPr>
        </p:nvSpPr>
        <p:spPr>
          <a:xfrm>
            <a:off x="6043506" y="3399143"/>
            <a:ext cx="22860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0" name="Google Shape;200;p13"/>
          <p:cNvSpPr txBox="1"/>
          <p:nvPr>
            <p:ph hasCustomPrompt="1" type="title"/>
          </p:nvPr>
        </p:nvSpPr>
        <p:spPr>
          <a:xfrm>
            <a:off x="769317" y="1802875"/>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p:nvPr>
            <p:ph idx="5" type="subTitle"/>
          </p:nvPr>
        </p:nvSpPr>
        <p:spPr>
          <a:xfrm>
            <a:off x="1957976" y="2261521"/>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2" name="Google Shape;202;p13"/>
          <p:cNvSpPr txBox="1"/>
          <p:nvPr>
            <p:ph hasCustomPrompt="1" idx="6" type="title"/>
          </p:nvPr>
        </p:nvSpPr>
        <p:spPr>
          <a:xfrm>
            <a:off x="4808859" y="1803600"/>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p:nvPr>
            <p:ph idx="7" type="subTitle"/>
          </p:nvPr>
        </p:nvSpPr>
        <p:spPr>
          <a:xfrm>
            <a:off x="5997466" y="2260800"/>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4" name="Google Shape;204;p13"/>
          <p:cNvSpPr txBox="1"/>
          <p:nvPr>
            <p:ph hasCustomPrompt="1" idx="8" type="title"/>
          </p:nvPr>
        </p:nvSpPr>
        <p:spPr>
          <a:xfrm>
            <a:off x="769347" y="3399150"/>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p:nvPr>
            <p:ph idx="9" type="subTitle"/>
          </p:nvPr>
        </p:nvSpPr>
        <p:spPr>
          <a:xfrm>
            <a:off x="1957956" y="3856343"/>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6" name="Google Shape;206;p13"/>
          <p:cNvSpPr txBox="1"/>
          <p:nvPr>
            <p:ph hasCustomPrompt="1" idx="13" type="title"/>
          </p:nvPr>
        </p:nvSpPr>
        <p:spPr>
          <a:xfrm>
            <a:off x="4854897" y="3399143"/>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p:nvPr>
            <p:ph idx="14" type="subTitle"/>
          </p:nvPr>
        </p:nvSpPr>
        <p:spPr>
          <a:xfrm>
            <a:off x="6043506" y="3856343"/>
            <a:ext cx="22860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8" name="Google Shape;208;p13"/>
          <p:cNvSpPr txBox="1"/>
          <p:nvPr>
            <p:ph idx="15" type="title"/>
          </p:nvPr>
        </p:nvSpPr>
        <p:spPr>
          <a:xfrm>
            <a:off x="715650" y="731525"/>
            <a:ext cx="77133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9" name="Shape 209"/>
        <p:cNvGrpSpPr/>
        <p:nvPr/>
      </p:nvGrpSpPr>
      <p:grpSpPr>
        <a:xfrm>
          <a:off x="0" y="0"/>
          <a:ext cx="0" cy="0"/>
          <a:chOff x="0" y="0"/>
          <a:chExt cx="0" cy="0"/>
        </a:xfrm>
      </p:grpSpPr>
      <p:pic>
        <p:nvPicPr>
          <p:cNvPr id="210" name="Google Shape;210;p1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11" name="Google Shape;211;p14"/>
          <p:cNvGrpSpPr/>
          <p:nvPr/>
        </p:nvGrpSpPr>
        <p:grpSpPr>
          <a:xfrm>
            <a:off x="2025281" y="535000"/>
            <a:ext cx="6492300" cy="3749100"/>
            <a:chOff x="1371300" y="742950"/>
            <a:chExt cx="6492300" cy="3749100"/>
          </a:xfrm>
        </p:grpSpPr>
        <p:sp>
          <p:nvSpPr>
            <p:cNvPr id="212" name="Google Shape;212;p14"/>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4"/>
            <p:cNvGrpSpPr/>
            <p:nvPr/>
          </p:nvGrpSpPr>
          <p:grpSpPr>
            <a:xfrm>
              <a:off x="1371300" y="742950"/>
              <a:ext cx="6401400" cy="3657600"/>
              <a:chOff x="1371300" y="742950"/>
              <a:chExt cx="6401400" cy="3657600"/>
            </a:xfrm>
          </p:grpSpPr>
          <p:sp>
            <p:nvSpPr>
              <p:cNvPr id="214" name="Google Shape;214;p14"/>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14"/>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16" name="Google Shape;216;p14"/>
              <p:cNvGrpSpPr/>
              <p:nvPr/>
            </p:nvGrpSpPr>
            <p:grpSpPr>
              <a:xfrm>
                <a:off x="7498200" y="834288"/>
                <a:ext cx="183000" cy="183000"/>
                <a:chOff x="8225400" y="367488"/>
                <a:chExt cx="183000" cy="183000"/>
              </a:xfrm>
            </p:grpSpPr>
            <p:cxnSp>
              <p:nvCxnSpPr>
                <p:cNvPr id="217" name="Google Shape;217;p1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18" name="Google Shape;218;p1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19" name="Google Shape;219;p14"/>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14"/>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221" name="Google Shape;221;p14"/>
          <p:cNvGrpSpPr/>
          <p:nvPr/>
        </p:nvGrpSpPr>
        <p:grpSpPr>
          <a:xfrm>
            <a:off x="1371300" y="742950"/>
            <a:ext cx="6492300" cy="3749100"/>
            <a:chOff x="1371300" y="742950"/>
            <a:chExt cx="6492300" cy="3749100"/>
          </a:xfrm>
        </p:grpSpPr>
        <p:sp>
          <p:nvSpPr>
            <p:cNvPr id="222" name="Google Shape;222;p14"/>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14"/>
            <p:cNvGrpSpPr/>
            <p:nvPr/>
          </p:nvGrpSpPr>
          <p:grpSpPr>
            <a:xfrm>
              <a:off x="1371300" y="742950"/>
              <a:ext cx="6401400" cy="3657600"/>
              <a:chOff x="1371300" y="742950"/>
              <a:chExt cx="6401400" cy="3657600"/>
            </a:xfrm>
          </p:grpSpPr>
          <p:sp>
            <p:nvSpPr>
              <p:cNvPr id="224" name="Google Shape;224;p14"/>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p14"/>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26" name="Google Shape;226;p14"/>
              <p:cNvGrpSpPr/>
              <p:nvPr/>
            </p:nvGrpSpPr>
            <p:grpSpPr>
              <a:xfrm>
                <a:off x="7498200" y="834288"/>
                <a:ext cx="183000" cy="183000"/>
                <a:chOff x="8225400" y="367488"/>
                <a:chExt cx="183000" cy="183000"/>
              </a:xfrm>
            </p:grpSpPr>
            <p:cxnSp>
              <p:nvCxnSpPr>
                <p:cNvPr id="227" name="Google Shape;227;p1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28" name="Google Shape;228;p1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29" name="Google Shape;229;p14"/>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14"/>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31" name="Google Shape;231;p14"/>
          <p:cNvSpPr txBox="1"/>
          <p:nvPr>
            <p:ph type="title"/>
          </p:nvPr>
        </p:nvSpPr>
        <p:spPr>
          <a:xfrm>
            <a:off x="2286000" y="3293217"/>
            <a:ext cx="4572000" cy="5028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32" name="Google Shape;232;p14"/>
          <p:cNvSpPr txBox="1"/>
          <p:nvPr>
            <p:ph idx="1" type="subTitle"/>
          </p:nvPr>
        </p:nvSpPr>
        <p:spPr>
          <a:xfrm>
            <a:off x="1828800" y="1600317"/>
            <a:ext cx="5486400" cy="13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4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33"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15"/>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43" name="Google Shape;243;p1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44" name="Google Shape;244;p15"/>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15"/>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46" name="Google Shape;246;p15"/>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47" name="Shape 247"/>
        <p:cNvGrpSpPr/>
        <p:nvPr/>
      </p:nvGrpSpPr>
      <p:grpSpPr>
        <a:xfrm>
          <a:off x="0" y="0"/>
          <a:ext cx="0" cy="0"/>
          <a:chOff x="0" y="0"/>
          <a:chExt cx="0" cy="0"/>
        </a:xfrm>
      </p:grpSpPr>
      <p:pic>
        <p:nvPicPr>
          <p:cNvPr id="248" name="Google Shape;248;p1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49" name="Google Shape;249;p16"/>
          <p:cNvGrpSpPr/>
          <p:nvPr/>
        </p:nvGrpSpPr>
        <p:grpSpPr>
          <a:xfrm>
            <a:off x="274200" y="274200"/>
            <a:ext cx="5919000" cy="4425900"/>
            <a:chOff x="274200" y="274200"/>
            <a:chExt cx="5919000" cy="4425900"/>
          </a:xfrm>
        </p:grpSpPr>
        <p:sp>
          <p:nvSpPr>
            <p:cNvPr id="250" name="Google Shape;250;p16"/>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16"/>
            <p:cNvGrpSpPr/>
            <p:nvPr/>
          </p:nvGrpSpPr>
          <p:grpSpPr>
            <a:xfrm>
              <a:off x="274200" y="274200"/>
              <a:ext cx="5827500" cy="4334400"/>
              <a:chOff x="274200" y="274200"/>
              <a:chExt cx="5827500" cy="4334400"/>
            </a:xfrm>
          </p:grpSpPr>
          <p:sp>
            <p:nvSpPr>
              <p:cNvPr id="252" name="Google Shape;252;p16"/>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16"/>
              <p:cNvGrpSpPr/>
              <p:nvPr/>
            </p:nvGrpSpPr>
            <p:grpSpPr>
              <a:xfrm>
                <a:off x="5827100" y="365450"/>
                <a:ext cx="183000" cy="183000"/>
                <a:chOff x="8225400" y="367488"/>
                <a:chExt cx="183000" cy="183000"/>
              </a:xfrm>
            </p:grpSpPr>
            <p:cxnSp>
              <p:nvCxnSpPr>
                <p:cNvPr id="254" name="Google Shape;254;p1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55" name="Google Shape;255;p1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56" name="Google Shape;256;p16"/>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16"/>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258" name="Google Shape;258;p16"/>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259" name="Google Shape;259;p16"/>
          <p:cNvSpPr txBox="1"/>
          <p:nvPr>
            <p:ph idx="1" type="subTitle"/>
          </p:nvPr>
        </p:nvSpPr>
        <p:spPr>
          <a:xfrm>
            <a:off x="715100" y="1600325"/>
            <a:ext cx="3674100" cy="9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60" name="Google Shape;260;p16"/>
          <p:cNvSpPr txBox="1"/>
          <p:nvPr>
            <p:ph type="title"/>
          </p:nvPr>
        </p:nvSpPr>
        <p:spPr>
          <a:xfrm>
            <a:off x="714350" y="731525"/>
            <a:ext cx="36741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TITLE_AND_TWO_COLUMNS_1">
    <p:spTree>
      <p:nvGrpSpPr>
        <p:cNvPr id="261" name="Shape 261"/>
        <p:cNvGrpSpPr/>
        <p:nvPr/>
      </p:nvGrpSpPr>
      <p:grpSpPr>
        <a:xfrm>
          <a:off x="0" y="0"/>
          <a:ext cx="0" cy="0"/>
          <a:chOff x="0" y="0"/>
          <a:chExt cx="0" cy="0"/>
        </a:xfrm>
      </p:grpSpPr>
      <p:pic>
        <p:nvPicPr>
          <p:cNvPr id="262" name="Google Shape;262;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3" name="Google Shape;263;p17"/>
          <p:cNvGrpSpPr/>
          <p:nvPr/>
        </p:nvGrpSpPr>
        <p:grpSpPr>
          <a:xfrm>
            <a:off x="274200" y="274200"/>
            <a:ext cx="8687100" cy="4686600"/>
            <a:chOff x="274200" y="274200"/>
            <a:chExt cx="8687100" cy="4686600"/>
          </a:xfrm>
        </p:grpSpPr>
        <p:sp>
          <p:nvSpPr>
            <p:cNvPr id="264" name="Google Shape;264;p17"/>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7"/>
            <p:cNvGrpSpPr/>
            <p:nvPr/>
          </p:nvGrpSpPr>
          <p:grpSpPr>
            <a:xfrm>
              <a:off x="274200" y="274200"/>
              <a:ext cx="8595900" cy="4595100"/>
              <a:chOff x="274200" y="274200"/>
              <a:chExt cx="8595900" cy="4595100"/>
            </a:xfrm>
          </p:grpSpPr>
          <p:grpSp>
            <p:nvGrpSpPr>
              <p:cNvPr id="266" name="Google Shape;266;p17"/>
              <p:cNvGrpSpPr/>
              <p:nvPr/>
            </p:nvGrpSpPr>
            <p:grpSpPr>
              <a:xfrm>
                <a:off x="274200" y="274200"/>
                <a:ext cx="8595900" cy="4595100"/>
                <a:chOff x="274200" y="274200"/>
                <a:chExt cx="8595900" cy="4595100"/>
              </a:xfrm>
            </p:grpSpPr>
            <p:sp>
              <p:nvSpPr>
                <p:cNvPr id="267" name="Google Shape;267;p17"/>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17"/>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69" name="Google Shape;269;p17"/>
              <p:cNvGrpSpPr/>
              <p:nvPr/>
            </p:nvGrpSpPr>
            <p:grpSpPr>
              <a:xfrm>
                <a:off x="8595300" y="365550"/>
                <a:ext cx="183000" cy="183000"/>
                <a:chOff x="8225400" y="367488"/>
                <a:chExt cx="183000" cy="183000"/>
              </a:xfrm>
            </p:grpSpPr>
            <p:cxnSp>
              <p:nvCxnSpPr>
                <p:cNvPr id="270" name="Google Shape;270;p1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71" name="Google Shape;271;p1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72" name="Google Shape;272;p17"/>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17"/>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74" name="Google Shape;274;p17"/>
          <p:cNvSpPr txBox="1"/>
          <p:nvPr>
            <p:ph idx="1" type="subTitle"/>
          </p:nvPr>
        </p:nvSpPr>
        <p:spPr>
          <a:xfrm>
            <a:off x="714325" y="2754900"/>
            <a:ext cx="36747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17"/>
          <p:cNvSpPr txBox="1"/>
          <p:nvPr>
            <p:ph type="title"/>
          </p:nvPr>
        </p:nvSpPr>
        <p:spPr>
          <a:xfrm>
            <a:off x="714325" y="731400"/>
            <a:ext cx="3674700" cy="1840500"/>
          </a:xfrm>
          <a:prstGeom prst="rect">
            <a:avLst/>
          </a:prstGeom>
        </p:spPr>
        <p:txBody>
          <a:bodyPr anchorCtr="0" anchor="t" bIns="91425" lIns="91425" spcFirstLastPara="1" rIns="91425" wrap="square" tIns="91425">
            <a:noAutofit/>
          </a:bodyPr>
          <a:lstStyle>
            <a:lvl1pPr lvl="0" marR="9144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 name="Google Shape;276;p17"/>
          <p:cNvSpPr/>
          <p:nvPr>
            <p:ph idx="2" type="pic"/>
          </p:nvPr>
        </p:nvSpPr>
        <p:spPr>
          <a:xfrm>
            <a:off x="4769625" y="1271375"/>
            <a:ext cx="3644400" cy="32178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77"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18"/>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87" name="Google Shape;287;p1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88" name="Google Shape;288;p18"/>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18"/>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90" name="Google Shape;290;p18"/>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1" name="Google Shape;291;p18"/>
          <p:cNvSpPr txBox="1"/>
          <p:nvPr>
            <p:ph idx="1" type="subTitle"/>
          </p:nvPr>
        </p:nvSpPr>
        <p:spPr>
          <a:xfrm>
            <a:off x="780350" y="2571436"/>
            <a:ext cx="21972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2" name="Google Shape;292;p18"/>
          <p:cNvSpPr txBox="1"/>
          <p:nvPr>
            <p:ph idx="2" type="subTitle"/>
          </p:nvPr>
        </p:nvSpPr>
        <p:spPr>
          <a:xfrm>
            <a:off x="781700" y="3053825"/>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18"/>
          <p:cNvSpPr txBox="1"/>
          <p:nvPr>
            <p:ph idx="3" type="subTitle"/>
          </p:nvPr>
        </p:nvSpPr>
        <p:spPr>
          <a:xfrm>
            <a:off x="3474800" y="3053825"/>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18"/>
          <p:cNvSpPr txBox="1"/>
          <p:nvPr>
            <p:ph idx="4" type="subTitle"/>
          </p:nvPr>
        </p:nvSpPr>
        <p:spPr>
          <a:xfrm>
            <a:off x="6167776" y="3053833"/>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18"/>
          <p:cNvSpPr txBox="1"/>
          <p:nvPr>
            <p:ph idx="5" type="subTitle"/>
          </p:nvPr>
        </p:nvSpPr>
        <p:spPr>
          <a:xfrm>
            <a:off x="3474800" y="2571425"/>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6" name="Google Shape;296;p18"/>
          <p:cNvSpPr txBox="1"/>
          <p:nvPr>
            <p:ph idx="6" type="subTitle"/>
          </p:nvPr>
        </p:nvSpPr>
        <p:spPr>
          <a:xfrm>
            <a:off x="6167776" y="2571426"/>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97"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 name="Google Shape;304;p19"/>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07" name="Google Shape;307;p1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08" name="Google Shape;308;p19"/>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p19"/>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10" name="Google Shape;310;p19"/>
          <p:cNvSpPr txBox="1"/>
          <p:nvPr>
            <p:ph type="title"/>
          </p:nvPr>
        </p:nvSpPr>
        <p:spPr>
          <a:xfrm>
            <a:off x="715100" y="731525"/>
            <a:ext cx="77157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1" name="Google Shape;311;p19"/>
          <p:cNvSpPr txBox="1"/>
          <p:nvPr>
            <p:ph idx="1" type="subTitle"/>
          </p:nvPr>
        </p:nvSpPr>
        <p:spPr>
          <a:xfrm>
            <a:off x="3408500" y="2103624"/>
            <a:ext cx="50202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2" name="Google Shape;312;p19"/>
          <p:cNvSpPr txBox="1"/>
          <p:nvPr>
            <p:ph idx="2" type="subTitle"/>
          </p:nvPr>
        </p:nvSpPr>
        <p:spPr>
          <a:xfrm>
            <a:off x="3408500" y="3104632"/>
            <a:ext cx="50202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3" name="Google Shape;313;p19"/>
          <p:cNvSpPr txBox="1"/>
          <p:nvPr>
            <p:ph idx="3" type="subTitle"/>
          </p:nvPr>
        </p:nvSpPr>
        <p:spPr>
          <a:xfrm>
            <a:off x="3408200" y="4105448"/>
            <a:ext cx="50208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4" name="Google Shape;314;p19"/>
          <p:cNvSpPr txBox="1"/>
          <p:nvPr>
            <p:ph idx="4" type="subTitle"/>
          </p:nvPr>
        </p:nvSpPr>
        <p:spPr>
          <a:xfrm>
            <a:off x="3408500" y="1600325"/>
            <a:ext cx="50202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19"/>
          <p:cNvSpPr txBox="1"/>
          <p:nvPr>
            <p:ph idx="5" type="subTitle"/>
          </p:nvPr>
        </p:nvSpPr>
        <p:spPr>
          <a:xfrm>
            <a:off x="3408500" y="2601333"/>
            <a:ext cx="50202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19"/>
          <p:cNvSpPr txBox="1"/>
          <p:nvPr>
            <p:ph idx="6" type="subTitle"/>
          </p:nvPr>
        </p:nvSpPr>
        <p:spPr>
          <a:xfrm>
            <a:off x="3408200" y="3602149"/>
            <a:ext cx="50208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17" name="Shape 317"/>
        <p:cNvGrpSpPr/>
        <p:nvPr/>
      </p:nvGrpSpPr>
      <p:grpSpPr>
        <a:xfrm>
          <a:off x="0" y="0"/>
          <a:ext cx="0" cy="0"/>
          <a:chOff x="0" y="0"/>
          <a:chExt cx="0" cy="0"/>
        </a:xfrm>
      </p:grpSpPr>
      <p:pic>
        <p:nvPicPr>
          <p:cNvPr id="318" name="Google Shape;318;p2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19" name="Google Shape;319;p20"/>
          <p:cNvGrpSpPr/>
          <p:nvPr/>
        </p:nvGrpSpPr>
        <p:grpSpPr>
          <a:xfrm>
            <a:off x="274200" y="274200"/>
            <a:ext cx="8687100" cy="4686600"/>
            <a:chOff x="274200" y="274200"/>
            <a:chExt cx="8687100" cy="4686600"/>
          </a:xfrm>
        </p:grpSpPr>
        <p:sp>
          <p:nvSpPr>
            <p:cNvPr id="320" name="Google Shape;320;p20"/>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20"/>
            <p:cNvGrpSpPr/>
            <p:nvPr/>
          </p:nvGrpSpPr>
          <p:grpSpPr>
            <a:xfrm>
              <a:off x="274200" y="274200"/>
              <a:ext cx="8595900" cy="4595100"/>
              <a:chOff x="274200" y="274200"/>
              <a:chExt cx="8595900" cy="4595100"/>
            </a:xfrm>
          </p:grpSpPr>
          <p:grpSp>
            <p:nvGrpSpPr>
              <p:cNvPr id="322" name="Google Shape;322;p20"/>
              <p:cNvGrpSpPr/>
              <p:nvPr/>
            </p:nvGrpSpPr>
            <p:grpSpPr>
              <a:xfrm>
                <a:off x="274200" y="274200"/>
                <a:ext cx="8595900" cy="4595100"/>
                <a:chOff x="274200" y="274200"/>
                <a:chExt cx="8595900" cy="4595100"/>
              </a:xfrm>
            </p:grpSpPr>
            <p:sp>
              <p:nvSpPr>
                <p:cNvPr id="323" name="Google Shape;323;p20"/>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20"/>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25" name="Google Shape;325;p20"/>
              <p:cNvGrpSpPr/>
              <p:nvPr/>
            </p:nvGrpSpPr>
            <p:grpSpPr>
              <a:xfrm>
                <a:off x="8595300" y="365550"/>
                <a:ext cx="183000" cy="183000"/>
                <a:chOff x="8225400" y="367488"/>
                <a:chExt cx="183000" cy="183000"/>
              </a:xfrm>
            </p:grpSpPr>
            <p:cxnSp>
              <p:nvCxnSpPr>
                <p:cNvPr id="326" name="Google Shape;326;p2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27" name="Google Shape;327;p2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28" name="Google Shape;328;p20"/>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9" name="Google Shape;329;p20"/>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30" name="Google Shape;330;p20"/>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1" name="Google Shape;331;p20"/>
          <p:cNvSpPr txBox="1"/>
          <p:nvPr>
            <p:ph idx="1" type="subTitle"/>
          </p:nvPr>
        </p:nvSpPr>
        <p:spPr>
          <a:xfrm>
            <a:off x="5918599" y="339662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2" name="Google Shape;332;p20"/>
          <p:cNvSpPr txBox="1"/>
          <p:nvPr>
            <p:ph idx="2" type="subTitle"/>
          </p:nvPr>
        </p:nvSpPr>
        <p:spPr>
          <a:xfrm>
            <a:off x="5918599" y="3855625"/>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3" name="Google Shape;333;p20"/>
          <p:cNvSpPr txBox="1"/>
          <p:nvPr>
            <p:ph idx="3" type="subTitle"/>
          </p:nvPr>
        </p:nvSpPr>
        <p:spPr>
          <a:xfrm>
            <a:off x="1878800" y="2263125"/>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4" name="Google Shape;334;p20"/>
          <p:cNvSpPr txBox="1"/>
          <p:nvPr>
            <p:ph idx="4" type="subTitle"/>
          </p:nvPr>
        </p:nvSpPr>
        <p:spPr>
          <a:xfrm>
            <a:off x="1878800" y="3855634"/>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0"/>
          <p:cNvSpPr txBox="1"/>
          <p:nvPr>
            <p:ph idx="5" type="subTitle"/>
          </p:nvPr>
        </p:nvSpPr>
        <p:spPr>
          <a:xfrm>
            <a:off x="5918599" y="2260100"/>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20"/>
          <p:cNvSpPr txBox="1"/>
          <p:nvPr>
            <p:ph idx="6" type="subTitle"/>
          </p:nvPr>
        </p:nvSpPr>
        <p:spPr>
          <a:xfrm>
            <a:off x="1878800" y="339662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7" name="Google Shape;337;p20"/>
          <p:cNvSpPr txBox="1"/>
          <p:nvPr>
            <p:ph idx="7" type="subTitle"/>
          </p:nvPr>
        </p:nvSpPr>
        <p:spPr>
          <a:xfrm>
            <a:off x="1878800" y="1801544"/>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8" name="Google Shape;338;p20"/>
          <p:cNvSpPr txBox="1"/>
          <p:nvPr>
            <p:ph idx="8" type="subTitle"/>
          </p:nvPr>
        </p:nvSpPr>
        <p:spPr>
          <a:xfrm>
            <a:off x="5918599" y="1804550"/>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3"/>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42" name="Google Shape;42;p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43" name="Google Shape;43;p3"/>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3"/>
              <p:cNvCxnSpPr/>
              <p:nvPr/>
            </p:nvCxnSpPr>
            <p:spPr>
              <a:xfrm>
                <a:off x="6827699" y="1017288"/>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45" name="Google Shape;45;p3"/>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46" name="Google Shape;46;p3"/>
          <p:cNvSpPr txBox="1"/>
          <p:nvPr>
            <p:ph hasCustomPrompt="1" idx="2" type="title"/>
          </p:nvPr>
        </p:nvSpPr>
        <p:spPr>
          <a:xfrm>
            <a:off x="947550" y="679350"/>
            <a:ext cx="1368300" cy="1371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 name="Google Shape;47;p3"/>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39" name="Shape 339"/>
        <p:cNvGrpSpPr/>
        <p:nvPr/>
      </p:nvGrpSpPr>
      <p:grpSpPr>
        <a:xfrm>
          <a:off x="0" y="0"/>
          <a:ext cx="0" cy="0"/>
          <a:chOff x="0" y="0"/>
          <a:chExt cx="0" cy="0"/>
        </a:xfrm>
      </p:grpSpPr>
      <p:pic>
        <p:nvPicPr>
          <p:cNvPr id="340" name="Google Shape;340;p2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41" name="Google Shape;341;p21"/>
          <p:cNvGrpSpPr/>
          <p:nvPr/>
        </p:nvGrpSpPr>
        <p:grpSpPr>
          <a:xfrm>
            <a:off x="274200" y="274200"/>
            <a:ext cx="8687100" cy="4686600"/>
            <a:chOff x="274200" y="274200"/>
            <a:chExt cx="8687100" cy="4686600"/>
          </a:xfrm>
        </p:grpSpPr>
        <p:sp>
          <p:nvSpPr>
            <p:cNvPr id="342" name="Google Shape;342;p21"/>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1"/>
            <p:cNvGrpSpPr/>
            <p:nvPr/>
          </p:nvGrpSpPr>
          <p:grpSpPr>
            <a:xfrm>
              <a:off x="274200" y="274200"/>
              <a:ext cx="8595900" cy="4595100"/>
              <a:chOff x="274200" y="274200"/>
              <a:chExt cx="8595900" cy="4595100"/>
            </a:xfrm>
          </p:grpSpPr>
          <p:grpSp>
            <p:nvGrpSpPr>
              <p:cNvPr id="344" name="Google Shape;344;p21"/>
              <p:cNvGrpSpPr/>
              <p:nvPr/>
            </p:nvGrpSpPr>
            <p:grpSpPr>
              <a:xfrm>
                <a:off x="274200" y="274200"/>
                <a:ext cx="8595900" cy="4595100"/>
                <a:chOff x="274200" y="274200"/>
                <a:chExt cx="8595900" cy="4595100"/>
              </a:xfrm>
            </p:grpSpPr>
            <p:sp>
              <p:nvSpPr>
                <p:cNvPr id="345" name="Google Shape;345;p21"/>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21"/>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47" name="Google Shape;347;p21"/>
              <p:cNvGrpSpPr/>
              <p:nvPr/>
            </p:nvGrpSpPr>
            <p:grpSpPr>
              <a:xfrm>
                <a:off x="8595300" y="365550"/>
                <a:ext cx="183000" cy="183000"/>
                <a:chOff x="8225400" y="367488"/>
                <a:chExt cx="183000" cy="183000"/>
              </a:xfrm>
            </p:grpSpPr>
            <p:cxnSp>
              <p:nvCxnSpPr>
                <p:cNvPr id="348" name="Google Shape;348;p2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49" name="Google Shape;349;p2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50" name="Google Shape;350;p21"/>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21"/>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52" name="Google Shape;352;p21"/>
          <p:cNvSpPr txBox="1"/>
          <p:nvPr>
            <p:ph type="title"/>
          </p:nvPr>
        </p:nvSpPr>
        <p:spPr>
          <a:xfrm>
            <a:off x="715100" y="731525"/>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21"/>
          <p:cNvSpPr txBox="1"/>
          <p:nvPr>
            <p:ph idx="1" type="subTitle"/>
          </p:nvPr>
        </p:nvSpPr>
        <p:spPr>
          <a:xfrm>
            <a:off x="3474800"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21"/>
          <p:cNvSpPr txBox="1"/>
          <p:nvPr>
            <p:ph idx="2" type="subTitle"/>
          </p:nvPr>
        </p:nvSpPr>
        <p:spPr>
          <a:xfrm>
            <a:off x="6166650"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21"/>
          <p:cNvSpPr txBox="1"/>
          <p:nvPr>
            <p:ph idx="3" type="subTitle"/>
          </p:nvPr>
        </p:nvSpPr>
        <p:spPr>
          <a:xfrm>
            <a:off x="347430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 name="Google Shape;356;p21"/>
          <p:cNvSpPr txBox="1"/>
          <p:nvPr>
            <p:ph idx="4" type="subTitle"/>
          </p:nvPr>
        </p:nvSpPr>
        <p:spPr>
          <a:xfrm>
            <a:off x="781538"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21"/>
          <p:cNvSpPr txBox="1"/>
          <p:nvPr>
            <p:ph idx="5" type="subTitle"/>
          </p:nvPr>
        </p:nvSpPr>
        <p:spPr>
          <a:xfrm>
            <a:off x="78154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8" name="Google Shape;358;p21"/>
          <p:cNvSpPr txBox="1"/>
          <p:nvPr>
            <p:ph idx="6" type="subTitle"/>
          </p:nvPr>
        </p:nvSpPr>
        <p:spPr>
          <a:xfrm>
            <a:off x="616801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21"/>
          <p:cNvSpPr txBox="1"/>
          <p:nvPr>
            <p:ph idx="7" type="subTitle"/>
          </p:nvPr>
        </p:nvSpPr>
        <p:spPr>
          <a:xfrm>
            <a:off x="3474750"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0" name="Google Shape;360;p21"/>
          <p:cNvSpPr txBox="1"/>
          <p:nvPr>
            <p:ph idx="8" type="subTitle"/>
          </p:nvPr>
        </p:nvSpPr>
        <p:spPr>
          <a:xfrm>
            <a:off x="6166650"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1" name="Google Shape;361;p21"/>
          <p:cNvSpPr txBox="1"/>
          <p:nvPr>
            <p:ph idx="9" type="subTitle"/>
          </p:nvPr>
        </p:nvSpPr>
        <p:spPr>
          <a:xfrm>
            <a:off x="3475767" y="3401300"/>
            <a:ext cx="21927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2" name="Google Shape;362;p21"/>
          <p:cNvSpPr txBox="1"/>
          <p:nvPr>
            <p:ph idx="13" type="subTitle"/>
          </p:nvPr>
        </p:nvSpPr>
        <p:spPr>
          <a:xfrm>
            <a:off x="781538"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3" name="Google Shape;363;p21"/>
          <p:cNvSpPr txBox="1"/>
          <p:nvPr>
            <p:ph idx="14" type="subTitle"/>
          </p:nvPr>
        </p:nvSpPr>
        <p:spPr>
          <a:xfrm>
            <a:off x="781552" y="3401312"/>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4" name="Google Shape;364;p21"/>
          <p:cNvSpPr txBox="1"/>
          <p:nvPr>
            <p:ph idx="15" type="subTitle"/>
          </p:nvPr>
        </p:nvSpPr>
        <p:spPr>
          <a:xfrm>
            <a:off x="6168018" y="340130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65" name="Shape 365"/>
        <p:cNvGrpSpPr/>
        <p:nvPr/>
      </p:nvGrpSpPr>
      <p:grpSpPr>
        <a:xfrm>
          <a:off x="0" y="0"/>
          <a:ext cx="0" cy="0"/>
          <a:chOff x="0" y="0"/>
          <a:chExt cx="0" cy="0"/>
        </a:xfrm>
      </p:grpSpPr>
      <p:pic>
        <p:nvPicPr>
          <p:cNvPr id="366" name="Google Shape;366;p2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67" name="Google Shape;367;p22"/>
          <p:cNvGrpSpPr/>
          <p:nvPr/>
        </p:nvGrpSpPr>
        <p:grpSpPr>
          <a:xfrm>
            <a:off x="274200" y="274200"/>
            <a:ext cx="8687100" cy="4686600"/>
            <a:chOff x="274200" y="274200"/>
            <a:chExt cx="8687100" cy="4686600"/>
          </a:xfrm>
        </p:grpSpPr>
        <p:sp>
          <p:nvSpPr>
            <p:cNvPr id="368" name="Google Shape;368;p22"/>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2"/>
            <p:cNvGrpSpPr/>
            <p:nvPr/>
          </p:nvGrpSpPr>
          <p:grpSpPr>
            <a:xfrm>
              <a:off x="274200" y="274200"/>
              <a:ext cx="8595900" cy="4595100"/>
              <a:chOff x="274200" y="274200"/>
              <a:chExt cx="8595900" cy="4595100"/>
            </a:xfrm>
          </p:grpSpPr>
          <p:grpSp>
            <p:nvGrpSpPr>
              <p:cNvPr id="370" name="Google Shape;370;p22"/>
              <p:cNvGrpSpPr/>
              <p:nvPr/>
            </p:nvGrpSpPr>
            <p:grpSpPr>
              <a:xfrm>
                <a:off x="274200" y="274200"/>
                <a:ext cx="8595900" cy="4595100"/>
                <a:chOff x="274200" y="274200"/>
                <a:chExt cx="8595900" cy="4595100"/>
              </a:xfrm>
            </p:grpSpPr>
            <p:sp>
              <p:nvSpPr>
                <p:cNvPr id="371" name="Google Shape;371;p22"/>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2"/>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73" name="Google Shape;373;p22"/>
              <p:cNvGrpSpPr/>
              <p:nvPr/>
            </p:nvGrpSpPr>
            <p:grpSpPr>
              <a:xfrm>
                <a:off x="8595300" y="365550"/>
                <a:ext cx="183000" cy="183000"/>
                <a:chOff x="8225400" y="367488"/>
                <a:chExt cx="183000" cy="183000"/>
              </a:xfrm>
            </p:grpSpPr>
            <p:cxnSp>
              <p:nvCxnSpPr>
                <p:cNvPr id="374" name="Google Shape;374;p2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75" name="Google Shape;375;p2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76" name="Google Shape;376;p22"/>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7" name="Google Shape;377;p22"/>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78" name="Google Shape;378;p22"/>
          <p:cNvSpPr txBox="1"/>
          <p:nvPr>
            <p:ph hasCustomPrompt="1" type="title"/>
          </p:nvPr>
        </p:nvSpPr>
        <p:spPr>
          <a:xfrm>
            <a:off x="1828775" y="731397"/>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79" name="Google Shape;379;p22"/>
          <p:cNvSpPr txBox="1"/>
          <p:nvPr>
            <p:ph idx="1" type="subTitle"/>
          </p:nvPr>
        </p:nvSpPr>
        <p:spPr>
          <a:xfrm>
            <a:off x="1828825" y="1600206"/>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0" name="Google Shape;380;p22"/>
          <p:cNvSpPr txBox="1"/>
          <p:nvPr>
            <p:ph hasCustomPrompt="1" idx="2" type="title"/>
          </p:nvPr>
        </p:nvSpPr>
        <p:spPr>
          <a:xfrm>
            <a:off x="1828775" y="2052697"/>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1" name="Google Shape;381;p22"/>
          <p:cNvSpPr txBox="1"/>
          <p:nvPr>
            <p:ph idx="3" type="subTitle"/>
          </p:nvPr>
        </p:nvSpPr>
        <p:spPr>
          <a:xfrm>
            <a:off x="1828775" y="29215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2" name="Google Shape;382;p22"/>
          <p:cNvSpPr txBox="1"/>
          <p:nvPr>
            <p:ph hasCustomPrompt="1" idx="4" type="title"/>
          </p:nvPr>
        </p:nvSpPr>
        <p:spPr>
          <a:xfrm>
            <a:off x="1828825" y="3373998"/>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3" name="Google Shape;383;p22"/>
          <p:cNvSpPr txBox="1"/>
          <p:nvPr>
            <p:ph idx="5" type="subTitle"/>
          </p:nvPr>
        </p:nvSpPr>
        <p:spPr>
          <a:xfrm>
            <a:off x="1828775" y="4242794"/>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84"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92" name="Google Shape;392;p2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93" name="Google Shape;393;p23"/>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23"/>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395" name="Google Shape;395;p23"/>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396" name="Google Shape;396;p23"/>
          <p:cNvSpPr txBox="1"/>
          <p:nvPr>
            <p:ph type="ctrTitle"/>
          </p:nvPr>
        </p:nvSpPr>
        <p:spPr>
          <a:xfrm>
            <a:off x="2285980" y="984428"/>
            <a:ext cx="4572000" cy="9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7" name="Google Shape;397;p23"/>
          <p:cNvSpPr txBox="1"/>
          <p:nvPr>
            <p:ph idx="1" type="subTitle"/>
          </p:nvPr>
        </p:nvSpPr>
        <p:spPr>
          <a:xfrm>
            <a:off x="2285980" y="1898836"/>
            <a:ext cx="45720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98" name="Google Shape;398;p23"/>
          <p:cNvSpPr txBox="1"/>
          <p:nvPr/>
        </p:nvSpPr>
        <p:spPr>
          <a:xfrm>
            <a:off x="2286020" y="3535412"/>
            <a:ext cx="4572000" cy="54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b="1" lang="en" sz="1000">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b="1" lang="en" sz="1000">
                <a:solidFill>
                  <a:schemeClr val="dk1"/>
                </a:solidFill>
                <a:uFill>
                  <a:noFill/>
                </a:uFill>
                <a:latin typeface="Karla"/>
                <a:ea typeface="Karla"/>
                <a:cs typeface="Karla"/>
                <a:sym typeface="Karla"/>
                <a:hlinkClick r:id="rId3">
                  <a:extLst>
                    <a:ext uri="{A12FA001-AC4F-418D-AE19-62706E023703}">
                      <ahyp:hlinkClr val="tx"/>
                    </a:ext>
                  </a:extLst>
                </a:hlinkClick>
              </a:rPr>
              <a:t>Slidesgo</a:t>
            </a:r>
            <a:r>
              <a:rPr lang="en" sz="1000">
                <a:solidFill>
                  <a:schemeClr val="dk1"/>
                </a:solidFill>
                <a:latin typeface="Karla"/>
                <a:ea typeface="Karla"/>
                <a:cs typeface="Karla"/>
                <a:sym typeface="Karla"/>
              </a:rPr>
              <a:t>, including icons by </a:t>
            </a:r>
            <a:r>
              <a:rPr b="1" lang="en" sz="1000">
                <a:solidFill>
                  <a:schemeClr val="dk1"/>
                </a:solidFill>
                <a:uFill>
                  <a:noFill/>
                </a:uFill>
                <a:latin typeface="Karla"/>
                <a:ea typeface="Karla"/>
                <a:cs typeface="Karla"/>
                <a:sym typeface="Karla"/>
                <a:hlinkClick r:id="rId4">
                  <a:extLst>
                    <a:ext uri="{A12FA001-AC4F-418D-AE19-62706E023703}">
                      <ahyp:hlinkClr val="tx"/>
                    </a:ext>
                  </a:extLst>
                </a:hlinkClick>
              </a:rPr>
              <a:t>Flaticon</a:t>
            </a:r>
            <a:r>
              <a:rPr lang="en" sz="1000">
                <a:solidFill>
                  <a:schemeClr val="dk1"/>
                </a:solidFill>
                <a:latin typeface="Karla"/>
                <a:ea typeface="Karla"/>
                <a:cs typeface="Karla"/>
                <a:sym typeface="Karla"/>
              </a:rPr>
              <a:t>, and infographics &amp; images by </a:t>
            </a:r>
            <a:r>
              <a:rPr b="1" lang="en" sz="1000">
                <a:solidFill>
                  <a:schemeClr val="dk1"/>
                </a:solidFill>
                <a:uFill>
                  <a:noFill/>
                </a:uFill>
                <a:latin typeface="Karla"/>
                <a:ea typeface="Karla"/>
                <a:cs typeface="Karla"/>
                <a:sym typeface="Karla"/>
                <a:hlinkClick r:id="rId5">
                  <a:extLst>
                    <a:ext uri="{A12FA001-AC4F-418D-AE19-62706E023703}">
                      <ahyp:hlinkClr val="tx"/>
                    </a:ext>
                  </a:extLst>
                </a:hlinkClick>
              </a:rPr>
              <a:t>Freepik</a:t>
            </a:r>
            <a:endParaRPr b="1" sz="1000">
              <a:solidFill>
                <a:schemeClr val="dk1"/>
              </a:solidFill>
              <a:latin typeface="Karla"/>
              <a:ea typeface="Karla"/>
              <a:cs typeface="Karla"/>
              <a:sym typeface="Karl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99"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01" name="Shape 40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4"/>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58" name="Google Shape;58;p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59" name="Google Shape;59;p4"/>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4"/>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61" name="Google Shape;61;p4"/>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62" name="Google Shape;62;p4"/>
          <p:cNvSpPr txBox="1"/>
          <p:nvPr>
            <p:ph idx="1" type="body"/>
          </p:nvPr>
        </p:nvSpPr>
        <p:spPr>
          <a:xfrm>
            <a:off x="715100" y="1417200"/>
            <a:ext cx="7713900" cy="3657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1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pic>
        <p:nvPicPr>
          <p:cNvPr id="64" name="Google Shape;64;p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65" name="Google Shape;65;p5"/>
          <p:cNvGrpSpPr/>
          <p:nvPr/>
        </p:nvGrpSpPr>
        <p:grpSpPr>
          <a:xfrm>
            <a:off x="274200" y="274200"/>
            <a:ext cx="8687100" cy="4686600"/>
            <a:chOff x="274200" y="274200"/>
            <a:chExt cx="8687100" cy="4686600"/>
          </a:xfrm>
        </p:grpSpPr>
        <p:sp>
          <p:nvSpPr>
            <p:cNvPr id="66" name="Google Shape;66;p5"/>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5"/>
            <p:cNvGrpSpPr/>
            <p:nvPr/>
          </p:nvGrpSpPr>
          <p:grpSpPr>
            <a:xfrm>
              <a:off x="274200" y="274200"/>
              <a:ext cx="8595900" cy="4595100"/>
              <a:chOff x="274200" y="274200"/>
              <a:chExt cx="8595900" cy="4595100"/>
            </a:xfrm>
          </p:grpSpPr>
          <p:grpSp>
            <p:nvGrpSpPr>
              <p:cNvPr id="68" name="Google Shape;68;p5"/>
              <p:cNvGrpSpPr/>
              <p:nvPr/>
            </p:nvGrpSpPr>
            <p:grpSpPr>
              <a:xfrm>
                <a:off x="274200" y="274200"/>
                <a:ext cx="8595900" cy="4595100"/>
                <a:chOff x="274200" y="274200"/>
                <a:chExt cx="8595900" cy="4595100"/>
              </a:xfrm>
            </p:grpSpPr>
            <p:sp>
              <p:nvSpPr>
                <p:cNvPr id="69" name="Google Shape;69;p5"/>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5"/>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71" name="Google Shape;71;p5"/>
              <p:cNvGrpSpPr/>
              <p:nvPr/>
            </p:nvGrpSpPr>
            <p:grpSpPr>
              <a:xfrm>
                <a:off x="8595300" y="365550"/>
                <a:ext cx="183000" cy="183000"/>
                <a:chOff x="8225400" y="367488"/>
                <a:chExt cx="183000" cy="183000"/>
              </a:xfrm>
            </p:grpSpPr>
            <p:cxnSp>
              <p:nvCxnSpPr>
                <p:cNvPr id="72" name="Google Shape;72;p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73" name="Google Shape;73;p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74" name="Google Shape;74;p5"/>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5"/>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76" name="Google Shape;76;p5"/>
          <p:cNvSpPr txBox="1"/>
          <p:nvPr>
            <p:ph idx="1" type="subTitle"/>
          </p:nvPr>
        </p:nvSpPr>
        <p:spPr>
          <a:xfrm>
            <a:off x="2639725" y="2147800"/>
            <a:ext cx="1566300" cy="81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 name="Google Shape;77;p5"/>
          <p:cNvSpPr txBox="1"/>
          <p:nvPr>
            <p:ph idx="2" type="subTitle"/>
          </p:nvPr>
        </p:nvSpPr>
        <p:spPr>
          <a:xfrm>
            <a:off x="6682288" y="2147800"/>
            <a:ext cx="1563600" cy="81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 name="Google Shape;78;p5"/>
          <p:cNvSpPr txBox="1"/>
          <p:nvPr>
            <p:ph idx="3" type="subTitle"/>
          </p:nvPr>
        </p:nvSpPr>
        <p:spPr>
          <a:xfrm>
            <a:off x="2639725" y="2892425"/>
            <a:ext cx="15663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5"/>
          <p:cNvSpPr txBox="1"/>
          <p:nvPr>
            <p:ph idx="4" type="subTitle"/>
          </p:nvPr>
        </p:nvSpPr>
        <p:spPr>
          <a:xfrm>
            <a:off x="6682288" y="2892425"/>
            <a:ext cx="15636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5"/>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6"/>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91" name="Google Shape;91;p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92" name="Google Shape;92;p6"/>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6"/>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94" name="Google Shape;94;p6"/>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03" name="Google Shape;103;p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04" name="Google Shape;104;p7"/>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7"/>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06" name="Google Shape;106;p7"/>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13" name="Google Shape;113;p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14" name="Google Shape;114;p7"/>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7"/>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16" name="Google Shape;116;p7"/>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117" name="Google Shape;117;p7"/>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118" name="Google Shape;118;p7"/>
          <p:cNvSpPr txBox="1"/>
          <p:nvPr>
            <p:ph idx="1" type="body"/>
          </p:nvPr>
        </p:nvSpPr>
        <p:spPr>
          <a:xfrm>
            <a:off x="715850" y="1600325"/>
            <a:ext cx="5019900" cy="2564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9"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8"/>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28" name="Google Shape;128;p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29" name="Google Shape;129;p8"/>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8"/>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8"/>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38" name="Google Shape;138;p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39" name="Google Shape;139;p8"/>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8"/>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41" name="Google Shape;141;p8"/>
          <p:cNvSpPr txBox="1"/>
          <p:nvPr>
            <p:ph type="title"/>
          </p:nvPr>
        </p:nvSpPr>
        <p:spPr>
          <a:xfrm>
            <a:off x="1828800" y="1307100"/>
            <a:ext cx="5486400" cy="274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2"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9"/>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51" name="Google Shape;151;p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52" name="Google Shape;152;p9"/>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9"/>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9"/>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61" name="Google Shape;161;p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62" name="Google Shape;162;p9"/>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9"/>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64" name="Google Shape;164;p9"/>
          <p:cNvSpPr txBox="1"/>
          <p:nvPr>
            <p:ph type="title"/>
          </p:nvPr>
        </p:nvSpPr>
        <p:spPr>
          <a:xfrm>
            <a:off x="2057400" y="1680088"/>
            <a:ext cx="50292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5" name="Google Shape;165;p9"/>
          <p:cNvSpPr txBox="1"/>
          <p:nvPr>
            <p:ph idx="1" type="subTitle"/>
          </p:nvPr>
        </p:nvSpPr>
        <p:spPr>
          <a:xfrm>
            <a:off x="2057400" y="2549013"/>
            <a:ext cx="50292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6" name="Shape 166"/>
        <p:cNvGrpSpPr/>
        <p:nvPr/>
      </p:nvGrpSpPr>
      <p:grpSpPr>
        <a:xfrm>
          <a:off x="0" y="0"/>
          <a:ext cx="0" cy="0"/>
          <a:chOff x="0" y="0"/>
          <a:chExt cx="0" cy="0"/>
        </a:xfrm>
      </p:grpSpPr>
      <p:sp>
        <p:nvSpPr>
          <p:cNvPr id="167" name="Google Shape;167;p10"/>
          <p:cNvSpPr txBox="1"/>
          <p:nvPr>
            <p:ph type="title"/>
          </p:nvPr>
        </p:nvSpPr>
        <p:spPr>
          <a:xfrm>
            <a:off x="715100" y="3968300"/>
            <a:ext cx="7713900" cy="6402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indent="-317500" lvl="1" marL="914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madebyfieldwork.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cher-ami.t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industrialpainter.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eareadaptab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thereselagrimas.com/bts-phot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thereselagrimas.com/bts-phot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6"/>
          <p:cNvSpPr txBox="1"/>
          <p:nvPr>
            <p:ph type="ctrTitle"/>
          </p:nvPr>
        </p:nvSpPr>
        <p:spPr>
          <a:xfrm>
            <a:off x="1828800" y="1174903"/>
            <a:ext cx="5486400" cy="24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Portfolio </a:t>
            </a:r>
            <a:r>
              <a:rPr lang="en"/>
              <a:t>Critiques</a:t>
            </a:r>
            <a:endParaRPr/>
          </a:p>
        </p:txBody>
      </p:sp>
      <p:sp>
        <p:nvSpPr>
          <p:cNvPr id="407" name="Google Shape;407;p26"/>
          <p:cNvSpPr txBox="1"/>
          <p:nvPr>
            <p:ph idx="1" type="subTitle"/>
          </p:nvPr>
        </p:nvSpPr>
        <p:spPr>
          <a:xfrm>
            <a:off x="1828800" y="3877100"/>
            <a:ext cx="548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Rae Seneff – Cogs3</a:t>
            </a:r>
            <a:endParaRPr/>
          </a:p>
        </p:txBody>
      </p:sp>
      <p:sp>
        <p:nvSpPr>
          <p:cNvPr id="408" name="Google Shape;408;p26"/>
          <p:cNvSpPr/>
          <p:nvPr/>
        </p:nvSpPr>
        <p:spPr>
          <a:xfrm rot="-2700000">
            <a:off x="7125203" y="4050192"/>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 name="Google Shape;409;p26"/>
          <p:cNvGrpSpPr/>
          <p:nvPr/>
        </p:nvGrpSpPr>
        <p:grpSpPr>
          <a:xfrm>
            <a:off x="136938" y="2571748"/>
            <a:ext cx="1827475" cy="1051350"/>
            <a:chOff x="274188" y="1278048"/>
            <a:chExt cx="1827475" cy="1051350"/>
          </a:xfrm>
        </p:grpSpPr>
        <p:sp>
          <p:nvSpPr>
            <p:cNvPr id="410" name="Google Shape;410;p26"/>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6"/>
            <p:cNvGrpSpPr/>
            <p:nvPr/>
          </p:nvGrpSpPr>
          <p:grpSpPr>
            <a:xfrm>
              <a:off x="274188" y="1278048"/>
              <a:ext cx="1737300" cy="960000"/>
              <a:chOff x="7146475" y="2190661"/>
              <a:chExt cx="1737300" cy="960000"/>
            </a:xfrm>
          </p:grpSpPr>
          <p:sp>
            <p:nvSpPr>
              <p:cNvPr id="412" name="Google Shape;412;p26"/>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3" name="Google Shape;413;p26"/>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nvGrpSpPr>
            <p:cNvPr id="414" name="Google Shape;414;p26"/>
            <p:cNvGrpSpPr/>
            <p:nvPr/>
          </p:nvGrpSpPr>
          <p:grpSpPr>
            <a:xfrm>
              <a:off x="447057" y="1555937"/>
              <a:ext cx="1391436" cy="587426"/>
              <a:chOff x="817139" y="2952501"/>
              <a:chExt cx="1391436" cy="587426"/>
            </a:xfrm>
          </p:grpSpPr>
          <p:sp>
            <p:nvSpPr>
              <p:cNvPr id="415" name="Google Shape;415;p26"/>
              <p:cNvSpPr/>
              <p:nvPr/>
            </p:nvSpPr>
            <p:spPr>
              <a:xfrm>
                <a:off x="834354" y="3033062"/>
                <a:ext cx="328236" cy="324038"/>
              </a:xfrm>
              <a:custGeom>
                <a:rect b="b" l="l" r="r" t="t"/>
                <a:pathLst>
                  <a:path extrusionOk="0" h="8733" w="8732">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817139" y="3173107"/>
                <a:ext cx="735110" cy="366820"/>
              </a:xfrm>
              <a:custGeom>
                <a:rect b="b" l="l" r="r" t="t"/>
                <a:pathLst>
                  <a:path extrusionOk="0" h="9886" w="19556">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1739143" y="2952501"/>
                <a:ext cx="162314" cy="219958"/>
              </a:xfrm>
              <a:custGeom>
                <a:rect b="b" l="l" r="r" t="t"/>
                <a:pathLst>
                  <a:path extrusionOk="0" h="5928" w="4318">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1926175" y="2955247"/>
                <a:ext cx="129310" cy="217213"/>
              </a:xfrm>
              <a:custGeom>
                <a:rect b="b" l="l" r="r" t="t"/>
                <a:pathLst>
                  <a:path extrusionOk="0" h="5854" w="344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2096669" y="2952501"/>
                <a:ext cx="111905" cy="112354"/>
              </a:xfrm>
              <a:custGeom>
                <a:rect b="b" l="l" r="r" t="t"/>
                <a:pathLst>
                  <a:path extrusionOk="0" h="3028" w="2977">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0" name="Google Shape;420;p26"/>
          <p:cNvSpPr/>
          <p:nvPr/>
        </p:nvSpPr>
        <p:spPr>
          <a:xfrm>
            <a:off x="1099325" y="425927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26"/>
          <p:cNvGrpSpPr/>
          <p:nvPr/>
        </p:nvGrpSpPr>
        <p:grpSpPr>
          <a:xfrm>
            <a:off x="6761147" y="3414805"/>
            <a:ext cx="689546" cy="208288"/>
            <a:chOff x="6761147" y="3414805"/>
            <a:chExt cx="689546" cy="208288"/>
          </a:xfrm>
        </p:grpSpPr>
        <p:sp>
          <p:nvSpPr>
            <p:cNvPr id="422" name="Google Shape;422;p26"/>
            <p:cNvSpPr/>
            <p:nvPr/>
          </p:nvSpPr>
          <p:spPr>
            <a:xfrm>
              <a:off x="6993487" y="356345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6761147" y="341480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26"/>
          <p:cNvGrpSpPr/>
          <p:nvPr/>
        </p:nvGrpSpPr>
        <p:grpSpPr>
          <a:xfrm>
            <a:off x="136938" y="1047512"/>
            <a:ext cx="1371600" cy="1375875"/>
            <a:chOff x="299013" y="1079125"/>
            <a:chExt cx="1371600" cy="1375875"/>
          </a:xfrm>
        </p:grpSpPr>
        <p:sp>
          <p:nvSpPr>
            <p:cNvPr id="425" name="Google Shape;425;p26"/>
            <p:cNvSpPr/>
            <p:nvPr/>
          </p:nvSpPr>
          <p:spPr>
            <a:xfrm>
              <a:off x="390513" y="1174900"/>
              <a:ext cx="1280100" cy="1280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299013" y="1079125"/>
              <a:ext cx="1280100" cy="1280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26"/>
            <p:cNvGrpSpPr/>
            <p:nvPr/>
          </p:nvGrpSpPr>
          <p:grpSpPr>
            <a:xfrm>
              <a:off x="396400" y="1384064"/>
              <a:ext cx="1085400" cy="635100"/>
              <a:chOff x="396400" y="1399225"/>
              <a:chExt cx="1085400" cy="635100"/>
            </a:xfrm>
          </p:grpSpPr>
          <p:sp>
            <p:nvSpPr>
              <p:cNvPr id="428" name="Google Shape;428;p26"/>
              <p:cNvSpPr/>
              <p:nvPr/>
            </p:nvSpPr>
            <p:spPr>
              <a:xfrm>
                <a:off x="396400" y="1399225"/>
                <a:ext cx="1085400" cy="635100"/>
              </a:xfrm>
              <a:prstGeom prst="roundRect">
                <a:avLst>
                  <a:gd fmla="val 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6"/>
              <p:cNvGrpSpPr/>
              <p:nvPr/>
            </p:nvGrpSpPr>
            <p:grpSpPr>
              <a:xfrm>
                <a:off x="712181" y="1506835"/>
                <a:ext cx="453838" cy="419880"/>
                <a:chOff x="733647" y="1423686"/>
                <a:chExt cx="453838" cy="419880"/>
              </a:xfrm>
            </p:grpSpPr>
            <p:sp>
              <p:nvSpPr>
                <p:cNvPr id="430" name="Google Shape;430;p26"/>
                <p:cNvSpPr/>
                <p:nvPr/>
              </p:nvSpPr>
              <p:spPr>
                <a:xfrm>
                  <a:off x="733647" y="1423686"/>
                  <a:ext cx="453838" cy="419880"/>
                </a:xfrm>
                <a:custGeom>
                  <a:rect b="b" l="l" r="r" t="t"/>
                  <a:pathLst>
                    <a:path extrusionOk="0" h="9055" w="9781">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898875" y="1539755"/>
                  <a:ext cx="163003" cy="188911"/>
                </a:xfrm>
                <a:custGeom>
                  <a:rect b="b" l="l" r="r" t="t"/>
                  <a:pathLst>
                    <a:path extrusionOk="0" h="4074" w="3513">
                      <a:moveTo>
                        <a:pt x="1" y="0"/>
                      </a:moveTo>
                      <a:lnTo>
                        <a:pt x="1" y="4073"/>
                      </a:lnTo>
                      <a:lnTo>
                        <a:pt x="3513" y="2024"/>
                      </a:lnTo>
                      <a:lnTo>
                        <a:pt x="1" y="0"/>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2" name="Google Shape;432;p26"/>
            <p:cNvGrpSpPr/>
            <p:nvPr/>
          </p:nvGrpSpPr>
          <p:grpSpPr>
            <a:xfrm>
              <a:off x="396391" y="2141102"/>
              <a:ext cx="1085342" cy="96171"/>
              <a:chOff x="417899" y="2116530"/>
              <a:chExt cx="1085342" cy="96171"/>
            </a:xfrm>
          </p:grpSpPr>
          <p:sp>
            <p:nvSpPr>
              <p:cNvPr id="433" name="Google Shape;433;p26"/>
              <p:cNvSpPr/>
              <p:nvPr/>
            </p:nvSpPr>
            <p:spPr>
              <a:xfrm>
                <a:off x="417899" y="2116530"/>
                <a:ext cx="1085342" cy="96171"/>
              </a:xfrm>
              <a:custGeom>
                <a:rect b="b" l="l" r="r" t="t"/>
                <a:pathLst>
                  <a:path extrusionOk="0" h="2074" w="23391">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417899" y="2116530"/>
                <a:ext cx="555733" cy="96171"/>
              </a:xfrm>
              <a:custGeom>
                <a:rect b="b" l="l" r="r" t="t"/>
                <a:pathLst>
                  <a:path extrusionOk="0" h="2074" w="11977">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5" name="Google Shape;435;p26"/>
            <p:cNvCxnSpPr/>
            <p:nvPr/>
          </p:nvCxnSpPr>
          <p:spPr>
            <a:xfrm>
              <a:off x="308975" y="1262125"/>
              <a:ext cx="1263300" cy="0"/>
            </a:xfrm>
            <a:prstGeom prst="straightConnector1">
              <a:avLst/>
            </a:prstGeom>
            <a:noFill/>
            <a:ln cap="flat" cmpd="sng" w="28575">
              <a:solidFill>
                <a:schemeClr val="dk1"/>
              </a:solidFill>
              <a:prstDash val="solid"/>
              <a:round/>
              <a:headEnd len="med" w="med" type="none"/>
              <a:tailEnd len="med" w="med" type="none"/>
            </a:ln>
          </p:spPr>
        </p:cxnSp>
      </p:grpSp>
      <p:grpSp>
        <p:nvGrpSpPr>
          <p:cNvPr id="436" name="Google Shape;436;p26"/>
          <p:cNvGrpSpPr/>
          <p:nvPr/>
        </p:nvGrpSpPr>
        <p:grpSpPr>
          <a:xfrm>
            <a:off x="7450704" y="1174899"/>
            <a:ext cx="1646100" cy="1188900"/>
            <a:chOff x="7403363" y="1047512"/>
            <a:chExt cx="1646100" cy="1188900"/>
          </a:xfrm>
        </p:grpSpPr>
        <p:sp>
          <p:nvSpPr>
            <p:cNvPr id="437" name="Google Shape;437;p26"/>
            <p:cNvSpPr/>
            <p:nvPr/>
          </p:nvSpPr>
          <p:spPr>
            <a:xfrm>
              <a:off x="7494863" y="1139012"/>
              <a:ext cx="1554600" cy="1097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a:off x="7403363" y="1047512"/>
              <a:ext cx="1554600" cy="1097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26"/>
            <p:cNvCxnSpPr/>
            <p:nvPr/>
          </p:nvCxnSpPr>
          <p:spPr>
            <a:xfrm>
              <a:off x="7413325" y="1230512"/>
              <a:ext cx="1544700" cy="0"/>
            </a:xfrm>
            <a:prstGeom prst="straightConnector1">
              <a:avLst/>
            </a:prstGeom>
            <a:noFill/>
            <a:ln cap="flat" cmpd="sng" w="28575">
              <a:solidFill>
                <a:schemeClr val="dk1"/>
              </a:solidFill>
              <a:prstDash val="solid"/>
              <a:round/>
              <a:headEnd len="med" w="med" type="none"/>
              <a:tailEnd len="med" w="med" type="none"/>
            </a:ln>
          </p:spPr>
        </p:cxnSp>
        <p:sp>
          <p:nvSpPr>
            <p:cNvPr id="440" name="Google Shape;440;p26"/>
            <p:cNvSpPr/>
            <p:nvPr/>
          </p:nvSpPr>
          <p:spPr>
            <a:xfrm>
              <a:off x="7540474"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8009987"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8479499"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26"/>
            <p:cNvGrpSpPr/>
            <p:nvPr/>
          </p:nvGrpSpPr>
          <p:grpSpPr>
            <a:xfrm>
              <a:off x="7770652" y="1367593"/>
              <a:ext cx="820034" cy="187786"/>
              <a:chOff x="4005100" y="3437025"/>
              <a:chExt cx="535375" cy="122600"/>
            </a:xfrm>
          </p:grpSpPr>
          <p:sp>
            <p:nvSpPr>
              <p:cNvPr id="444" name="Google Shape;444;p26"/>
              <p:cNvSpPr/>
              <p:nvPr/>
            </p:nvSpPr>
            <p:spPr>
              <a:xfrm>
                <a:off x="4005100" y="3437025"/>
                <a:ext cx="535375" cy="33575"/>
              </a:xfrm>
              <a:custGeom>
                <a:rect b="b" l="l" r="r" t="t"/>
                <a:pathLst>
                  <a:path extrusionOk="0" h="1343" w="21415">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4064850" y="3525450"/>
                <a:ext cx="415275" cy="34175"/>
              </a:xfrm>
              <a:custGeom>
                <a:rect b="b" l="l" r="r" t="t"/>
                <a:pathLst>
                  <a:path extrusionOk="0" h="1367" w="16611">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6" name="Google Shape;446;p26"/>
          <p:cNvGrpSpPr/>
          <p:nvPr/>
        </p:nvGrpSpPr>
        <p:grpSpPr>
          <a:xfrm>
            <a:off x="7855413" y="2571747"/>
            <a:ext cx="836668" cy="1371596"/>
            <a:chOff x="2771692" y="3497697"/>
            <a:chExt cx="836668" cy="1371596"/>
          </a:xfrm>
        </p:grpSpPr>
        <p:sp>
          <p:nvSpPr>
            <p:cNvPr id="447" name="Google Shape;447;p26"/>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3202911" y="3533904"/>
              <a:ext cx="371149" cy="686979"/>
            </a:xfrm>
            <a:custGeom>
              <a:rect b="b" l="l" r="r" t="t"/>
              <a:pathLst>
                <a:path extrusionOk="0" h="7855" w="422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3129912" y="3708819"/>
              <a:ext cx="120228" cy="373356"/>
            </a:xfrm>
            <a:custGeom>
              <a:rect b="b" l="l" r="r" t="t"/>
              <a:pathLst>
                <a:path extrusionOk="0" h="4269" w="1367">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2806080" y="3533904"/>
              <a:ext cx="371149" cy="686979"/>
            </a:xfrm>
            <a:custGeom>
              <a:rect b="b" l="l" r="r" t="t"/>
              <a:pathLst>
                <a:path extrusionOk="0" h="7855" w="422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2806080" y="4150392"/>
              <a:ext cx="767979" cy="684792"/>
            </a:xfrm>
            <a:custGeom>
              <a:rect b="b" l="l" r="r" t="t"/>
              <a:pathLst>
                <a:path extrusionOk="0" h="7830" w="8732">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3505371" y="4248519"/>
              <a:ext cx="34388" cy="266658"/>
            </a:xfrm>
            <a:custGeom>
              <a:rect b="b" l="l" r="r" t="t"/>
              <a:pathLst>
                <a:path extrusionOk="0" h="3049" w="391">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3202911" y="3533904"/>
              <a:ext cx="371149" cy="633630"/>
            </a:xfrm>
            <a:custGeom>
              <a:rect b="b" l="l" r="r" t="t"/>
              <a:pathLst>
                <a:path extrusionOk="0" h="7245" w="422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3329471" y="4150392"/>
              <a:ext cx="246788" cy="667738"/>
            </a:xfrm>
            <a:custGeom>
              <a:rect b="b" l="l" r="r" t="t"/>
              <a:pathLst>
                <a:path extrusionOk="0" h="7635" w="2806">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3138531" y="3728060"/>
              <a:ext cx="111609" cy="373356"/>
            </a:xfrm>
            <a:custGeom>
              <a:rect b="b" l="l" r="r" t="t"/>
              <a:pathLst>
                <a:path extrusionOk="0" h="4269" w="1269">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35"/>
          <p:cNvSpPr txBox="1"/>
          <p:nvPr>
            <p:ph type="title"/>
          </p:nvPr>
        </p:nvSpPr>
        <p:spPr>
          <a:xfrm>
            <a:off x="1371600" y="1657350"/>
            <a:ext cx="6400800" cy="18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98</a:t>
            </a:r>
            <a:endParaRPr/>
          </a:p>
        </p:txBody>
      </p:sp>
      <p:sp>
        <p:nvSpPr>
          <p:cNvPr id="642" name="Google Shape;642;p35"/>
          <p:cNvSpPr txBox="1"/>
          <p:nvPr>
            <p:ph idx="1" type="subTitle"/>
          </p:nvPr>
        </p:nvSpPr>
        <p:spPr>
          <a:xfrm>
            <a:off x="1828850" y="3877100"/>
            <a:ext cx="548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 would hire the designer based on the analysis of the website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grpSp>
        <p:nvGrpSpPr>
          <p:cNvPr id="647" name="Google Shape;647;p36"/>
          <p:cNvGrpSpPr/>
          <p:nvPr/>
        </p:nvGrpSpPr>
        <p:grpSpPr>
          <a:xfrm>
            <a:off x="5022725" y="1426150"/>
            <a:ext cx="3657590" cy="348347"/>
            <a:chOff x="4572050" y="100025"/>
            <a:chExt cx="3657590" cy="348347"/>
          </a:xfrm>
        </p:grpSpPr>
        <p:sp>
          <p:nvSpPr>
            <p:cNvPr id="648" name="Google Shape;648;p36"/>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6"/>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6"/>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6"/>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6"/>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6"/>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6"/>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6"/>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6"/>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6"/>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6"/>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6"/>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36"/>
          <p:cNvGrpSpPr/>
          <p:nvPr/>
        </p:nvGrpSpPr>
        <p:grpSpPr>
          <a:xfrm rot="-5400000">
            <a:off x="7699250" y="1584200"/>
            <a:ext cx="603495" cy="1371596"/>
            <a:chOff x="3724575" y="3497700"/>
            <a:chExt cx="603495" cy="1371596"/>
          </a:xfrm>
        </p:grpSpPr>
        <p:sp>
          <p:nvSpPr>
            <p:cNvPr id="661" name="Google Shape;661;p36"/>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6"/>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6"/>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6"/>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6"/>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6"/>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36"/>
          <p:cNvGrpSpPr/>
          <p:nvPr/>
        </p:nvGrpSpPr>
        <p:grpSpPr>
          <a:xfrm>
            <a:off x="715100" y="274199"/>
            <a:ext cx="1920300" cy="1918875"/>
            <a:chOff x="715100" y="274199"/>
            <a:chExt cx="1920300" cy="1918875"/>
          </a:xfrm>
        </p:grpSpPr>
        <p:sp>
          <p:nvSpPr>
            <p:cNvPr id="668" name="Google Shape;668;p36"/>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36"/>
            <p:cNvGrpSpPr/>
            <p:nvPr/>
          </p:nvGrpSpPr>
          <p:grpSpPr>
            <a:xfrm>
              <a:off x="715100" y="274199"/>
              <a:ext cx="1828800" cy="1828800"/>
              <a:chOff x="715100" y="274199"/>
              <a:chExt cx="1828800" cy="1828800"/>
            </a:xfrm>
          </p:grpSpPr>
          <p:sp>
            <p:nvSpPr>
              <p:cNvPr id="670" name="Google Shape;670;p36"/>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1" name="Google Shape;671;p36"/>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672" name="Google Shape;672;p36"/>
              <p:cNvGrpSpPr/>
              <p:nvPr/>
            </p:nvGrpSpPr>
            <p:grpSpPr>
              <a:xfrm>
                <a:off x="2267950" y="363963"/>
                <a:ext cx="183000" cy="183000"/>
                <a:chOff x="8225400" y="367488"/>
                <a:chExt cx="183000" cy="183000"/>
              </a:xfrm>
            </p:grpSpPr>
            <p:cxnSp>
              <p:nvCxnSpPr>
                <p:cNvPr id="673" name="Google Shape;673;p3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674" name="Google Shape;674;p3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675" name="Google Shape;675;p36"/>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6" name="Google Shape;676;p36"/>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677" name="Google Shape;677;p36"/>
          <p:cNvSpPr txBox="1"/>
          <p:nvPr>
            <p:ph idx="2" type="title"/>
          </p:nvPr>
        </p:nvSpPr>
        <p:spPr>
          <a:xfrm>
            <a:off x="780750" y="761338"/>
            <a:ext cx="16008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78" name="Google Shape;678;p36"/>
          <p:cNvSpPr txBox="1"/>
          <p:nvPr>
            <p:ph type="title"/>
          </p:nvPr>
        </p:nvSpPr>
        <p:spPr>
          <a:xfrm>
            <a:off x="1874575" y="224280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Fieldwork</a:t>
            </a:r>
            <a:endParaRPr/>
          </a:p>
        </p:txBody>
      </p:sp>
      <p:grpSp>
        <p:nvGrpSpPr>
          <p:cNvPr id="679" name="Google Shape;679;p36"/>
          <p:cNvGrpSpPr/>
          <p:nvPr/>
        </p:nvGrpSpPr>
        <p:grpSpPr>
          <a:xfrm>
            <a:off x="1828840" y="3625496"/>
            <a:ext cx="5577850" cy="1463100"/>
            <a:chOff x="1828840" y="3371688"/>
            <a:chExt cx="5577850" cy="1463100"/>
          </a:xfrm>
        </p:grpSpPr>
        <p:sp>
          <p:nvSpPr>
            <p:cNvPr id="680" name="Google Shape;680;p36"/>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6"/>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2" name="Google Shape;682;p36"/>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683" name="Google Shape;683;p36"/>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https://madebyfieldwork.com/</a:t>
            </a:r>
            <a:endParaRPr/>
          </a:p>
        </p:txBody>
      </p:sp>
      <p:grpSp>
        <p:nvGrpSpPr>
          <p:cNvPr id="684" name="Google Shape;684;p36"/>
          <p:cNvGrpSpPr/>
          <p:nvPr/>
        </p:nvGrpSpPr>
        <p:grpSpPr>
          <a:xfrm>
            <a:off x="463651" y="4105603"/>
            <a:ext cx="502899" cy="502899"/>
            <a:chOff x="858700" y="1967475"/>
            <a:chExt cx="605100" cy="605100"/>
          </a:xfrm>
        </p:grpSpPr>
        <p:sp>
          <p:nvSpPr>
            <p:cNvPr id="685" name="Google Shape;685;p36"/>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6"/>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7" name="Google Shape;687;p36"/>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6"/>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6"/>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36"/>
          <p:cNvGrpSpPr/>
          <p:nvPr/>
        </p:nvGrpSpPr>
        <p:grpSpPr>
          <a:xfrm>
            <a:off x="463700" y="3419800"/>
            <a:ext cx="502800" cy="502800"/>
            <a:chOff x="1627550" y="2017350"/>
            <a:chExt cx="502800" cy="502800"/>
          </a:xfrm>
        </p:grpSpPr>
        <p:sp>
          <p:nvSpPr>
            <p:cNvPr id="691" name="Google Shape;691;p36"/>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6"/>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7"/>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Karla"/>
                <a:ea typeface="Karla"/>
                <a:cs typeface="Karla"/>
                <a:sym typeface="Karla"/>
              </a:rPr>
              <a:t>Critiques</a:t>
            </a:r>
            <a:endParaRPr b="1">
              <a:latin typeface="Karla"/>
              <a:ea typeface="Karla"/>
              <a:cs typeface="Karla"/>
              <a:sym typeface="Karla"/>
            </a:endParaRPr>
          </a:p>
        </p:txBody>
      </p:sp>
      <p:sp>
        <p:nvSpPr>
          <p:cNvPr id="698" name="Google Shape;698;p37"/>
          <p:cNvSpPr txBox="1"/>
          <p:nvPr>
            <p:ph idx="1" type="body"/>
          </p:nvPr>
        </p:nvSpPr>
        <p:spPr>
          <a:xfrm>
            <a:off x="712150" y="1289400"/>
            <a:ext cx="5019900" cy="310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Design (Color Scheme)</a:t>
            </a:r>
            <a:endParaRPr/>
          </a:p>
          <a:p>
            <a:pPr indent="-317500" lvl="1" marL="914400" rtl="0" algn="l">
              <a:spcBef>
                <a:spcPts val="0"/>
              </a:spcBef>
              <a:spcAft>
                <a:spcPts val="0"/>
              </a:spcAft>
              <a:buSzPts val="1400"/>
              <a:buChar char="○"/>
            </a:pPr>
            <a:r>
              <a:rPr lang="en"/>
              <a:t>The colors are very complimentary, it keeps a theme of colors </a:t>
            </a:r>
            <a:r>
              <a:rPr lang="en"/>
              <a:t>that</a:t>
            </a:r>
            <a:r>
              <a:rPr lang="en"/>
              <a:t> makes it flow wel</a:t>
            </a:r>
            <a:endParaRPr/>
          </a:p>
          <a:p>
            <a:pPr indent="-317500" lvl="0" marL="457200" rtl="0" algn="l">
              <a:spcBef>
                <a:spcPts val="0"/>
              </a:spcBef>
              <a:spcAft>
                <a:spcPts val="0"/>
              </a:spcAft>
              <a:buSzPts val="1400"/>
              <a:buChar char="●"/>
            </a:pPr>
            <a:r>
              <a:rPr lang="en"/>
              <a:t>Design (Font)</a:t>
            </a:r>
            <a:endParaRPr/>
          </a:p>
          <a:p>
            <a:pPr indent="-317500" lvl="1" marL="914400" rtl="0" algn="l">
              <a:spcBef>
                <a:spcPts val="0"/>
              </a:spcBef>
              <a:spcAft>
                <a:spcPts val="0"/>
              </a:spcAft>
              <a:buSzPts val="1400"/>
              <a:buChar char="○"/>
            </a:pPr>
            <a:r>
              <a:rPr lang="en"/>
              <a:t>There is a consistent font throughout which makes it easy to read through and draws attention</a:t>
            </a:r>
            <a:endParaRPr/>
          </a:p>
          <a:p>
            <a:pPr indent="-317500" lvl="0" marL="457200" rtl="0" algn="l">
              <a:spcBef>
                <a:spcPts val="0"/>
              </a:spcBef>
              <a:spcAft>
                <a:spcPts val="0"/>
              </a:spcAft>
              <a:buSzPts val="1400"/>
              <a:buChar char="●"/>
            </a:pPr>
            <a:r>
              <a:rPr lang="en"/>
              <a:t>Design Considerations</a:t>
            </a:r>
            <a:endParaRPr/>
          </a:p>
          <a:p>
            <a:pPr indent="-317500" lvl="1" marL="914400" rtl="0" algn="l">
              <a:spcBef>
                <a:spcPts val="0"/>
              </a:spcBef>
              <a:spcAft>
                <a:spcPts val="0"/>
              </a:spcAft>
              <a:buSzPts val="1400"/>
              <a:buChar char="○"/>
            </a:pPr>
            <a:r>
              <a:rPr lang="en"/>
              <a:t>Everything aligns well and keeps the same shape no matter the size</a:t>
            </a:r>
            <a:endParaRPr/>
          </a:p>
          <a:p>
            <a:pPr indent="-317500" lvl="0" marL="457200" rtl="0" algn="l">
              <a:spcBef>
                <a:spcPts val="0"/>
              </a:spcBef>
              <a:spcAft>
                <a:spcPts val="0"/>
              </a:spcAft>
              <a:buSzPts val="1400"/>
              <a:buChar char="●"/>
            </a:pPr>
            <a:r>
              <a:rPr lang="en"/>
              <a:t>Website Implementation:</a:t>
            </a:r>
            <a:endParaRPr/>
          </a:p>
          <a:p>
            <a:pPr indent="-317500" lvl="1" marL="914400" rtl="0" algn="l">
              <a:spcBef>
                <a:spcPts val="0"/>
              </a:spcBef>
              <a:spcAft>
                <a:spcPts val="0"/>
              </a:spcAft>
              <a:buSzPts val="1400"/>
              <a:buChar char="○"/>
            </a:pPr>
            <a:r>
              <a:rPr lang="en"/>
              <a:t>The website is very responsive, keeps everything the same size even with changing the size.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38"/>
          <p:cNvSpPr txBox="1"/>
          <p:nvPr>
            <p:ph type="title"/>
          </p:nvPr>
        </p:nvSpPr>
        <p:spPr>
          <a:xfrm>
            <a:off x="1371600" y="1657350"/>
            <a:ext cx="6400800" cy="18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100</a:t>
            </a:r>
            <a:endParaRPr/>
          </a:p>
        </p:txBody>
      </p:sp>
      <p:sp>
        <p:nvSpPr>
          <p:cNvPr id="704" name="Google Shape;704;p38"/>
          <p:cNvSpPr txBox="1"/>
          <p:nvPr>
            <p:ph idx="1" type="subTitle"/>
          </p:nvPr>
        </p:nvSpPr>
        <p:spPr>
          <a:xfrm>
            <a:off x="1828850" y="3877100"/>
            <a:ext cx="548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 would hire the designer based on the analysis of the website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grpSp>
        <p:nvGrpSpPr>
          <p:cNvPr id="709" name="Google Shape;709;p39"/>
          <p:cNvGrpSpPr/>
          <p:nvPr/>
        </p:nvGrpSpPr>
        <p:grpSpPr>
          <a:xfrm>
            <a:off x="5022725" y="1426150"/>
            <a:ext cx="3657590" cy="348347"/>
            <a:chOff x="4572050" y="100025"/>
            <a:chExt cx="3657590" cy="348347"/>
          </a:xfrm>
        </p:grpSpPr>
        <p:sp>
          <p:nvSpPr>
            <p:cNvPr id="710" name="Google Shape;710;p39"/>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9"/>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9"/>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9"/>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9"/>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9"/>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39"/>
          <p:cNvGrpSpPr/>
          <p:nvPr/>
        </p:nvGrpSpPr>
        <p:grpSpPr>
          <a:xfrm rot="-5400000">
            <a:off x="7699250" y="1584200"/>
            <a:ext cx="603495" cy="1371596"/>
            <a:chOff x="3724575" y="3497700"/>
            <a:chExt cx="603495" cy="1371596"/>
          </a:xfrm>
        </p:grpSpPr>
        <p:sp>
          <p:nvSpPr>
            <p:cNvPr id="723" name="Google Shape;723;p39"/>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9"/>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9"/>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9"/>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9"/>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39"/>
          <p:cNvGrpSpPr/>
          <p:nvPr/>
        </p:nvGrpSpPr>
        <p:grpSpPr>
          <a:xfrm>
            <a:off x="715100" y="274199"/>
            <a:ext cx="1920300" cy="1918875"/>
            <a:chOff x="715100" y="274199"/>
            <a:chExt cx="1920300" cy="1918875"/>
          </a:xfrm>
        </p:grpSpPr>
        <p:sp>
          <p:nvSpPr>
            <p:cNvPr id="730" name="Google Shape;730;p39"/>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39"/>
            <p:cNvGrpSpPr/>
            <p:nvPr/>
          </p:nvGrpSpPr>
          <p:grpSpPr>
            <a:xfrm>
              <a:off x="715100" y="274199"/>
              <a:ext cx="1828800" cy="1828800"/>
              <a:chOff x="715100" y="274199"/>
              <a:chExt cx="1828800" cy="1828800"/>
            </a:xfrm>
          </p:grpSpPr>
          <p:sp>
            <p:nvSpPr>
              <p:cNvPr id="732" name="Google Shape;732;p39"/>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39"/>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734" name="Google Shape;734;p39"/>
              <p:cNvGrpSpPr/>
              <p:nvPr/>
            </p:nvGrpSpPr>
            <p:grpSpPr>
              <a:xfrm>
                <a:off x="2267950" y="363963"/>
                <a:ext cx="183000" cy="183000"/>
                <a:chOff x="8225400" y="367488"/>
                <a:chExt cx="183000" cy="183000"/>
              </a:xfrm>
            </p:grpSpPr>
            <p:cxnSp>
              <p:nvCxnSpPr>
                <p:cNvPr id="735" name="Google Shape;735;p3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736" name="Google Shape;736;p3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737" name="Google Shape;737;p39"/>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8" name="Google Shape;738;p39"/>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739" name="Google Shape;739;p39"/>
          <p:cNvSpPr txBox="1"/>
          <p:nvPr>
            <p:ph idx="2" type="title"/>
          </p:nvPr>
        </p:nvSpPr>
        <p:spPr>
          <a:xfrm>
            <a:off x="780750" y="761338"/>
            <a:ext cx="16008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40" name="Google Shape;740;p39"/>
          <p:cNvSpPr txBox="1"/>
          <p:nvPr>
            <p:ph type="title"/>
          </p:nvPr>
        </p:nvSpPr>
        <p:spPr>
          <a:xfrm rot="564">
            <a:off x="1874563" y="2298578"/>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cher ami,</a:t>
            </a:r>
            <a:endParaRPr/>
          </a:p>
        </p:txBody>
      </p:sp>
      <p:grpSp>
        <p:nvGrpSpPr>
          <p:cNvPr id="741" name="Google Shape;741;p39"/>
          <p:cNvGrpSpPr/>
          <p:nvPr/>
        </p:nvGrpSpPr>
        <p:grpSpPr>
          <a:xfrm>
            <a:off x="1828840" y="3625496"/>
            <a:ext cx="5577850" cy="1463100"/>
            <a:chOff x="1828840" y="3371688"/>
            <a:chExt cx="5577850" cy="1463100"/>
          </a:xfrm>
        </p:grpSpPr>
        <p:sp>
          <p:nvSpPr>
            <p:cNvPr id="742" name="Google Shape;742;p39"/>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9"/>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4" name="Google Shape;744;p39"/>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745" name="Google Shape;745;p39"/>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https://cher-ami.tv/</a:t>
            </a:r>
            <a:endParaRPr/>
          </a:p>
        </p:txBody>
      </p:sp>
      <p:grpSp>
        <p:nvGrpSpPr>
          <p:cNvPr id="746" name="Google Shape;746;p39"/>
          <p:cNvGrpSpPr/>
          <p:nvPr/>
        </p:nvGrpSpPr>
        <p:grpSpPr>
          <a:xfrm>
            <a:off x="463651" y="4105603"/>
            <a:ext cx="502899" cy="502899"/>
            <a:chOff x="858700" y="1967475"/>
            <a:chExt cx="605100" cy="605100"/>
          </a:xfrm>
        </p:grpSpPr>
        <p:sp>
          <p:nvSpPr>
            <p:cNvPr id="747" name="Google Shape;747;p39"/>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9"/>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39"/>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9"/>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9"/>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39"/>
          <p:cNvGrpSpPr/>
          <p:nvPr/>
        </p:nvGrpSpPr>
        <p:grpSpPr>
          <a:xfrm>
            <a:off x="463700" y="3419800"/>
            <a:ext cx="502800" cy="502800"/>
            <a:chOff x="1627550" y="2017350"/>
            <a:chExt cx="502800" cy="502800"/>
          </a:xfrm>
        </p:grpSpPr>
        <p:sp>
          <p:nvSpPr>
            <p:cNvPr id="753" name="Google Shape;753;p39"/>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9"/>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40"/>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Karla"/>
                <a:ea typeface="Karla"/>
                <a:cs typeface="Karla"/>
                <a:sym typeface="Karla"/>
              </a:rPr>
              <a:t>Critiques</a:t>
            </a:r>
            <a:endParaRPr b="1">
              <a:latin typeface="Karla"/>
              <a:ea typeface="Karla"/>
              <a:cs typeface="Karla"/>
              <a:sym typeface="Karla"/>
            </a:endParaRPr>
          </a:p>
        </p:txBody>
      </p:sp>
      <p:sp>
        <p:nvSpPr>
          <p:cNvPr id="760" name="Google Shape;760;p40"/>
          <p:cNvSpPr txBox="1"/>
          <p:nvPr>
            <p:ph idx="1" type="body"/>
          </p:nvPr>
        </p:nvSpPr>
        <p:spPr>
          <a:xfrm>
            <a:off x="712150" y="1289400"/>
            <a:ext cx="5019900" cy="310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Design (Color Scheme)</a:t>
            </a:r>
            <a:endParaRPr/>
          </a:p>
          <a:p>
            <a:pPr indent="-317500" lvl="1" marL="914400" rtl="0" algn="l">
              <a:spcBef>
                <a:spcPts val="0"/>
              </a:spcBef>
              <a:spcAft>
                <a:spcPts val="0"/>
              </a:spcAft>
              <a:buSzPts val="1400"/>
              <a:buChar char="○"/>
            </a:pPr>
            <a:r>
              <a:rPr lang="en"/>
              <a:t>The colors work well together except for the footer area, it brings in a completely different color not seen anywhere else</a:t>
            </a:r>
            <a:endParaRPr/>
          </a:p>
          <a:p>
            <a:pPr indent="-317500" lvl="0" marL="457200" rtl="0" algn="l">
              <a:spcBef>
                <a:spcPts val="0"/>
              </a:spcBef>
              <a:spcAft>
                <a:spcPts val="0"/>
              </a:spcAft>
              <a:buSzPts val="1400"/>
              <a:buChar char="●"/>
            </a:pPr>
            <a:r>
              <a:rPr lang="en"/>
              <a:t>Design (Font)</a:t>
            </a:r>
            <a:endParaRPr/>
          </a:p>
          <a:p>
            <a:pPr indent="-317500" lvl="1" marL="914400" rtl="0" algn="l">
              <a:spcBef>
                <a:spcPts val="0"/>
              </a:spcBef>
              <a:spcAft>
                <a:spcPts val="0"/>
              </a:spcAft>
              <a:buSzPts val="1400"/>
              <a:buChar char="○"/>
            </a:pPr>
            <a:r>
              <a:rPr lang="en"/>
              <a:t>The fonts chosen work together very well, there is not much of a change and if there is, it moves smoothly together</a:t>
            </a:r>
            <a:endParaRPr/>
          </a:p>
          <a:p>
            <a:pPr indent="-317500" lvl="0" marL="457200" rtl="0" algn="l">
              <a:spcBef>
                <a:spcPts val="0"/>
              </a:spcBef>
              <a:spcAft>
                <a:spcPts val="0"/>
              </a:spcAft>
              <a:buSzPts val="1400"/>
              <a:buChar char="●"/>
            </a:pPr>
            <a:r>
              <a:rPr lang="en"/>
              <a:t>Design Considerations</a:t>
            </a:r>
            <a:endParaRPr/>
          </a:p>
          <a:p>
            <a:pPr indent="-317500" lvl="1" marL="914400" rtl="0" algn="l">
              <a:spcBef>
                <a:spcPts val="0"/>
              </a:spcBef>
              <a:spcAft>
                <a:spcPts val="0"/>
              </a:spcAft>
              <a:buSzPts val="1400"/>
              <a:buChar char="○"/>
            </a:pPr>
            <a:r>
              <a:rPr lang="en"/>
              <a:t>The different </a:t>
            </a:r>
            <a:r>
              <a:rPr lang="en"/>
              <a:t>alignments</a:t>
            </a:r>
            <a:r>
              <a:rPr lang="en"/>
              <a:t> work together well, they switch the different sides and it makes everything look very </a:t>
            </a:r>
            <a:r>
              <a:rPr lang="en"/>
              <a:t>satisfying</a:t>
            </a:r>
            <a:r>
              <a:rPr lang="en"/>
              <a:t> </a:t>
            </a:r>
            <a:endParaRPr/>
          </a:p>
          <a:p>
            <a:pPr indent="-317500" lvl="0" marL="457200" rtl="0" algn="l">
              <a:spcBef>
                <a:spcPts val="0"/>
              </a:spcBef>
              <a:spcAft>
                <a:spcPts val="0"/>
              </a:spcAft>
              <a:buSzPts val="1400"/>
              <a:buChar char="●"/>
            </a:pPr>
            <a:r>
              <a:rPr lang="en"/>
              <a:t>Website Implementation:</a:t>
            </a:r>
            <a:endParaRPr/>
          </a:p>
          <a:p>
            <a:pPr indent="-317500" lvl="1" marL="914400" rtl="0" algn="l">
              <a:spcBef>
                <a:spcPts val="0"/>
              </a:spcBef>
              <a:spcAft>
                <a:spcPts val="0"/>
              </a:spcAft>
              <a:buSzPts val="1400"/>
              <a:buChar char="○"/>
            </a:pPr>
            <a:r>
              <a:rPr lang="en"/>
              <a:t>The website is very responsive, even when the size is changed, it keeps the same shape.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41"/>
          <p:cNvSpPr txBox="1"/>
          <p:nvPr>
            <p:ph type="title"/>
          </p:nvPr>
        </p:nvSpPr>
        <p:spPr>
          <a:xfrm>
            <a:off x="1371600" y="1657350"/>
            <a:ext cx="6400800" cy="18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100</a:t>
            </a:r>
            <a:endParaRPr/>
          </a:p>
        </p:txBody>
      </p:sp>
      <p:sp>
        <p:nvSpPr>
          <p:cNvPr id="766" name="Google Shape;766;p41"/>
          <p:cNvSpPr txBox="1"/>
          <p:nvPr>
            <p:ph idx="1" type="subTitle"/>
          </p:nvPr>
        </p:nvSpPr>
        <p:spPr>
          <a:xfrm>
            <a:off x="1828850" y="3877100"/>
            <a:ext cx="548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 would hire the designer based on the analysis of the website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grpSp>
        <p:nvGrpSpPr>
          <p:cNvPr id="771" name="Google Shape;771;p42"/>
          <p:cNvGrpSpPr/>
          <p:nvPr/>
        </p:nvGrpSpPr>
        <p:grpSpPr>
          <a:xfrm>
            <a:off x="5022725" y="1426150"/>
            <a:ext cx="3657590" cy="348347"/>
            <a:chOff x="4572050" y="100025"/>
            <a:chExt cx="3657590" cy="348347"/>
          </a:xfrm>
        </p:grpSpPr>
        <p:sp>
          <p:nvSpPr>
            <p:cNvPr id="772" name="Google Shape;772;p42"/>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2"/>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2"/>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2"/>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2"/>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2"/>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2"/>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2"/>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2"/>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2"/>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2"/>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2"/>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42"/>
          <p:cNvGrpSpPr/>
          <p:nvPr/>
        </p:nvGrpSpPr>
        <p:grpSpPr>
          <a:xfrm rot="-5400000">
            <a:off x="7699250" y="1584200"/>
            <a:ext cx="603495" cy="1371596"/>
            <a:chOff x="3724575" y="3497700"/>
            <a:chExt cx="603495" cy="1371596"/>
          </a:xfrm>
        </p:grpSpPr>
        <p:sp>
          <p:nvSpPr>
            <p:cNvPr id="785" name="Google Shape;785;p42"/>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2"/>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2"/>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2"/>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2"/>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2"/>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42"/>
          <p:cNvGrpSpPr/>
          <p:nvPr/>
        </p:nvGrpSpPr>
        <p:grpSpPr>
          <a:xfrm>
            <a:off x="715100" y="274199"/>
            <a:ext cx="1920300" cy="1918875"/>
            <a:chOff x="715100" y="274199"/>
            <a:chExt cx="1920300" cy="1918875"/>
          </a:xfrm>
        </p:grpSpPr>
        <p:sp>
          <p:nvSpPr>
            <p:cNvPr id="792" name="Google Shape;792;p42"/>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42"/>
            <p:cNvGrpSpPr/>
            <p:nvPr/>
          </p:nvGrpSpPr>
          <p:grpSpPr>
            <a:xfrm>
              <a:off x="715100" y="274199"/>
              <a:ext cx="1828800" cy="1828800"/>
              <a:chOff x="715100" y="274199"/>
              <a:chExt cx="1828800" cy="1828800"/>
            </a:xfrm>
          </p:grpSpPr>
          <p:sp>
            <p:nvSpPr>
              <p:cNvPr id="794" name="Google Shape;794;p42"/>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5" name="Google Shape;795;p42"/>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796" name="Google Shape;796;p42"/>
              <p:cNvGrpSpPr/>
              <p:nvPr/>
            </p:nvGrpSpPr>
            <p:grpSpPr>
              <a:xfrm>
                <a:off x="2267950" y="363963"/>
                <a:ext cx="183000" cy="183000"/>
                <a:chOff x="8225400" y="367488"/>
                <a:chExt cx="183000" cy="183000"/>
              </a:xfrm>
            </p:grpSpPr>
            <p:cxnSp>
              <p:nvCxnSpPr>
                <p:cNvPr id="797" name="Google Shape;797;p4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798" name="Google Shape;798;p4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799" name="Google Shape;799;p42"/>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0" name="Google Shape;800;p42"/>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801" name="Google Shape;801;p42"/>
          <p:cNvSpPr txBox="1"/>
          <p:nvPr>
            <p:ph idx="2" type="title"/>
          </p:nvPr>
        </p:nvSpPr>
        <p:spPr>
          <a:xfrm>
            <a:off x="780750" y="761338"/>
            <a:ext cx="16008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802" name="Google Shape;802;p42"/>
          <p:cNvSpPr txBox="1"/>
          <p:nvPr>
            <p:ph type="title"/>
          </p:nvPr>
        </p:nvSpPr>
        <p:spPr>
          <a:xfrm rot="501">
            <a:off x="1531675" y="2423525"/>
            <a:ext cx="6172200" cy="91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IndustrialPainter</a:t>
            </a:r>
            <a:endParaRPr/>
          </a:p>
        </p:txBody>
      </p:sp>
      <p:grpSp>
        <p:nvGrpSpPr>
          <p:cNvPr id="803" name="Google Shape;803;p42"/>
          <p:cNvGrpSpPr/>
          <p:nvPr/>
        </p:nvGrpSpPr>
        <p:grpSpPr>
          <a:xfrm>
            <a:off x="1828840" y="3625496"/>
            <a:ext cx="5577850" cy="1463100"/>
            <a:chOff x="1828840" y="3371688"/>
            <a:chExt cx="5577850" cy="1463100"/>
          </a:xfrm>
        </p:grpSpPr>
        <p:sp>
          <p:nvSpPr>
            <p:cNvPr id="804" name="Google Shape;804;p42"/>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2"/>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6" name="Google Shape;806;p42"/>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807" name="Google Shape;807;p42"/>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http://industrialpainter.com/</a:t>
            </a:r>
            <a:endParaRPr/>
          </a:p>
        </p:txBody>
      </p:sp>
      <p:grpSp>
        <p:nvGrpSpPr>
          <p:cNvPr id="808" name="Google Shape;808;p42"/>
          <p:cNvGrpSpPr/>
          <p:nvPr/>
        </p:nvGrpSpPr>
        <p:grpSpPr>
          <a:xfrm>
            <a:off x="463651" y="4105603"/>
            <a:ext cx="502899" cy="502899"/>
            <a:chOff x="858700" y="1967475"/>
            <a:chExt cx="605100" cy="605100"/>
          </a:xfrm>
        </p:grpSpPr>
        <p:sp>
          <p:nvSpPr>
            <p:cNvPr id="809" name="Google Shape;809;p42"/>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2"/>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1" name="Google Shape;811;p42"/>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2"/>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2"/>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4" name="Google Shape;814;p42"/>
          <p:cNvGrpSpPr/>
          <p:nvPr/>
        </p:nvGrpSpPr>
        <p:grpSpPr>
          <a:xfrm>
            <a:off x="463700" y="3419800"/>
            <a:ext cx="502800" cy="502800"/>
            <a:chOff x="1627550" y="2017350"/>
            <a:chExt cx="502800" cy="502800"/>
          </a:xfrm>
        </p:grpSpPr>
        <p:sp>
          <p:nvSpPr>
            <p:cNvPr id="815" name="Google Shape;815;p42"/>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2"/>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43"/>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Karla"/>
                <a:ea typeface="Karla"/>
                <a:cs typeface="Karla"/>
                <a:sym typeface="Karla"/>
              </a:rPr>
              <a:t>Critiques</a:t>
            </a:r>
            <a:endParaRPr b="1">
              <a:latin typeface="Karla"/>
              <a:ea typeface="Karla"/>
              <a:cs typeface="Karla"/>
              <a:sym typeface="Karla"/>
            </a:endParaRPr>
          </a:p>
        </p:txBody>
      </p:sp>
      <p:sp>
        <p:nvSpPr>
          <p:cNvPr id="822" name="Google Shape;822;p43"/>
          <p:cNvSpPr txBox="1"/>
          <p:nvPr>
            <p:ph idx="1" type="body"/>
          </p:nvPr>
        </p:nvSpPr>
        <p:spPr>
          <a:xfrm>
            <a:off x="712150" y="1289400"/>
            <a:ext cx="5019900" cy="310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Design (Color Scheme)</a:t>
            </a:r>
            <a:endParaRPr/>
          </a:p>
          <a:p>
            <a:pPr indent="-317500" lvl="1" marL="914400" rtl="0" algn="l">
              <a:spcBef>
                <a:spcPts val="0"/>
              </a:spcBef>
              <a:spcAft>
                <a:spcPts val="0"/>
              </a:spcAft>
              <a:buSzPts val="1400"/>
              <a:buChar char="○"/>
            </a:pPr>
            <a:r>
              <a:rPr lang="en"/>
              <a:t>There is the same colors used throughout, not many changes.</a:t>
            </a:r>
            <a:endParaRPr/>
          </a:p>
          <a:p>
            <a:pPr indent="-317500" lvl="0" marL="457200" rtl="0" algn="l">
              <a:spcBef>
                <a:spcPts val="0"/>
              </a:spcBef>
              <a:spcAft>
                <a:spcPts val="0"/>
              </a:spcAft>
              <a:buSzPts val="1400"/>
              <a:buChar char="●"/>
            </a:pPr>
            <a:r>
              <a:rPr lang="en"/>
              <a:t>Design (Font)</a:t>
            </a:r>
            <a:endParaRPr/>
          </a:p>
          <a:p>
            <a:pPr indent="-317500" lvl="1" marL="914400" rtl="0" algn="l">
              <a:spcBef>
                <a:spcPts val="0"/>
              </a:spcBef>
              <a:spcAft>
                <a:spcPts val="0"/>
              </a:spcAft>
              <a:buSzPts val="1400"/>
              <a:buChar char="○"/>
            </a:pPr>
            <a:r>
              <a:rPr lang="en"/>
              <a:t>The fonts chosen are very basic and don’t have any differences except for the title</a:t>
            </a:r>
            <a:endParaRPr/>
          </a:p>
          <a:p>
            <a:pPr indent="-317500" lvl="0" marL="457200" rtl="0" algn="l">
              <a:spcBef>
                <a:spcPts val="0"/>
              </a:spcBef>
              <a:spcAft>
                <a:spcPts val="0"/>
              </a:spcAft>
              <a:buSzPts val="1400"/>
              <a:buChar char="●"/>
            </a:pPr>
            <a:r>
              <a:rPr lang="en"/>
              <a:t>Design Considerations</a:t>
            </a:r>
            <a:endParaRPr/>
          </a:p>
          <a:p>
            <a:pPr indent="-317500" lvl="1" marL="914400" rtl="0" algn="l">
              <a:spcBef>
                <a:spcPts val="0"/>
              </a:spcBef>
              <a:spcAft>
                <a:spcPts val="0"/>
              </a:spcAft>
              <a:buSzPts val="1400"/>
              <a:buChar char="○"/>
            </a:pPr>
            <a:r>
              <a:rPr lang="en"/>
              <a:t>The different alignments work together well, everything is </a:t>
            </a:r>
            <a:r>
              <a:rPr lang="en"/>
              <a:t>complementary</a:t>
            </a:r>
            <a:r>
              <a:rPr lang="en"/>
              <a:t> to each other</a:t>
            </a:r>
            <a:endParaRPr/>
          </a:p>
          <a:p>
            <a:pPr indent="-317500" lvl="0" marL="457200" rtl="0" algn="l">
              <a:spcBef>
                <a:spcPts val="0"/>
              </a:spcBef>
              <a:spcAft>
                <a:spcPts val="0"/>
              </a:spcAft>
              <a:buSzPts val="1400"/>
              <a:buChar char="●"/>
            </a:pPr>
            <a:r>
              <a:rPr lang="en"/>
              <a:t>Website Implementation:</a:t>
            </a:r>
            <a:endParaRPr/>
          </a:p>
          <a:p>
            <a:pPr indent="-317500" lvl="1" marL="914400" rtl="0" algn="l">
              <a:spcBef>
                <a:spcPts val="0"/>
              </a:spcBef>
              <a:spcAft>
                <a:spcPts val="0"/>
              </a:spcAft>
              <a:buSzPts val="1400"/>
              <a:buChar char="○"/>
            </a:pPr>
            <a:r>
              <a:rPr lang="en"/>
              <a:t>The website is not responsive in any way, shape, or form. It stays the same no matter the size which causes the viewer to have to move between without being able to see everything at once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44"/>
          <p:cNvSpPr txBox="1"/>
          <p:nvPr>
            <p:ph type="title"/>
          </p:nvPr>
        </p:nvSpPr>
        <p:spPr>
          <a:xfrm>
            <a:off x="1371600" y="1657350"/>
            <a:ext cx="6400800" cy="18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828" name="Google Shape;828;p44"/>
          <p:cNvSpPr txBox="1"/>
          <p:nvPr>
            <p:ph idx="1" type="subTitle"/>
          </p:nvPr>
        </p:nvSpPr>
        <p:spPr>
          <a:xfrm>
            <a:off x="1828850" y="3877100"/>
            <a:ext cx="548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 would not hire the designer based on the analysis of the website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grpSp>
        <p:nvGrpSpPr>
          <p:cNvPr id="461" name="Google Shape;461;p27"/>
          <p:cNvGrpSpPr/>
          <p:nvPr/>
        </p:nvGrpSpPr>
        <p:grpSpPr>
          <a:xfrm>
            <a:off x="5022725" y="1426150"/>
            <a:ext cx="3657590" cy="348347"/>
            <a:chOff x="4572050" y="100025"/>
            <a:chExt cx="3657590" cy="348347"/>
          </a:xfrm>
        </p:grpSpPr>
        <p:sp>
          <p:nvSpPr>
            <p:cNvPr id="462" name="Google Shape;462;p27"/>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7"/>
          <p:cNvGrpSpPr/>
          <p:nvPr/>
        </p:nvGrpSpPr>
        <p:grpSpPr>
          <a:xfrm rot="-5400000">
            <a:off x="7699250" y="1584200"/>
            <a:ext cx="603495" cy="1371596"/>
            <a:chOff x="3724575" y="3497700"/>
            <a:chExt cx="603495" cy="1371596"/>
          </a:xfrm>
        </p:grpSpPr>
        <p:sp>
          <p:nvSpPr>
            <p:cNvPr id="475" name="Google Shape;475;p27"/>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27"/>
          <p:cNvGrpSpPr/>
          <p:nvPr/>
        </p:nvGrpSpPr>
        <p:grpSpPr>
          <a:xfrm>
            <a:off x="715100" y="274199"/>
            <a:ext cx="1920300" cy="1918875"/>
            <a:chOff x="715100" y="274199"/>
            <a:chExt cx="1920300" cy="1918875"/>
          </a:xfrm>
        </p:grpSpPr>
        <p:sp>
          <p:nvSpPr>
            <p:cNvPr id="482" name="Google Shape;482;p27"/>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27"/>
            <p:cNvGrpSpPr/>
            <p:nvPr/>
          </p:nvGrpSpPr>
          <p:grpSpPr>
            <a:xfrm>
              <a:off x="715100" y="274199"/>
              <a:ext cx="1828800" cy="1828800"/>
              <a:chOff x="715100" y="274199"/>
              <a:chExt cx="1828800" cy="1828800"/>
            </a:xfrm>
          </p:grpSpPr>
          <p:sp>
            <p:nvSpPr>
              <p:cNvPr id="484" name="Google Shape;484;p27"/>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5" name="Google Shape;485;p27"/>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486" name="Google Shape;486;p27"/>
              <p:cNvGrpSpPr/>
              <p:nvPr/>
            </p:nvGrpSpPr>
            <p:grpSpPr>
              <a:xfrm>
                <a:off x="2267950" y="363963"/>
                <a:ext cx="183000" cy="183000"/>
                <a:chOff x="8225400" y="367488"/>
                <a:chExt cx="183000" cy="183000"/>
              </a:xfrm>
            </p:grpSpPr>
            <p:cxnSp>
              <p:nvCxnSpPr>
                <p:cNvPr id="487" name="Google Shape;487;p2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488" name="Google Shape;488;p2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489" name="Google Shape;489;p27"/>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0" name="Google Shape;490;p27"/>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491" name="Google Shape;491;p27"/>
          <p:cNvSpPr txBox="1"/>
          <p:nvPr>
            <p:ph idx="2" type="title"/>
          </p:nvPr>
        </p:nvSpPr>
        <p:spPr>
          <a:xfrm>
            <a:off x="947550" y="679350"/>
            <a:ext cx="13683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92" name="Google Shape;492;p27"/>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Adaptable</a:t>
            </a:r>
            <a:endParaRPr/>
          </a:p>
        </p:txBody>
      </p:sp>
      <p:grpSp>
        <p:nvGrpSpPr>
          <p:cNvPr id="493" name="Google Shape;493;p27"/>
          <p:cNvGrpSpPr/>
          <p:nvPr/>
        </p:nvGrpSpPr>
        <p:grpSpPr>
          <a:xfrm>
            <a:off x="1828840" y="3406196"/>
            <a:ext cx="5577850" cy="1463100"/>
            <a:chOff x="1828840" y="3371688"/>
            <a:chExt cx="5577850" cy="1463100"/>
          </a:xfrm>
        </p:grpSpPr>
        <p:sp>
          <p:nvSpPr>
            <p:cNvPr id="494" name="Google Shape;494;p27"/>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27"/>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497" name="Google Shape;497;p27"/>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https://weareadaptable.com/</a:t>
            </a:r>
            <a:endParaRPr/>
          </a:p>
        </p:txBody>
      </p:sp>
      <p:grpSp>
        <p:nvGrpSpPr>
          <p:cNvPr id="498" name="Google Shape;498;p27"/>
          <p:cNvGrpSpPr/>
          <p:nvPr/>
        </p:nvGrpSpPr>
        <p:grpSpPr>
          <a:xfrm>
            <a:off x="463651" y="4105603"/>
            <a:ext cx="502899" cy="502899"/>
            <a:chOff x="858700" y="1967475"/>
            <a:chExt cx="605100" cy="605100"/>
          </a:xfrm>
        </p:grpSpPr>
        <p:sp>
          <p:nvSpPr>
            <p:cNvPr id="499" name="Google Shape;499;p27"/>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27"/>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27"/>
          <p:cNvGrpSpPr/>
          <p:nvPr/>
        </p:nvGrpSpPr>
        <p:grpSpPr>
          <a:xfrm>
            <a:off x="463700" y="3419800"/>
            <a:ext cx="502800" cy="502800"/>
            <a:chOff x="1627550" y="2017350"/>
            <a:chExt cx="502800" cy="502800"/>
          </a:xfrm>
        </p:grpSpPr>
        <p:sp>
          <p:nvSpPr>
            <p:cNvPr id="505" name="Google Shape;505;p27"/>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45"/>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Citations</a:t>
            </a:r>
            <a:endParaRPr/>
          </a:p>
        </p:txBody>
      </p:sp>
      <p:sp>
        <p:nvSpPr>
          <p:cNvPr id="834" name="Google Shape;834;p45"/>
          <p:cNvSpPr txBox="1"/>
          <p:nvPr/>
        </p:nvSpPr>
        <p:spPr>
          <a:xfrm>
            <a:off x="773725" y="1533375"/>
            <a:ext cx="7713900" cy="3075000"/>
          </a:xfrm>
          <a:prstGeom prst="rect">
            <a:avLst/>
          </a:prstGeom>
          <a:noFill/>
          <a:ln>
            <a:noFill/>
          </a:ln>
        </p:spPr>
        <p:txBody>
          <a:bodyPr anchorCtr="0" anchor="t" bIns="91425" lIns="91425" spcFirstLastPara="1" rIns="91425" wrap="square" tIns="91425">
            <a:noAutofit/>
          </a:bodyPr>
          <a:lstStyle/>
          <a:p>
            <a:pPr indent="-12700" lvl="0" marL="355600" rtl="0" algn="l">
              <a:lnSpc>
                <a:spcPct val="115000"/>
              </a:lnSpc>
              <a:spcBef>
                <a:spcPts val="1200"/>
              </a:spcBef>
              <a:spcAft>
                <a:spcPts val="0"/>
              </a:spcAft>
              <a:buNone/>
            </a:pPr>
            <a:r>
              <a:rPr lang="en" sz="1300">
                <a:solidFill>
                  <a:schemeClr val="dk1"/>
                </a:solidFill>
              </a:rPr>
              <a:t>“A Design and Technology Studio.” </a:t>
            </a:r>
            <a:r>
              <a:rPr i="1" lang="en" sz="1300">
                <a:solidFill>
                  <a:schemeClr val="dk1"/>
                </a:solidFill>
              </a:rPr>
              <a:t>Fieldwork</a:t>
            </a:r>
            <a:r>
              <a:rPr lang="en" sz="1300">
                <a:solidFill>
                  <a:schemeClr val="dk1"/>
                </a:solidFill>
              </a:rPr>
              <a:t>, madebyfieldwork.com/. Accessed 4 Dec. 2023. </a:t>
            </a:r>
            <a:endParaRPr sz="1300">
              <a:solidFill>
                <a:schemeClr val="dk1"/>
              </a:solidFill>
            </a:endParaRPr>
          </a:p>
          <a:p>
            <a:pPr indent="-12700" lvl="0" marL="355600" rtl="0" algn="l">
              <a:lnSpc>
                <a:spcPct val="115000"/>
              </a:lnSpc>
              <a:spcBef>
                <a:spcPts val="1200"/>
              </a:spcBef>
              <a:spcAft>
                <a:spcPts val="0"/>
              </a:spcAft>
              <a:buNone/>
            </a:pPr>
            <a:r>
              <a:rPr lang="en" sz="1300">
                <a:solidFill>
                  <a:schemeClr val="dk1"/>
                </a:solidFill>
              </a:rPr>
              <a:t>“Cher Ami - We Craft Touching Stories: Cher-Ami.” </a:t>
            </a:r>
            <a:r>
              <a:rPr i="1" lang="en" sz="1300">
                <a:solidFill>
                  <a:schemeClr val="dk1"/>
                </a:solidFill>
              </a:rPr>
              <a:t>Cher</a:t>
            </a:r>
            <a:r>
              <a:rPr lang="en" sz="1300">
                <a:solidFill>
                  <a:schemeClr val="dk1"/>
                </a:solidFill>
              </a:rPr>
              <a:t>, cher-ami.tv/. Accessed 4 Dec. 2023. </a:t>
            </a:r>
            <a:endParaRPr sz="1300">
              <a:solidFill>
                <a:schemeClr val="dk1"/>
              </a:solidFill>
            </a:endParaRPr>
          </a:p>
          <a:p>
            <a:pPr indent="-12700" lvl="0" marL="355600" rtl="0" algn="l">
              <a:lnSpc>
                <a:spcPct val="115000"/>
              </a:lnSpc>
              <a:spcBef>
                <a:spcPts val="1200"/>
              </a:spcBef>
              <a:spcAft>
                <a:spcPts val="0"/>
              </a:spcAft>
              <a:buNone/>
            </a:pPr>
            <a:r>
              <a:rPr lang="en" sz="1300">
                <a:solidFill>
                  <a:schemeClr val="dk1"/>
                </a:solidFill>
              </a:rPr>
              <a:t>“Digital Product Studio Birmingham.” </a:t>
            </a:r>
            <a:r>
              <a:rPr i="1" lang="en" sz="1300">
                <a:solidFill>
                  <a:schemeClr val="dk1"/>
                </a:solidFill>
              </a:rPr>
              <a:t>Adaptable</a:t>
            </a:r>
            <a:r>
              <a:rPr lang="en" sz="1300">
                <a:solidFill>
                  <a:schemeClr val="dk1"/>
                </a:solidFill>
              </a:rPr>
              <a:t>, weareadaptable.com/. Accessed 4 Dec. 2023. </a:t>
            </a:r>
            <a:endParaRPr sz="1300">
              <a:solidFill>
                <a:schemeClr val="dk1"/>
              </a:solidFill>
            </a:endParaRPr>
          </a:p>
          <a:p>
            <a:pPr indent="-12700" lvl="0" marL="355600" rtl="0" algn="l">
              <a:lnSpc>
                <a:spcPct val="115000"/>
              </a:lnSpc>
              <a:spcBef>
                <a:spcPts val="1200"/>
              </a:spcBef>
              <a:spcAft>
                <a:spcPts val="0"/>
              </a:spcAft>
              <a:buClr>
                <a:schemeClr val="dk1"/>
              </a:buClr>
              <a:buSzPts val="1100"/>
              <a:buFont typeface="Arial"/>
              <a:buNone/>
            </a:pPr>
            <a:r>
              <a:rPr lang="en" sz="1300">
                <a:solidFill>
                  <a:schemeClr val="dk1"/>
                </a:solidFill>
              </a:rPr>
              <a:t>“Industrial Painters: Commercial Painter: Commercial Painters.” </a:t>
            </a:r>
            <a:r>
              <a:rPr i="1" lang="en" sz="1300">
                <a:solidFill>
                  <a:schemeClr val="dk1"/>
                </a:solidFill>
              </a:rPr>
              <a:t>Industrial Painter</a:t>
            </a:r>
            <a:r>
              <a:rPr lang="en" sz="1300">
                <a:solidFill>
                  <a:schemeClr val="dk1"/>
                </a:solidFill>
              </a:rPr>
              <a:t>, industrialpainter.com/. Accessed 4 Dec. 2023. </a:t>
            </a:r>
            <a:endParaRPr sz="1300">
              <a:solidFill>
                <a:schemeClr val="dk1"/>
              </a:solidFill>
            </a:endParaRPr>
          </a:p>
          <a:p>
            <a:pPr indent="-12700" lvl="0" marL="355600" rtl="0" algn="l">
              <a:lnSpc>
                <a:spcPct val="115000"/>
              </a:lnSpc>
              <a:spcBef>
                <a:spcPts val="1200"/>
              </a:spcBef>
              <a:spcAft>
                <a:spcPts val="0"/>
              </a:spcAft>
              <a:buNone/>
            </a:pPr>
            <a:r>
              <a:rPr i="1" lang="en" sz="1300">
                <a:solidFill>
                  <a:schemeClr val="dk1"/>
                </a:solidFill>
              </a:rPr>
              <a:t>Therese Lagrimas</a:t>
            </a:r>
            <a:r>
              <a:rPr lang="en" sz="1300">
                <a:solidFill>
                  <a:schemeClr val="dk1"/>
                </a:solidFill>
              </a:rPr>
              <a:t>, thereselagrimas.com/bts-photo. Accessed 4 Dec. 2023. </a:t>
            </a:r>
            <a:endParaRPr sz="1300">
              <a:solidFill>
                <a:schemeClr val="dk1"/>
              </a:solidFill>
            </a:endParaRPr>
          </a:p>
          <a:p>
            <a:pPr indent="-12700" lvl="0" marL="35560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None/>
            </a:pPr>
            <a:r>
              <a:t/>
            </a:r>
            <a:endParaRPr>
              <a:solidFill>
                <a:schemeClr val="dk1"/>
              </a:solidFill>
              <a:latin typeface="Karla"/>
              <a:ea typeface="Karla"/>
              <a:cs typeface="Karla"/>
              <a:sym typeface="Karl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8"/>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Karla"/>
                <a:ea typeface="Karla"/>
                <a:cs typeface="Karla"/>
                <a:sym typeface="Karla"/>
              </a:rPr>
              <a:t>Critiques</a:t>
            </a:r>
            <a:endParaRPr b="1">
              <a:latin typeface="Karla"/>
              <a:ea typeface="Karla"/>
              <a:cs typeface="Karla"/>
              <a:sym typeface="Karla"/>
            </a:endParaRPr>
          </a:p>
        </p:txBody>
      </p:sp>
      <p:sp>
        <p:nvSpPr>
          <p:cNvPr id="512" name="Google Shape;512;p28"/>
          <p:cNvSpPr txBox="1"/>
          <p:nvPr>
            <p:ph idx="1" type="body"/>
          </p:nvPr>
        </p:nvSpPr>
        <p:spPr>
          <a:xfrm>
            <a:off x="712150" y="1289400"/>
            <a:ext cx="5019900" cy="310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Design (Color Scheme)</a:t>
            </a:r>
            <a:endParaRPr/>
          </a:p>
          <a:p>
            <a:pPr indent="-317500" lvl="1" marL="914400" rtl="0" algn="l">
              <a:spcBef>
                <a:spcPts val="0"/>
              </a:spcBef>
              <a:spcAft>
                <a:spcPts val="0"/>
              </a:spcAft>
              <a:buSzPts val="1400"/>
              <a:buChar char="○"/>
            </a:pPr>
            <a:r>
              <a:rPr lang="en"/>
              <a:t>Has a nice color scheme with the black and white but thrown off by the random colors thrown in. </a:t>
            </a:r>
            <a:endParaRPr/>
          </a:p>
          <a:p>
            <a:pPr indent="-317500" lvl="0" marL="457200" rtl="0" algn="l">
              <a:spcBef>
                <a:spcPts val="0"/>
              </a:spcBef>
              <a:spcAft>
                <a:spcPts val="0"/>
              </a:spcAft>
              <a:buSzPts val="1400"/>
              <a:buChar char="●"/>
            </a:pPr>
            <a:r>
              <a:rPr lang="en"/>
              <a:t>Design (Font)</a:t>
            </a:r>
            <a:endParaRPr/>
          </a:p>
          <a:p>
            <a:pPr indent="-317500" lvl="1" marL="914400" rtl="0" algn="l">
              <a:spcBef>
                <a:spcPts val="0"/>
              </a:spcBef>
              <a:spcAft>
                <a:spcPts val="0"/>
              </a:spcAft>
              <a:buSzPts val="1400"/>
              <a:buChar char="○"/>
            </a:pPr>
            <a:r>
              <a:rPr lang="en"/>
              <a:t>There are a lot of different fonts which is slightly distracting, it feels like there </a:t>
            </a:r>
            <a:r>
              <a:rPr lang="en"/>
              <a:t>isn't</a:t>
            </a:r>
            <a:r>
              <a:rPr lang="en"/>
              <a:t> much of a common theme. </a:t>
            </a:r>
            <a:endParaRPr/>
          </a:p>
          <a:p>
            <a:pPr indent="-317500" lvl="0" marL="457200" rtl="0" algn="l">
              <a:spcBef>
                <a:spcPts val="0"/>
              </a:spcBef>
              <a:spcAft>
                <a:spcPts val="0"/>
              </a:spcAft>
              <a:buSzPts val="1400"/>
              <a:buChar char="●"/>
            </a:pPr>
            <a:r>
              <a:rPr lang="en"/>
              <a:t>Design Considerations</a:t>
            </a:r>
            <a:endParaRPr/>
          </a:p>
          <a:p>
            <a:pPr indent="-317500" lvl="1" marL="914400" rtl="0" algn="l">
              <a:spcBef>
                <a:spcPts val="0"/>
              </a:spcBef>
              <a:spcAft>
                <a:spcPts val="0"/>
              </a:spcAft>
              <a:buSzPts val="1400"/>
              <a:buChar char="○"/>
            </a:pPr>
            <a:r>
              <a:rPr lang="en"/>
              <a:t>Everything aligns well and it goes together very well</a:t>
            </a:r>
            <a:endParaRPr/>
          </a:p>
          <a:p>
            <a:pPr indent="-317500" lvl="0" marL="457200" rtl="0" algn="l">
              <a:spcBef>
                <a:spcPts val="0"/>
              </a:spcBef>
              <a:spcAft>
                <a:spcPts val="0"/>
              </a:spcAft>
              <a:buSzPts val="1400"/>
              <a:buChar char="●"/>
            </a:pPr>
            <a:r>
              <a:rPr lang="en"/>
              <a:t>Website Implementation:</a:t>
            </a:r>
            <a:endParaRPr/>
          </a:p>
          <a:p>
            <a:pPr indent="-317500" lvl="1" marL="914400" rtl="0" algn="l">
              <a:spcBef>
                <a:spcPts val="0"/>
              </a:spcBef>
              <a:spcAft>
                <a:spcPts val="0"/>
              </a:spcAft>
              <a:buSzPts val="1400"/>
              <a:buChar char="○"/>
            </a:pPr>
            <a:r>
              <a:rPr lang="en"/>
              <a:t>It is not very responsive, when decreasing the size, you cannot access some of the features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9"/>
          <p:cNvSpPr txBox="1"/>
          <p:nvPr>
            <p:ph type="title"/>
          </p:nvPr>
        </p:nvSpPr>
        <p:spPr>
          <a:xfrm>
            <a:off x="1371600" y="1657350"/>
            <a:ext cx="6400800" cy="18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75</a:t>
            </a:r>
            <a:endParaRPr/>
          </a:p>
        </p:txBody>
      </p:sp>
      <p:sp>
        <p:nvSpPr>
          <p:cNvPr id="518" name="Google Shape;518;p29"/>
          <p:cNvSpPr txBox="1"/>
          <p:nvPr>
            <p:ph idx="1" type="subTitle"/>
          </p:nvPr>
        </p:nvSpPr>
        <p:spPr>
          <a:xfrm>
            <a:off x="1828850" y="3877100"/>
            <a:ext cx="548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 would not hire based on the analysis of the website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grpSp>
        <p:nvGrpSpPr>
          <p:cNvPr id="523" name="Google Shape;523;p30"/>
          <p:cNvGrpSpPr/>
          <p:nvPr/>
        </p:nvGrpSpPr>
        <p:grpSpPr>
          <a:xfrm>
            <a:off x="5022725" y="1426150"/>
            <a:ext cx="3657590" cy="348347"/>
            <a:chOff x="4572050" y="100025"/>
            <a:chExt cx="3657590" cy="348347"/>
          </a:xfrm>
        </p:grpSpPr>
        <p:sp>
          <p:nvSpPr>
            <p:cNvPr id="524" name="Google Shape;524;p30"/>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30"/>
          <p:cNvGrpSpPr/>
          <p:nvPr/>
        </p:nvGrpSpPr>
        <p:grpSpPr>
          <a:xfrm rot="-5400000">
            <a:off x="7699250" y="1584200"/>
            <a:ext cx="603495" cy="1371596"/>
            <a:chOff x="3724575" y="3497700"/>
            <a:chExt cx="603495" cy="1371596"/>
          </a:xfrm>
        </p:grpSpPr>
        <p:sp>
          <p:nvSpPr>
            <p:cNvPr id="537" name="Google Shape;537;p30"/>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30"/>
          <p:cNvGrpSpPr/>
          <p:nvPr/>
        </p:nvGrpSpPr>
        <p:grpSpPr>
          <a:xfrm>
            <a:off x="715100" y="274199"/>
            <a:ext cx="1920300" cy="1918875"/>
            <a:chOff x="715100" y="274199"/>
            <a:chExt cx="1920300" cy="1918875"/>
          </a:xfrm>
        </p:grpSpPr>
        <p:sp>
          <p:nvSpPr>
            <p:cNvPr id="544" name="Google Shape;544;p30"/>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30"/>
            <p:cNvGrpSpPr/>
            <p:nvPr/>
          </p:nvGrpSpPr>
          <p:grpSpPr>
            <a:xfrm>
              <a:off x="715100" y="274199"/>
              <a:ext cx="1828800" cy="1828800"/>
              <a:chOff x="715100" y="274199"/>
              <a:chExt cx="1828800" cy="1828800"/>
            </a:xfrm>
          </p:grpSpPr>
          <p:sp>
            <p:nvSpPr>
              <p:cNvPr id="546" name="Google Shape;546;p30"/>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7" name="Google Shape;547;p30"/>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548" name="Google Shape;548;p30"/>
              <p:cNvGrpSpPr/>
              <p:nvPr/>
            </p:nvGrpSpPr>
            <p:grpSpPr>
              <a:xfrm>
                <a:off x="2267950" y="363963"/>
                <a:ext cx="183000" cy="183000"/>
                <a:chOff x="8225400" y="367488"/>
                <a:chExt cx="183000" cy="183000"/>
              </a:xfrm>
            </p:grpSpPr>
            <p:cxnSp>
              <p:nvCxnSpPr>
                <p:cNvPr id="549" name="Google Shape;549;p3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550" name="Google Shape;550;p3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551" name="Google Shape;551;p30"/>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2" name="Google Shape;552;p30"/>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553" name="Google Shape;553;p30"/>
          <p:cNvSpPr txBox="1"/>
          <p:nvPr>
            <p:ph idx="2" type="title"/>
          </p:nvPr>
        </p:nvSpPr>
        <p:spPr>
          <a:xfrm>
            <a:off x="780750" y="761338"/>
            <a:ext cx="16008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54" name="Google Shape;554;p30"/>
          <p:cNvSpPr txBox="1"/>
          <p:nvPr>
            <p:ph type="title"/>
          </p:nvPr>
        </p:nvSpPr>
        <p:spPr>
          <a:xfrm>
            <a:off x="1874575" y="188605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Therese Lagrimas</a:t>
            </a:r>
            <a:endParaRPr/>
          </a:p>
        </p:txBody>
      </p:sp>
      <p:grpSp>
        <p:nvGrpSpPr>
          <p:cNvPr id="555" name="Google Shape;555;p30"/>
          <p:cNvGrpSpPr/>
          <p:nvPr/>
        </p:nvGrpSpPr>
        <p:grpSpPr>
          <a:xfrm>
            <a:off x="1828840" y="3625496"/>
            <a:ext cx="5577850" cy="1463100"/>
            <a:chOff x="1828840" y="3371688"/>
            <a:chExt cx="5577850" cy="1463100"/>
          </a:xfrm>
        </p:grpSpPr>
        <p:sp>
          <p:nvSpPr>
            <p:cNvPr id="556" name="Google Shape;556;p30"/>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8" name="Google Shape;558;p30"/>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559" name="Google Shape;559;p30"/>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https://thereselagrimas.com/bts-photo</a:t>
            </a:r>
            <a:endParaRPr/>
          </a:p>
        </p:txBody>
      </p:sp>
      <p:grpSp>
        <p:nvGrpSpPr>
          <p:cNvPr id="560" name="Google Shape;560;p30"/>
          <p:cNvGrpSpPr/>
          <p:nvPr/>
        </p:nvGrpSpPr>
        <p:grpSpPr>
          <a:xfrm>
            <a:off x="463651" y="4105603"/>
            <a:ext cx="502899" cy="502899"/>
            <a:chOff x="858700" y="1967475"/>
            <a:chExt cx="605100" cy="605100"/>
          </a:xfrm>
        </p:grpSpPr>
        <p:sp>
          <p:nvSpPr>
            <p:cNvPr id="561" name="Google Shape;561;p30"/>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30"/>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30"/>
          <p:cNvGrpSpPr/>
          <p:nvPr/>
        </p:nvGrpSpPr>
        <p:grpSpPr>
          <a:xfrm>
            <a:off x="463700" y="3419800"/>
            <a:ext cx="502800" cy="502800"/>
            <a:chOff x="1627550" y="2017350"/>
            <a:chExt cx="502800" cy="502800"/>
          </a:xfrm>
        </p:grpSpPr>
        <p:sp>
          <p:nvSpPr>
            <p:cNvPr id="567" name="Google Shape;567;p30"/>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0"/>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1"/>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Karla"/>
                <a:ea typeface="Karla"/>
                <a:cs typeface="Karla"/>
                <a:sym typeface="Karla"/>
              </a:rPr>
              <a:t>Critiques</a:t>
            </a:r>
            <a:endParaRPr b="1">
              <a:latin typeface="Karla"/>
              <a:ea typeface="Karla"/>
              <a:cs typeface="Karla"/>
              <a:sym typeface="Karla"/>
            </a:endParaRPr>
          </a:p>
        </p:txBody>
      </p:sp>
      <p:sp>
        <p:nvSpPr>
          <p:cNvPr id="574" name="Google Shape;574;p31"/>
          <p:cNvSpPr txBox="1"/>
          <p:nvPr>
            <p:ph idx="1" type="body"/>
          </p:nvPr>
        </p:nvSpPr>
        <p:spPr>
          <a:xfrm>
            <a:off x="712150" y="1289400"/>
            <a:ext cx="5019900" cy="310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Design (Color Scheme)</a:t>
            </a:r>
            <a:endParaRPr/>
          </a:p>
          <a:p>
            <a:pPr indent="-317500" lvl="1" marL="914400" rtl="0" algn="l">
              <a:spcBef>
                <a:spcPts val="0"/>
              </a:spcBef>
              <a:spcAft>
                <a:spcPts val="0"/>
              </a:spcAft>
              <a:buSzPts val="1400"/>
              <a:buChar char="○"/>
            </a:pPr>
            <a:r>
              <a:rPr lang="en"/>
              <a:t>The colors of the </a:t>
            </a:r>
            <a:r>
              <a:rPr lang="en"/>
              <a:t>separate</a:t>
            </a:r>
            <a:r>
              <a:rPr lang="en"/>
              <a:t> portfolios blend together very well. </a:t>
            </a:r>
            <a:endParaRPr/>
          </a:p>
          <a:p>
            <a:pPr indent="-317500" lvl="0" marL="457200" rtl="0" algn="l">
              <a:spcBef>
                <a:spcPts val="0"/>
              </a:spcBef>
              <a:spcAft>
                <a:spcPts val="0"/>
              </a:spcAft>
              <a:buSzPts val="1400"/>
              <a:buChar char="●"/>
            </a:pPr>
            <a:r>
              <a:rPr lang="en"/>
              <a:t>Design (Font)</a:t>
            </a:r>
            <a:endParaRPr/>
          </a:p>
          <a:p>
            <a:pPr indent="-317500" lvl="1" marL="914400" rtl="0" algn="l">
              <a:spcBef>
                <a:spcPts val="0"/>
              </a:spcBef>
              <a:spcAft>
                <a:spcPts val="0"/>
              </a:spcAft>
              <a:buSzPts val="1400"/>
              <a:buChar char="○"/>
            </a:pPr>
            <a:r>
              <a:rPr lang="en"/>
              <a:t>The fonts chosen work together very well, most match really well which ties it all together</a:t>
            </a:r>
            <a:endParaRPr/>
          </a:p>
          <a:p>
            <a:pPr indent="-317500" lvl="0" marL="457200" rtl="0" algn="l">
              <a:spcBef>
                <a:spcPts val="0"/>
              </a:spcBef>
              <a:spcAft>
                <a:spcPts val="0"/>
              </a:spcAft>
              <a:buSzPts val="1400"/>
              <a:buChar char="●"/>
            </a:pPr>
            <a:r>
              <a:rPr lang="en"/>
              <a:t>Design Considerations</a:t>
            </a:r>
            <a:endParaRPr/>
          </a:p>
          <a:p>
            <a:pPr indent="-317500" lvl="1" marL="914400" rtl="0" algn="l">
              <a:spcBef>
                <a:spcPts val="0"/>
              </a:spcBef>
              <a:spcAft>
                <a:spcPts val="0"/>
              </a:spcAft>
              <a:buSzPts val="1400"/>
              <a:buChar char="○"/>
            </a:pPr>
            <a:r>
              <a:rPr lang="en"/>
              <a:t>Everything aligns well and </a:t>
            </a:r>
            <a:r>
              <a:rPr lang="en"/>
              <a:t>is</a:t>
            </a:r>
            <a:r>
              <a:rPr lang="en"/>
              <a:t> very aesthetically pleasing to look at</a:t>
            </a:r>
            <a:endParaRPr/>
          </a:p>
          <a:p>
            <a:pPr indent="-317500" lvl="0" marL="457200" rtl="0" algn="l">
              <a:spcBef>
                <a:spcPts val="0"/>
              </a:spcBef>
              <a:spcAft>
                <a:spcPts val="0"/>
              </a:spcAft>
              <a:buSzPts val="1400"/>
              <a:buChar char="●"/>
            </a:pPr>
            <a:r>
              <a:rPr lang="en"/>
              <a:t>Website Implementation:</a:t>
            </a:r>
            <a:endParaRPr/>
          </a:p>
          <a:p>
            <a:pPr indent="-317500" lvl="1" marL="914400" rtl="0" algn="l">
              <a:spcBef>
                <a:spcPts val="0"/>
              </a:spcBef>
              <a:spcAft>
                <a:spcPts val="0"/>
              </a:spcAft>
              <a:buSzPts val="1400"/>
              <a:buChar char="○"/>
            </a:pPr>
            <a:r>
              <a:rPr lang="en"/>
              <a:t>The website is very responsive, keeps everything the same size even with changing the size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2"/>
          <p:cNvSpPr txBox="1"/>
          <p:nvPr>
            <p:ph type="title"/>
          </p:nvPr>
        </p:nvSpPr>
        <p:spPr>
          <a:xfrm>
            <a:off x="1371600" y="1657350"/>
            <a:ext cx="6400800" cy="18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98</a:t>
            </a:r>
            <a:endParaRPr/>
          </a:p>
        </p:txBody>
      </p:sp>
      <p:sp>
        <p:nvSpPr>
          <p:cNvPr id="580" name="Google Shape;580;p32"/>
          <p:cNvSpPr txBox="1"/>
          <p:nvPr>
            <p:ph idx="1" type="subTitle"/>
          </p:nvPr>
        </p:nvSpPr>
        <p:spPr>
          <a:xfrm>
            <a:off x="1828850" y="3877100"/>
            <a:ext cx="54864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 would hire the designer based on the analysis of the website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grpSp>
        <p:nvGrpSpPr>
          <p:cNvPr id="585" name="Google Shape;585;p33"/>
          <p:cNvGrpSpPr/>
          <p:nvPr/>
        </p:nvGrpSpPr>
        <p:grpSpPr>
          <a:xfrm>
            <a:off x="5022725" y="1426150"/>
            <a:ext cx="3657590" cy="348347"/>
            <a:chOff x="4572050" y="100025"/>
            <a:chExt cx="3657590" cy="348347"/>
          </a:xfrm>
        </p:grpSpPr>
        <p:sp>
          <p:nvSpPr>
            <p:cNvPr id="586" name="Google Shape;586;p33"/>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33"/>
          <p:cNvGrpSpPr/>
          <p:nvPr/>
        </p:nvGrpSpPr>
        <p:grpSpPr>
          <a:xfrm rot="-5400000">
            <a:off x="7699250" y="1584200"/>
            <a:ext cx="603495" cy="1371596"/>
            <a:chOff x="3724575" y="3497700"/>
            <a:chExt cx="603495" cy="1371596"/>
          </a:xfrm>
        </p:grpSpPr>
        <p:sp>
          <p:nvSpPr>
            <p:cNvPr id="599" name="Google Shape;599;p33"/>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33"/>
          <p:cNvGrpSpPr/>
          <p:nvPr/>
        </p:nvGrpSpPr>
        <p:grpSpPr>
          <a:xfrm>
            <a:off x="715100" y="274199"/>
            <a:ext cx="1920300" cy="1918875"/>
            <a:chOff x="715100" y="274199"/>
            <a:chExt cx="1920300" cy="1918875"/>
          </a:xfrm>
        </p:grpSpPr>
        <p:sp>
          <p:nvSpPr>
            <p:cNvPr id="606" name="Google Shape;606;p33"/>
            <p:cNvSpPr/>
            <p:nvPr/>
          </p:nvSpPr>
          <p:spPr>
            <a:xfrm>
              <a:off x="806600" y="364274"/>
              <a:ext cx="1828800" cy="1828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7" name="Google Shape;607;p33"/>
            <p:cNvGrpSpPr/>
            <p:nvPr/>
          </p:nvGrpSpPr>
          <p:grpSpPr>
            <a:xfrm>
              <a:off x="715100" y="274199"/>
              <a:ext cx="1828800" cy="1828800"/>
              <a:chOff x="715100" y="274199"/>
              <a:chExt cx="1828800" cy="1828800"/>
            </a:xfrm>
          </p:grpSpPr>
          <p:sp>
            <p:nvSpPr>
              <p:cNvPr id="608" name="Google Shape;608;p33"/>
              <p:cNvSpPr/>
              <p:nvPr/>
            </p:nvSpPr>
            <p:spPr>
              <a:xfrm>
                <a:off x="715100" y="274199"/>
                <a:ext cx="1828800" cy="18288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9" name="Google Shape;609;p33"/>
              <p:cNvCxnSpPr/>
              <p:nvPr/>
            </p:nvCxnSpPr>
            <p:spPr>
              <a:xfrm>
                <a:off x="717952" y="637800"/>
                <a:ext cx="1823100" cy="0"/>
              </a:xfrm>
              <a:prstGeom prst="straightConnector1">
                <a:avLst/>
              </a:prstGeom>
              <a:noFill/>
              <a:ln cap="flat" cmpd="sng" w="28575">
                <a:solidFill>
                  <a:schemeClr val="dk1"/>
                </a:solidFill>
                <a:prstDash val="solid"/>
                <a:round/>
                <a:headEnd len="med" w="med" type="none"/>
                <a:tailEnd len="med" w="med" type="none"/>
              </a:ln>
            </p:spPr>
          </p:cxnSp>
          <p:grpSp>
            <p:nvGrpSpPr>
              <p:cNvPr id="610" name="Google Shape;610;p33"/>
              <p:cNvGrpSpPr/>
              <p:nvPr/>
            </p:nvGrpSpPr>
            <p:grpSpPr>
              <a:xfrm>
                <a:off x="2267950" y="363963"/>
                <a:ext cx="183000" cy="183000"/>
                <a:chOff x="8225400" y="367488"/>
                <a:chExt cx="183000" cy="183000"/>
              </a:xfrm>
            </p:grpSpPr>
            <p:cxnSp>
              <p:nvCxnSpPr>
                <p:cNvPr id="611" name="Google Shape;611;p3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612" name="Google Shape;612;p3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613" name="Google Shape;613;p33"/>
              <p:cNvSpPr/>
              <p:nvPr/>
            </p:nvSpPr>
            <p:spPr>
              <a:xfrm>
                <a:off x="1951450" y="367563"/>
                <a:ext cx="179400" cy="179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4" name="Google Shape;614;p33"/>
              <p:cNvCxnSpPr/>
              <p:nvPr/>
            </p:nvCxnSpPr>
            <p:spPr>
              <a:xfrm>
                <a:off x="1605849" y="546963"/>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615" name="Google Shape;615;p33"/>
          <p:cNvSpPr txBox="1"/>
          <p:nvPr>
            <p:ph idx="2" type="title"/>
          </p:nvPr>
        </p:nvSpPr>
        <p:spPr>
          <a:xfrm>
            <a:off x="780750" y="761338"/>
            <a:ext cx="1600800" cy="137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16" name="Google Shape;616;p33"/>
          <p:cNvSpPr txBox="1"/>
          <p:nvPr>
            <p:ph type="title"/>
          </p:nvPr>
        </p:nvSpPr>
        <p:spPr>
          <a:xfrm>
            <a:off x="1874575" y="1886050"/>
            <a:ext cx="54864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Therese Lagrimas</a:t>
            </a:r>
            <a:endParaRPr/>
          </a:p>
        </p:txBody>
      </p:sp>
      <p:grpSp>
        <p:nvGrpSpPr>
          <p:cNvPr id="617" name="Google Shape;617;p33"/>
          <p:cNvGrpSpPr/>
          <p:nvPr/>
        </p:nvGrpSpPr>
        <p:grpSpPr>
          <a:xfrm>
            <a:off x="1828840" y="3625496"/>
            <a:ext cx="5577850" cy="1463100"/>
            <a:chOff x="1828840" y="3371688"/>
            <a:chExt cx="5577850" cy="1463100"/>
          </a:xfrm>
        </p:grpSpPr>
        <p:sp>
          <p:nvSpPr>
            <p:cNvPr id="618" name="Google Shape;618;p33"/>
            <p:cNvSpPr/>
            <p:nvPr/>
          </p:nvSpPr>
          <p:spPr>
            <a:xfrm>
              <a:off x="1920290" y="3463188"/>
              <a:ext cx="5486400" cy="1371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1828840" y="3371688"/>
              <a:ext cx="5486400" cy="1371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0" name="Google Shape;620;p33"/>
            <p:cNvCxnSpPr/>
            <p:nvPr/>
          </p:nvCxnSpPr>
          <p:spPr>
            <a:xfrm>
              <a:off x="1828840" y="3554706"/>
              <a:ext cx="5484900" cy="0"/>
            </a:xfrm>
            <a:prstGeom prst="straightConnector1">
              <a:avLst/>
            </a:prstGeom>
            <a:noFill/>
            <a:ln cap="flat" cmpd="sng" w="28575">
              <a:solidFill>
                <a:schemeClr val="dk1"/>
              </a:solidFill>
              <a:prstDash val="solid"/>
              <a:round/>
              <a:headEnd len="med" w="med" type="none"/>
              <a:tailEnd len="med" w="med" type="none"/>
            </a:ln>
          </p:spPr>
        </p:cxnSp>
      </p:grpSp>
      <p:sp>
        <p:nvSpPr>
          <p:cNvPr id="621" name="Google Shape;621;p33"/>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https://thereselagrimas.com/bts-photo</a:t>
            </a:r>
            <a:endParaRPr/>
          </a:p>
        </p:txBody>
      </p:sp>
      <p:grpSp>
        <p:nvGrpSpPr>
          <p:cNvPr id="622" name="Google Shape;622;p33"/>
          <p:cNvGrpSpPr/>
          <p:nvPr/>
        </p:nvGrpSpPr>
        <p:grpSpPr>
          <a:xfrm>
            <a:off x="463651" y="4105603"/>
            <a:ext cx="502899" cy="502899"/>
            <a:chOff x="858700" y="1967475"/>
            <a:chExt cx="605100" cy="605100"/>
          </a:xfrm>
        </p:grpSpPr>
        <p:sp>
          <p:nvSpPr>
            <p:cNvPr id="623" name="Google Shape;623;p33"/>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33"/>
          <p:cNvSpPr/>
          <p:nvPr/>
        </p:nvSpPr>
        <p:spPr>
          <a:xfrm>
            <a:off x="3828458" y="1721467"/>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3042489" y="14173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8" name="Google Shape;628;p33"/>
          <p:cNvGrpSpPr/>
          <p:nvPr/>
        </p:nvGrpSpPr>
        <p:grpSpPr>
          <a:xfrm>
            <a:off x="463700" y="3419800"/>
            <a:ext cx="502800" cy="502800"/>
            <a:chOff x="1627550" y="2017350"/>
            <a:chExt cx="502800" cy="502800"/>
          </a:xfrm>
        </p:grpSpPr>
        <p:sp>
          <p:nvSpPr>
            <p:cNvPr id="629" name="Google Shape;629;p33"/>
            <p:cNvSpPr/>
            <p:nvPr/>
          </p:nvSpPr>
          <p:spPr>
            <a:xfrm>
              <a:off x="1627550" y="2017350"/>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1718900" y="2108700"/>
              <a:ext cx="320100" cy="320100"/>
            </a:xfrm>
            <a:prstGeom prst="donut">
              <a:avLst>
                <a:gd fmla="val 2500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4"/>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Karla"/>
                <a:ea typeface="Karla"/>
                <a:cs typeface="Karla"/>
                <a:sym typeface="Karla"/>
              </a:rPr>
              <a:t>Critiques</a:t>
            </a:r>
            <a:endParaRPr b="1">
              <a:latin typeface="Karla"/>
              <a:ea typeface="Karla"/>
              <a:cs typeface="Karla"/>
              <a:sym typeface="Karla"/>
            </a:endParaRPr>
          </a:p>
        </p:txBody>
      </p:sp>
      <p:sp>
        <p:nvSpPr>
          <p:cNvPr id="636" name="Google Shape;636;p34"/>
          <p:cNvSpPr txBox="1"/>
          <p:nvPr>
            <p:ph idx="1" type="body"/>
          </p:nvPr>
        </p:nvSpPr>
        <p:spPr>
          <a:xfrm>
            <a:off x="712150" y="1289400"/>
            <a:ext cx="5019900" cy="310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Design (Color Scheme)</a:t>
            </a:r>
            <a:endParaRPr/>
          </a:p>
          <a:p>
            <a:pPr indent="-317500" lvl="1" marL="914400" rtl="0" algn="l">
              <a:spcBef>
                <a:spcPts val="0"/>
              </a:spcBef>
              <a:spcAft>
                <a:spcPts val="0"/>
              </a:spcAft>
              <a:buSzPts val="1400"/>
              <a:buChar char="○"/>
            </a:pPr>
            <a:r>
              <a:rPr lang="en"/>
              <a:t>The colors of the separate portfolios blend together very well. </a:t>
            </a:r>
            <a:endParaRPr/>
          </a:p>
          <a:p>
            <a:pPr indent="-317500" lvl="0" marL="457200" rtl="0" algn="l">
              <a:spcBef>
                <a:spcPts val="0"/>
              </a:spcBef>
              <a:spcAft>
                <a:spcPts val="0"/>
              </a:spcAft>
              <a:buSzPts val="1400"/>
              <a:buChar char="●"/>
            </a:pPr>
            <a:r>
              <a:rPr lang="en"/>
              <a:t>Design (Font)</a:t>
            </a:r>
            <a:endParaRPr/>
          </a:p>
          <a:p>
            <a:pPr indent="-317500" lvl="1" marL="914400" rtl="0" algn="l">
              <a:spcBef>
                <a:spcPts val="0"/>
              </a:spcBef>
              <a:spcAft>
                <a:spcPts val="0"/>
              </a:spcAft>
              <a:buSzPts val="1400"/>
              <a:buChar char="○"/>
            </a:pPr>
            <a:r>
              <a:rPr lang="en"/>
              <a:t>The fonts chosen work together very well, most match really well which ties it all together</a:t>
            </a:r>
            <a:endParaRPr/>
          </a:p>
          <a:p>
            <a:pPr indent="-317500" lvl="0" marL="457200" rtl="0" algn="l">
              <a:spcBef>
                <a:spcPts val="0"/>
              </a:spcBef>
              <a:spcAft>
                <a:spcPts val="0"/>
              </a:spcAft>
              <a:buSzPts val="1400"/>
              <a:buChar char="●"/>
            </a:pPr>
            <a:r>
              <a:rPr lang="en"/>
              <a:t>Design Considerations</a:t>
            </a:r>
            <a:endParaRPr/>
          </a:p>
          <a:p>
            <a:pPr indent="-317500" lvl="1" marL="914400" rtl="0" algn="l">
              <a:spcBef>
                <a:spcPts val="0"/>
              </a:spcBef>
              <a:spcAft>
                <a:spcPts val="0"/>
              </a:spcAft>
              <a:buSzPts val="1400"/>
              <a:buChar char="○"/>
            </a:pPr>
            <a:r>
              <a:rPr lang="en"/>
              <a:t>Everything aligns well and is very aesthetically pleasing to look at</a:t>
            </a:r>
            <a:endParaRPr/>
          </a:p>
          <a:p>
            <a:pPr indent="-317500" lvl="0" marL="457200" rtl="0" algn="l">
              <a:spcBef>
                <a:spcPts val="0"/>
              </a:spcBef>
              <a:spcAft>
                <a:spcPts val="0"/>
              </a:spcAft>
              <a:buSzPts val="1400"/>
              <a:buChar char="●"/>
            </a:pPr>
            <a:r>
              <a:rPr lang="en"/>
              <a:t>Website Implementation:</a:t>
            </a:r>
            <a:endParaRPr/>
          </a:p>
          <a:p>
            <a:pPr indent="-317500" lvl="1" marL="914400" rtl="0" algn="l">
              <a:spcBef>
                <a:spcPts val="0"/>
              </a:spcBef>
              <a:spcAft>
                <a:spcPts val="0"/>
              </a:spcAft>
              <a:buSzPts val="1400"/>
              <a:buChar char="○"/>
            </a:pPr>
            <a:r>
              <a:rPr lang="en"/>
              <a:t>The website is very responsive, keeps everything the same size even with changing the size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 Colors UI Design for Agencies Green Variant by Slidesgo">
  <a:themeElements>
    <a:clrScheme name="Simple Light">
      <a:dk1>
        <a:srgbClr val="000000"/>
      </a:dk1>
      <a:lt1>
        <a:srgbClr val="E7F3E1"/>
      </a:lt1>
      <a:dk2>
        <a:srgbClr val="BCCCB5"/>
      </a:dk2>
      <a:lt2>
        <a:srgbClr val="E9BED7"/>
      </a:lt2>
      <a:accent1>
        <a:srgbClr val="E27CBB"/>
      </a:accent1>
      <a:accent2>
        <a:srgbClr val="FAEDB8"/>
      </a:accent2>
      <a:accent3>
        <a:srgbClr val="B6C1D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