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60"/>
  </p:normalViewPr>
  <p:slideViewPr>
    <p:cSldViewPr snapToGrid="0">
      <p:cViewPr varScale="1">
        <p:scale>
          <a:sx n="37" d="100"/>
          <a:sy n="37" d="100"/>
        </p:scale>
        <p:origin x="9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2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0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83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35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41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09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87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82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3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6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69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6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9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0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0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68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6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1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F5ED-6D50-ED56-C437-3D6F62D86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Yeay</a:t>
            </a:r>
            <a:r>
              <a:rPr lang="en-US" dirty="0"/>
              <a:t> I can do it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780DB-B3A5-4A89-FD4F-453E9159E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We’re the </a:t>
            </a:r>
            <a:r>
              <a:rPr lang="en-US" dirty="0" err="1"/>
              <a:t>champione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7748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83CD-81A3-2864-B780-988C3153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E5D0-1B9E-632B-5AE3-3F5CCB33F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percobaan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25481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53</TotalTime>
  <Words>10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Yeay I can do it</vt:lpstr>
      <vt:lpstr>tester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benita hasna raissa</dc:creator>
  <cp:lastModifiedBy>benita hasna raissa</cp:lastModifiedBy>
  <cp:revision>2</cp:revision>
  <dcterms:created xsi:type="dcterms:W3CDTF">2024-09-04T08:04:05Z</dcterms:created>
  <dcterms:modified xsi:type="dcterms:W3CDTF">2024-09-04T08:57:46Z</dcterms:modified>
</cp:coreProperties>
</file>