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36D5-BF20-B8EB-571E-88F760139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61BFA-692E-638D-2A51-9AEBEE3F4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6C60-A6EB-4D9F-DB01-5DA1E145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4D62-E590-2005-2B21-24E769D0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4F65-66D4-CC4D-C1F6-C8F526DC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120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6D68-2FB3-6A57-B24B-5961936C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10690-40C3-CD96-783B-B39FD090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D69F-1D0C-1606-B152-C6880EA0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426A-81EB-F60D-8B80-BE87D68F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44AC-EFF7-5ADE-5336-DFEDF3E8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7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0699A-6F71-0DA7-1BF9-37C3AB0EA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B6E5-5F03-DD39-DFE3-36FD70E1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E8C5-E494-4AB6-6527-1913FF4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9A53-1F2F-426B-D8CC-AC72A25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8869-4BAC-A0D3-7B2D-60D13326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71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6000-AE79-ACB8-C5A3-C0E3BB0E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C0B1-7A3A-4D06-5FF4-57D9DB66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2E2B-57E3-C1D1-B3A2-FBA348E4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32C5-9B34-1372-7BE2-D4FB059B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57C0-44F0-FE39-5AC3-4B8C736C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2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B2AA-50BA-AC72-E1BA-9AB2C55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6025-8A9A-CA12-A13F-B364521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35C4-C017-5E2E-63C7-76176007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4317-D7E6-141B-DD1A-55204388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5300-B620-1E52-DC1A-AF59646A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251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E7F7-3183-EF49-BB14-2141AB95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4BBB-AB2A-F100-1853-AF08C8313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CE98B-4834-8790-CD34-BEF539C3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B8AC5-3244-8A52-BDBD-47E59099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A054-1229-48F6-0AF8-CE1196EF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8CB87-4C90-CEED-9E42-49EFD624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0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0F2F-4AC7-7306-3244-840E18D5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CC2F-0FBE-0928-13D4-B71B4CF9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419E-2B02-08EB-478E-ED9CD578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3A5EB-81FF-3B3D-90B7-07D88F576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FA398-8E1F-DA59-0EF2-B7CFF46D1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F93D0-C657-DA82-4344-3AF4F89F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71046-6BBB-BBCC-6DD6-91B0F178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0FC27-664B-1647-4AB7-EE175792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694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200-5072-354A-4E05-E55276D7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38FB1-8B8E-E22F-4E8F-1534956B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CBB16-4302-CA19-1CD2-B9AF0A8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511A5-F615-6092-618B-CBE0EB16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4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C5BA1-B1A1-8455-3E1D-1035DF8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EF02D-DE6C-E091-7B0F-0CC7E1A5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475A0-39CA-1B70-5BC5-A4DF781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9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694A-1B09-77E1-577B-5263CFE0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3535-5FD8-F8EA-ECCB-CC7F1BF2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E16CF-EBF0-29B4-5FC6-5E6DA114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43AC0-4B26-7EAC-695D-09A46A29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8B9F-7EEB-A422-A69B-72916605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F545-E793-B072-1350-274F75FD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55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AA7A-CE3B-A543-2580-93188AFD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C8E27-6494-617F-75E4-A09DAF46F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19671-E6F1-FFA7-7600-142457D64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F9F6-D9F5-E44E-8480-34193142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461F-519A-EDAD-D3ED-B506EAE8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0CAF8-32C7-8F3D-268E-13B3546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417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EA7A3-AAF4-D9DD-BDA3-AA13B576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338F9-9AEA-678B-AE3B-266B5DE4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F81A2-8C9A-1CCC-1EFA-05CC461AB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3648-BD11-4DA0-9EC6-BE8FAC2AF1C3}" type="datetimeFigureOut">
              <a:rPr lang="en-ID" smtClean="0"/>
              <a:t>10/09/2024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307A-D875-72DE-B246-4A1AB7F2B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E6CD-76AD-3FDC-7895-3B8B2CCA3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A117-53C6-407C-A4C2-743642332B9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813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37B8-0032-8DC9-9CF6-5592FC96E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0FD5F-CFAE-2971-F266-FEF57A5F6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6013F5-ED14-00E4-8285-F3FF80515A69}"/>
              </a:ext>
            </a:extLst>
          </p:cNvPr>
          <p:cNvSpPr/>
          <p:nvPr/>
        </p:nvSpPr>
        <p:spPr>
          <a:xfrm>
            <a:off x="4676096" y="1935922"/>
            <a:ext cx="2839808" cy="23876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3150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benita hasna raissa</dc:creator>
  <cp:lastModifiedBy>benita hasna raissa</cp:lastModifiedBy>
  <cp:revision>1</cp:revision>
  <dcterms:created xsi:type="dcterms:W3CDTF">2024-09-10T07:27:06Z</dcterms:created>
  <dcterms:modified xsi:type="dcterms:W3CDTF">2024-09-10T07:27:17Z</dcterms:modified>
</cp:coreProperties>
</file>