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0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939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30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321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986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762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93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204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0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50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3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595D-3869-4DD6-89C7-C513C070F852}" type="datetimeFigureOut">
              <a:rPr lang="en-ID" smtClean="0"/>
              <a:t>06/09/2024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F11B-E701-44C3-9F1F-712140A29D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112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7908-057F-881E-A25E-9BC33B0B0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86F33-401B-4399-10F2-D089C3232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312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7908-057F-881E-A25E-9BC33B0B0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86F33-401B-4399-10F2-D089C3232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5E0A2-5E2C-284F-66AA-1A1939D6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2643078"/>
            <a:ext cx="433448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86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138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Tester</vt:lpstr>
      <vt:lpstr>Tester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benita hasna raissa</dc:creator>
  <cp:lastModifiedBy>benita hasna raissa</cp:lastModifiedBy>
  <cp:revision>2</cp:revision>
  <dcterms:created xsi:type="dcterms:W3CDTF">2024-09-06T07:50:19Z</dcterms:created>
  <dcterms:modified xsi:type="dcterms:W3CDTF">2024-09-06T10:08:33Z</dcterms:modified>
</cp:coreProperties>
</file>