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2" r:id="rId5"/>
    <p:sldId id="265" r:id="rId6"/>
    <p:sldId id="267" r:id="rId7"/>
    <p:sldId id="268" r:id="rId8"/>
    <p:sldId id="269" r:id="rId9"/>
    <p:sldId id="270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8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7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9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1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7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9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94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6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8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7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145D8-D48A-4173-8067-89F57B90237D}" type="datetimeFigureOut">
              <a:rPr lang="en-IN" smtClean="0"/>
              <a:t>25-08-2014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C9B-A5C5-4585-B68F-CEC61E7E1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papers.com/eccv200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852936"/>
            <a:ext cx="7772400" cy="1470025"/>
          </a:xfrm>
        </p:spPr>
        <p:txBody>
          <a:bodyPr/>
          <a:lstStyle/>
          <a:p>
            <a:r>
              <a:rPr lang="en-IN" dirty="0" smtClean="0"/>
              <a:t>Activity Recognition using gestures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1152128" cy="10308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4242" y="1522935"/>
            <a:ext cx="747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Group No: </a:t>
            </a:r>
            <a:r>
              <a:rPr lang="en-US" b="1" dirty="0" smtClean="0"/>
              <a:t>E3					Date : 26/08/2014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detect various movements involved in</a:t>
            </a:r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r>
              <a:rPr lang="en-IN" dirty="0"/>
              <a:t>Video </a:t>
            </a:r>
            <a:r>
              <a:rPr lang="en-IN" dirty="0" smtClean="0"/>
              <a:t>Surveillance</a:t>
            </a:r>
            <a:endParaRPr lang="en-IN" dirty="0"/>
          </a:p>
          <a:p>
            <a:pPr lvl="2"/>
            <a:r>
              <a:rPr lang="en-IN" dirty="0" smtClean="0"/>
              <a:t>Exercise Postures</a:t>
            </a:r>
          </a:p>
          <a:p>
            <a:pPr lvl="2"/>
            <a:r>
              <a:rPr lang="en-IN" dirty="0"/>
              <a:t>Yoga </a:t>
            </a:r>
            <a:r>
              <a:rPr lang="en-IN" smtClean="0"/>
              <a:t>Asanas</a:t>
            </a:r>
            <a:endParaRPr lang="en-IN" dirty="0" smtClean="0"/>
          </a:p>
          <a:p>
            <a:pPr lvl="2"/>
            <a:r>
              <a:rPr lang="en-IN" dirty="0" smtClean="0"/>
              <a:t>Dance movements</a:t>
            </a:r>
          </a:p>
          <a:p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0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Mun</a:t>
            </a:r>
            <a:r>
              <a:rPr lang="en-US" sz="1800" dirty="0"/>
              <a:t> </a:t>
            </a:r>
            <a:r>
              <a:rPr lang="en-US" sz="1800" dirty="0" err="1"/>
              <a:t>Wai</a:t>
            </a:r>
            <a:r>
              <a:rPr lang="en-US" sz="1800" dirty="0"/>
              <a:t> Lee and Isaac </a:t>
            </a:r>
            <a:r>
              <a:rPr lang="en-US" sz="1800" dirty="0" smtClean="0"/>
              <a:t>Cohen, “</a:t>
            </a:r>
            <a:r>
              <a:rPr lang="en-US" sz="1800" b="1" dirty="0"/>
              <a:t>Human Upper Body Pose Estimation in </a:t>
            </a:r>
            <a:r>
              <a:rPr lang="en-US" sz="1800" b="1" dirty="0" smtClean="0"/>
              <a:t>Static Images</a:t>
            </a:r>
            <a:r>
              <a:rPr lang="en-US" sz="1800" dirty="0" smtClean="0"/>
              <a:t>”,</a:t>
            </a:r>
            <a:r>
              <a:rPr lang="en-US" sz="1800" dirty="0"/>
              <a:t> T. </a:t>
            </a:r>
            <a:r>
              <a:rPr lang="en-US" sz="1800" dirty="0" err="1"/>
              <a:t>Pajdla</a:t>
            </a:r>
            <a:r>
              <a:rPr lang="en-US" sz="1800" dirty="0"/>
              <a:t> and J. </a:t>
            </a:r>
            <a:r>
              <a:rPr lang="en-US" sz="1800" dirty="0" err="1"/>
              <a:t>Matas</a:t>
            </a:r>
            <a:r>
              <a:rPr lang="en-US" sz="1800" dirty="0"/>
              <a:t> (Eds.): ECCV 2004, LNCS 3022, pp. 126–138, </a:t>
            </a:r>
            <a:r>
              <a:rPr lang="en-US" sz="1800" dirty="0" smtClean="0"/>
              <a:t>2004, </a:t>
            </a:r>
            <a:r>
              <a:rPr lang="de-DE" sz="1800" dirty="0" smtClean="0"/>
              <a:t>Springer-Verlag </a:t>
            </a:r>
            <a:r>
              <a:rPr lang="de-DE" sz="1800" dirty="0"/>
              <a:t>Berlin Heidelberg </a:t>
            </a:r>
            <a:r>
              <a:rPr lang="de-DE" sz="1800" dirty="0" smtClean="0"/>
              <a:t>2004.</a:t>
            </a:r>
          </a:p>
          <a:p>
            <a:endParaRPr lang="de-DE" sz="1800" dirty="0"/>
          </a:p>
          <a:p>
            <a:r>
              <a:rPr lang="en-US" sz="1800" dirty="0" smtClean="0"/>
              <a:t>Li</a:t>
            </a:r>
            <a:r>
              <a:rPr lang="en-US" sz="1800" dirty="0"/>
              <a:t>, Jing-Feng, </a:t>
            </a:r>
            <a:r>
              <a:rPr lang="en-US" sz="1800" dirty="0" err="1"/>
              <a:t>Xu</a:t>
            </a:r>
            <a:r>
              <a:rPr lang="en-US" sz="1800" dirty="0"/>
              <a:t>, Yi-Hua; Chen, Yang; </a:t>
            </a:r>
            <a:r>
              <a:rPr lang="en-US" sz="1800" dirty="0" err="1"/>
              <a:t>Jia</a:t>
            </a:r>
            <a:r>
              <a:rPr lang="en-US" sz="1800" dirty="0"/>
              <a:t>, Yun-De “</a:t>
            </a:r>
            <a:r>
              <a:rPr lang="en-US" sz="1800" b="1" dirty="0"/>
              <a:t>A Real-Time 3D Human Body Tracking and </a:t>
            </a:r>
            <a:r>
              <a:rPr lang="en-US" sz="1800" b="1" dirty="0" smtClean="0"/>
              <a:t>Modeling System</a:t>
            </a:r>
            <a:r>
              <a:rPr lang="en-US" sz="1800" dirty="0"/>
              <a:t>” IEEE International Conference on Image Processing</a:t>
            </a:r>
            <a:r>
              <a:rPr lang="en-US" sz="1800"/>
              <a:t>, </a:t>
            </a:r>
            <a:r>
              <a:rPr lang="en-US" sz="1800" smtClean="0"/>
              <a:t>2006</a:t>
            </a:r>
          </a:p>
          <a:p>
            <a:endParaRPr lang="en-US" sz="1800" dirty="0" smtClean="0"/>
          </a:p>
          <a:p>
            <a:r>
              <a:rPr lang="en-US" sz="1800" dirty="0"/>
              <a:t>MANIMALA S &amp; C. N. RAVI </a:t>
            </a:r>
            <a:r>
              <a:rPr lang="en-US" sz="1800" dirty="0" smtClean="0"/>
              <a:t>KUMAR, </a:t>
            </a:r>
            <a:r>
              <a:rPr lang="en-US" sz="1800" b="1" dirty="0"/>
              <a:t>ENVISAGING TORSO AND FOOT FEATURES OF HUMAN BODY USING </a:t>
            </a:r>
            <a:r>
              <a:rPr lang="en-US" sz="1800" b="1" dirty="0" smtClean="0"/>
              <a:t>TOPINARD’S CANON SYSTEM</a:t>
            </a:r>
            <a:r>
              <a:rPr lang="en-US" sz="1800" dirty="0" smtClean="0"/>
              <a:t>,</a:t>
            </a:r>
            <a:r>
              <a:rPr lang="en-US" sz="1800" dirty="0"/>
              <a:t> International Journal of Management, </a:t>
            </a:r>
            <a:r>
              <a:rPr lang="en-US" sz="1800" dirty="0" smtClean="0"/>
              <a:t>Information Technology </a:t>
            </a:r>
            <a:r>
              <a:rPr lang="en-US" sz="1800" dirty="0"/>
              <a:t>and </a:t>
            </a:r>
            <a:r>
              <a:rPr lang="en-US" sz="1800" dirty="0" smtClean="0"/>
              <a:t>Engineering,</a:t>
            </a:r>
            <a:r>
              <a:rPr lang="en-US" sz="1800" dirty="0"/>
              <a:t> Vol. 2, Issue 1, Jan 2014, </a:t>
            </a:r>
            <a:r>
              <a:rPr lang="en-US" sz="1800" dirty="0" smtClean="0"/>
              <a:t>91-96</a:t>
            </a:r>
          </a:p>
          <a:p>
            <a:endParaRPr lang="en-US" sz="1800" dirty="0"/>
          </a:p>
          <a:p>
            <a:r>
              <a:rPr lang="en-US" sz="1800" dirty="0">
                <a:hlinkClick r:id="rId2"/>
              </a:rPr>
              <a:t>http://www.cvpapers.com/eccv2004.html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02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301608" cy="4958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+mj-lt"/>
                <a:cs typeface="Times New Roman" pitchFamily="18" charset="0"/>
              </a:rPr>
              <a:t>TEAM MEMBERS:</a:t>
            </a:r>
          </a:p>
          <a:p>
            <a:pPr marL="0" indent="0" algn="just">
              <a:buNone/>
            </a:pPr>
            <a:r>
              <a:rPr lang="en-IN" sz="2800" dirty="0" err="1" smtClean="0">
                <a:latin typeface="+mj-lt"/>
                <a:cs typeface="Times New Roman" pitchFamily="18" charset="0"/>
              </a:rPr>
              <a:t>Gopi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Thulasinathan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T   	 - CB.EN.U4CSE11414</a:t>
            </a:r>
          </a:p>
          <a:p>
            <a:pPr marL="0" indent="0" algn="just">
              <a:buNone/>
            </a:pPr>
            <a:r>
              <a:rPr lang="en-IN" sz="2800" dirty="0" err="1" smtClean="0">
                <a:latin typeface="+mj-lt"/>
                <a:cs typeface="Times New Roman" pitchFamily="18" charset="0"/>
              </a:rPr>
              <a:t>Sravanthi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N                    	 - CB.EN.U4CSE11428</a:t>
            </a:r>
          </a:p>
          <a:p>
            <a:pPr marL="0" indent="0" algn="just">
              <a:buNone/>
            </a:pPr>
            <a:r>
              <a:rPr lang="en-IN" sz="2800" dirty="0" err="1" smtClean="0">
                <a:latin typeface="+mj-lt"/>
                <a:cs typeface="Times New Roman" pitchFamily="18" charset="0"/>
              </a:rPr>
              <a:t>Narasimha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Prasath</a:t>
            </a:r>
            <a:r>
              <a:rPr lang="en-IN" sz="2800" dirty="0" smtClean="0">
                <a:latin typeface="+mj-lt"/>
                <a:cs typeface="Times New Roman" pitchFamily="18" charset="0"/>
              </a:rPr>
              <a:t> K    	 - CB.EN.U4CSE11429</a:t>
            </a:r>
          </a:p>
          <a:p>
            <a:pPr marL="0" indent="0" algn="just">
              <a:buNone/>
            </a:pPr>
            <a:r>
              <a:rPr lang="en-IN" sz="2800" dirty="0" smtClean="0">
                <a:latin typeface="+mj-lt"/>
                <a:cs typeface="Times New Roman" pitchFamily="18" charset="0"/>
              </a:rPr>
              <a:t>Rahul E                         	 - CB.EN.U4CSE11439</a:t>
            </a:r>
          </a:p>
          <a:p>
            <a:pPr marL="0" indent="0" algn="just">
              <a:buNone/>
            </a:pPr>
            <a:r>
              <a:rPr lang="en-IN" sz="2800" dirty="0" smtClean="0">
                <a:latin typeface="+mj-lt"/>
                <a:cs typeface="Times New Roman" pitchFamily="18" charset="0"/>
              </a:rPr>
              <a:t>Varun Kumar A           	 - CB.EN.U4CSE11458</a:t>
            </a:r>
          </a:p>
          <a:p>
            <a:pPr marL="0" indent="0" algn="just">
              <a:buNone/>
            </a:pPr>
            <a:endParaRPr lang="en-IN" sz="28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cs typeface="Times New Roman" pitchFamily="18" charset="0"/>
              </a:rPr>
              <a:t>PROJECT GUIDE :</a:t>
            </a:r>
          </a:p>
          <a:p>
            <a:pPr marL="0" indent="0">
              <a:buNone/>
            </a:pPr>
            <a:r>
              <a:rPr lang="en-IN" sz="2800" dirty="0" smtClean="0">
                <a:latin typeface="+mj-lt"/>
                <a:cs typeface="Times New Roman" pitchFamily="18" charset="0"/>
              </a:rPr>
              <a:t>				    </a:t>
            </a:r>
            <a:r>
              <a:rPr lang="en-IN" sz="2800" dirty="0" err="1" smtClean="0">
                <a:latin typeface="+mj-lt"/>
                <a:cs typeface="Times New Roman" pitchFamily="18" charset="0"/>
              </a:rPr>
              <a:t>Ms</a:t>
            </a:r>
            <a:r>
              <a:rPr lang="en-IN" sz="2800" dirty="0" err="1">
                <a:latin typeface="+mj-lt"/>
                <a:cs typeface="Times New Roman" pitchFamily="18" charset="0"/>
              </a:rPr>
              <a:t>.</a:t>
            </a:r>
            <a:r>
              <a:rPr lang="en-IN" sz="2800" dirty="0">
                <a:latin typeface="+mj-lt"/>
                <a:cs typeface="Times New Roman" pitchFamily="18" charset="0"/>
              </a:rPr>
              <a:t> </a:t>
            </a:r>
            <a:r>
              <a:rPr lang="en-IN" sz="2800" dirty="0" err="1">
                <a:latin typeface="+mj-lt"/>
                <a:cs typeface="Times New Roman" pitchFamily="18" charset="0"/>
              </a:rPr>
              <a:t>Padmavathi</a:t>
            </a:r>
            <a:r>
              <a:rPr lang="en-IN" sz="2800" dirty="0">
                <a:latin typeface="+mj-lt"/>
                <a:cs typeface="Times New Roman" pitchFamily="18" charset="0"/>
              </a:rPr>
              <a:t> S.</a:t>
            </a:r>
            <a:endParaRPr lang="en-IN" sz="2800" dirty="0" smtClean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Domain 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Image processing</a:t>
            </a:r>
          </a:p>
          <a:p>
            <a:pPr marL="0" indent="0"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Sub Domain 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Activity Recognition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3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Statement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 smtClean="0"/>
              <a:t>To </a:t>
            </a:r>
            <a:r>
              <a:rPr lang="en-IN" dirty="0" smtClean="0"/>
              <a:t>develop Articulated </a:t>
            </a:r>
            <a:r>
              <a:rPr lang="en-IN" dirty="0"/>
              <a:t>human body model </a:t>
            </a:r>
            <a:r>
              <a:rPr lang="en-IN" dirty="0" smtClean="0"/>
              <a:t>by using the limbs and joints, and</a:t>
            </a:r>
            <a:r>
              <a:rPr lang="en-US" dirty="0" smtClean="0"/>
              <a:t> to </a:t>
            </a:r>
            <a:r>
              <a:rPr lang="en-US" dirty="0"/>
              <a:t>track the human motion in a video </a:t>
            </a:r>
            <a:r>
              <a:rPr lang="en-US" dirty="0" smtClean="0"/>
              <a:t>sequence.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096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Background Subtraction</a:t>
            </a:r>
          </a:p>
          <a:p>
            <a:pPr marL="0" indent="0">
              <a:buNone/>
            </a:pPr>
            <a:r>
              <a:rPr lang="en-US" dirty="0"/>
              <a:t>2. Modeling the object being </a:t>
            </a:r>
            <a:r>
              <a:rPr lang="en-US" dirty="0" smtClean="0"/>
              <a:t>tracked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Tracking</a:t>
            </a:r>
          </a:p>
          <a:p>
            <a:pPr marL="0" indent="0">
              <a:buNone/>
            </a:pPr>
            <a:r>
              <a:rPr lang="en-US" dirty="0"/>
              <a:t>4. Gesture Detection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27334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Subtraction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22" y="1600200"/>
            <a:ext cx="3903078" cy="3744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600200"/>
            <a:ext cx="3240360" cy="41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Modeling the object being tracked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6137073" cy="36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76" y="0"/>
            <a:ext cx="8229600" cy="1143000"/>
          </a:xfrm>
        </p:spPr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0" y="908720"/>
            <a:ext cx="8022712" cy="61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Gesture Detection and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4017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224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Activity Recognition using gestures</vt:lpstr>
      <vt:lpstr>PowerPoint Presentation</vt:lpstr>
      <vt:lpstr>PowerPoint Presentation</vt:lpstr>
      <vt:lpstr>Problem Statement </vt:lpstr>
      <vt:lpstr>Overview</vt:lpstr>
      <vt:lpstr>Background Subtraction </vt:lpstr>
      <vt:lpstr> Modeling the object being tracked </vt:lpstr>
      <vt:lpstr>Tracking</vt:lpstr>
      <vt:lpstr>Gesture Detection and Analysis </vt:lpstr>
      <vt:lpstr>Applications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RaHuL findme</cp:lastModifiedBy>
  <cp:revision>31</cp:revision>
  <dcterms:created xsi:type="dcterms:W3CDTF">2014-05-05T05:28:18Z</dcterms:created>
  <dcterms:modified xsi:type="dcterms:W3CDTF">2014-08-25T16:24:10Z</dcterms:modified>
</cp:coreProperties>
</file>