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67" r:id="rId5"/>
    <p:sldId id="268" r:id="rId6"/>
    <p:sldId id="269" r:id="rId7"/>
    <p:sldId id="270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7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1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6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8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papers.com/eccv20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IN" dirty="0" smtClean="0"/>
              <a:t>Activity Recognition using gestures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1152128" cy="1030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4242" y="1522935"/>
            <a:ext cx="747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Group No: </a:t>
            </a:r>
            <a:r>
              <a:rPr lang="en-US" b="1" dirty="0" smtClean="0"/>
              <a:t>E3					Date : 26/08/2014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301608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+mj-lt"/>
                <a:cs typeface="Times New Roman" pitchFamily="18" charset="0"/>
              </a:rPr>
              <a:t>TEAM MEMBERS: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Gopi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Thulasinathan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T   	 - CB.EN.U4CSE11414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Sravanthi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N                    	 - CB.EN.U4CSE11428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Narasimha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Prasath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K    	 - CB.EN.U4CSE11429</a:t>
            </a:r>
          </a:p>
          <a:p>
            <a:pPr marL="0" indent="0" algn="just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Rahul E                         	 - CB.EN.U4CSE11439</a:t>
            </a:r>
          </a:p>
          <a:p>
            <a:pPr marL="0" indent="0" algn="just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Varun Kumar A           	 - CB.EN.U4CSE11458</a:t>
            </a:r>
          </a:p>
          <a:p>
            <a:pPr marL="0" indent="0" algn="just">
              <a:buNone/>
            </a:pPr>
            <a:endParaRPr lang="en-IN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cs typeface="Times New Roman" pitchFamily="18" charset="0"/>
              </a:rPr>
              <a:t>PROJECT GUIDE :</a:t>
            </a:r>
          </a:p>
          <a:p>
            <a:pPr marL="0" indent="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				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Ms</a:t>
            </a:r>
            <a:r>
              <a:rPr lang="en-IN" sz="2800" dirty="0" err="1">
                <a:latin typeface="+mj-lt"/>
                <a:cs typeface="Times New Roman" pitchFamily="18" charset="0"/>
              </a:rPr>
              <a:t>.</a:t>
            </a:r>
            <a:r>
              <a:rPr lang="en-IN" sz="2800" dirty="0">
                <a:latin typeface="+mj-lt"/>
                <a:cs typeface="Times New Roman" pitchFamily="18" charset="0"/>
              </a:rPr>
              <a:t> </a:t>
            </a:r>
            <a:r>
              <a:rPr lang="en-IN" sz="2800" dirty="0" err="1">
                <a:latin typeface="+mj-lt"/>
                <a:cs typeface="Times New Roman" pitchFamily="18" charset="0"/>
              </a:rPr>
              <a:t>Padmavathi</a:t>
            </a:r>
            <a:r>
              <a:rPr lang="en-IN" sz="2800" dirty="0">
                <a:latin typeface="+mj-lt"/>
                <a:cs typeface="Times New Roman" pitchFamily="18" charset="0"/>
              </a:rPr>
              <a:t> S.</a:t>
            </a:r>
            <a:endParaRPr lang="en-IN" sz="2800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To </a:t>
            </a:r>
            <a:r>
              <a:rPr lang="en-IN" dirty="0" smtClean="0"/>
              <a:t>develop Articulated </a:t>
            </a:r>
            <a:r>
              <a:rPr lang="en-IN" dirty="0"/>
              <a:t>human body model </a:t>
            </a:r>
            <a:r>
              <a:rPr lang="en-IN" dirty="0" smtClean="0"/>
              <a:t>by using the limbs and joints, and</a:t>
            </a:r>
            <a:r>
              <a:rPr lang="en-US" dirty="0" smtClean="0"/>
              <a:t> to </a:t>
            </a:r>
            <a:r>
              <a:rPr lang="en-US" dirty="0"/>
              <a:t>track the human motion in a video </a:t>
            </a:r>
            <a:r>
              <a:rPr lang="en-US" dirty="0" smtClean="0"/>
              <a:t>sequence.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96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Subtraction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2" y="1600200"/>
            <a:ext cx="3903078" cy="3744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00200"/>
            <a:ext cx="3240360" cy="41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Modeling the object being tracked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6137073" cy="36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76" y="0"/>
            <a:ext cx="8229600" cy="1143000"/>
          </a:xfrm>
        </p:spPr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175812" cy="36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Gesture Detection and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ikramyogaposes.in/wp-content/uploads/2014/03/yoga-for-beginn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1" y="1284888"/>
            <a:ext cx="834657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detect various movements involved in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r>
              <a:rPr lang="en-IN" dirty="0"/>
              <a:t>Video </a:t>
            </a:r>
            <a:r>
              <a:rPr lang="en-IN" dirty="0" smtClean="0"/>
              <a:t>Surveillance</a:t>
            </a:r>
            <a:endParaRPr lang="en-IN" dirty="0"/>
          </a:p>
          <a:p>
            <a:pPr lvl="2"/>
            <a:r>
              <a:rPr lang="en-IN" dirty="0" smtClean="0"/>
              <a:t>Exercise Postures</a:t>
            </a:r>
          </a:p>
          <a:p>
            <a:pPr lvl="2"/>
            <a:r>
              <a:rPr lang="en-IN" dirty="0"/>
              <a:t>Yoga </a:t>
            </a:r>
            <a:r>
              <a:rPr lang="en-IN" smtClean="0"/>
              <a:t>Asanas</a:t>
            </a:r>
            <a:endParaRPr lang="en-IN" dirty="0" smtClean="0"/>
          </a:p>
          <a:p>
            <a:pPr lvl="2"/>
            <a:r>
              <a:rPr lang="en-IN" dirty="0" smtClean="0"/>
              <a:t>Dance movements</a:t>
            </a:r>
          </a:p>
          <a:p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0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Mun</a:t>
            </a:r>
            <a:r>
              <a:rPr lang="en-US" sz="1800" dirty="0"/>
              <a:t> </a:t>
            </a:r>
            <a:r>
              <a:rPr lang="en-US" sz="1800" dirty="0" err="1"/>
              <a:t>Wai</a:t>
            </a:r>
            <a:r>
              <a:rPr lang="en-US" sz="1800" dirty="0"/>
              <a:t> Lee and Isaac </a:t>
            </a:r>
            <a:r>
              <a:rPr lang="en-US" sz="1800" dirty="0" smtClean="0"/>
              <a:t>Cohen, “</a:t>
            </a:r>
            <a:r>
              <a:rPr lang="en-US" sz="1800" b="1" dirty="0"/>
              <a:t>Human Upper Body Pose Estimation in </a:t>
            </a:r>
            <a:r>
              <a:rPr lang="en-US" sz="1800" b="1" dirty="0" smtClean="0"/>
              <a:t>Static Images</a:t>
            </a:r>
            <a:r>
              <a:rPr lang="en-US" sz="1800" dirty="0" smtClean="0"/>
              <a:t>”,</a:t>
            </a:r>
            <a:r>
              <a:rPr lang="en-US" sz="1800" dirty="0"/>
              <a:t> T. </a:t>
            </a:r>
            <a:r>
              <a:rPr lang="en-US" sz="1800" dirty="0" err="1"/>
              <a:t>Pajdla</a:t>
            </a:r>
            <a:r>
              <a:rPr lang="en-US" sz="1800" dirty="0"/>
              <a:t> and J. </a:t>
            </a:r>
            <a:r>
              <a:rPr lang="en-US" sz="1800" dirty="0" err="1"/>
              <a:t>Matas</a:t>
            </a:r>
            <a:r>
              <a:rPr lang="en-US" sz="1800" dirty="0"/>
              <a:t> (Eds.): ECCV 2004, LNCS 3022, pp. 126–138, </a:t>
            </a:r>
            <a:r>
              <a:rPr lang="en-US" sz="1800" dirty="0" smtClean="0"/>
              <a:t>2004, </a:t>
            </a:r>
            <a:r>
              <a:rPr lang="de-DE" sz="1800" dirty="0" smtClean="0"/>
              <a:t>Springer-Verlag </a:t>
            </a:r>
            <a:r>
              <a:rPr lang="de-DE" sz="1800" dirty="0"/>
              <a:t>Berlin Heidelberg </a:t>
            </a:r>
            <a:r>
              <a:rPr lang="de-DE" sz="1800" dirty="0" smtClean="0"/>
              <a:t>2004.</a:t>
            </a:r>
          </a:p>
          <a:p>
            <a:endParaRPr lang="de-DE" sz="1800" dirty="0"/>
          </a:p>
          <a:p>
            <a:r>
              <a:rPr lang="en-US" sz="1800" dirty="0" smtClean="0"/>
              <a:t>Li</a:t>
            </a:r>
            <a:r>
              <a:rPr lang="en-US" sz="1800" dirty="0"/>
              <a:t>, Jing-Feng, </a:t>
            </a:r>
            <a:r>
              <a:rPr lang="en-US" sz="1800" dirty="0" err="1"/>
              <a:t>Xu</a:t>
            </a:r>
            <a:r>
              <a:rPr lang="en-US" sz="1800" dirty="0"/>
              <a:t>, Yi-Hua; Chen, Yang; </a:t>
            </a:r>
            <a:r>
              <a:rPr lang="en-US" sz="1800" dirty="0" err="1"/>
              <a:t>Jia</a:t>
            </a:r>
            <a:r>
              <a:rPr lang="en-US" sz="1800" dirty="0"/>
              <a:t>, Yun-De “</a:t>
            </a:r>
            <a:r>
              <a:rPr lang="en-US" sz="1800" b="1" dirty="0"/>
              <a:t>A Real-Time 3D Human Body Tracking and </a:t>
            </a:r>
            <a:r>
              <a:rPr lang="en-US" sz="1800" b="1" dirty="0" smtClean="0"/>
              <a:t>Modeling System</a:t>
            </a:r>
            <a:r>
              <a:rPr lang="en-US" sz="1800" dirty="0"/>
              <a:t>” IEEE International Conference on Image Processing</a:t>
            </a:r>
            <a:r>
              <a:rPr lang="en-US" sz="1800"/>
              <a:t>, </a:t>
            </a:r>
            <a:r>
              <a:rPr lang="en-US" sz="1800" smtClean="0"/>
              <a:t>2006</a:t>
            </a:r>
          </a:p>
          <a:p>
            <a:endParaRPr lang="en-US" sz="1800" dirty="0" smtClean="0"/>
          </a:p>
          <a:p>
            <a:r>
              <a:rPr lang="en-US" sz="1800" dirty="0"/>
              <a:t>MANIMALA S &amp; C. N. RAVI </a:t>
            </a:r>
            <a:r>
              <a:rPr lang="en-US" sz="1800" dirty="0" smtClean="0"/>
              <a:t>KUMAR, </a:t>
            </a:r>
            <a:r>
              <a:rPr lang="en-US" sz="1800" b="1" dirty="0"/>
              <a:t>ENVISAGING TORSO AND FOOT FEATURES OF HUMAN BODY USING </a:t>
            </a:r>
            <a:r>
              <a:rPr lang="en-US" sz="1800" b="1" dirty="0" smtClean="0"/>
              <a:t>TOPINARD’S CANON SYSTEM</a:t>
            </a:r>
            <a:r>
              <a:rPr lang="en-US" sz="1800" dirty="0" smtClean="0"/>
              <a:t>,</a:t>
            </a:r>
            <a:r>
              <a:rPr lang="en-US" sz="1800" dirty="0"/>
              <a:t> International Journal of Management, </a:t>
            </a:r>
            <a:r>
              <a:rPr lang="en-US" sz="1800" dirty="0" smtClean="0"/>
              <a:t>Information Technology </a:t>
            </a:r>
            <a:r>
              <a:rPr lang="en-US" sz="1800" dirty="0"/>
              <a:t>and </a:t>
            </a:r>
            <a:r>
              <a:rPr lang="en-US" sz="1800" dirty="0" smtClean="0"/>
              <a:t>Engineering,</a:t>
            </a:r>
            <a:r>
              <a:rPr lang="en-US" sz="1800" dirty="0"/>
              <a:t> Vol. 2, Issue 1, Jan 2014, </a:t>
            </a:r>
            <a:r>
              <a:rPr lang="en-US" sz="1800" dirty="0" smtClean="0"/>
              <a:t>91-96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http://www.cvpapers.com/eccv2004.html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02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194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Activity Recognition using gestures</vt:lpstr>
      <vt:lpstr>PowerPoint Presentation</vt:lpstr>
      <vt:lpstr>Problem Statement </vt:lpstr>
      <vt:lpstr>Background Subtraction </vt:lpstr>
      <vt:lpstr> Modeling the object being tracked </vt:lpstr>
      <vt:lpstr>Tracking</vt:lpstr>
      <vt:lpstr>Gesture Detection and Analysis </vt:lpstr>
      <vt:lpstr>Applications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RaHuL findme</cp:lastModifiedBy>
  <cp:revision>32</cp:revision>
  <dcterms:created xsi:type="dcterms:W3CDTF">2014-05-05T05:28:18Z</dcterms:created>
  <dcterms:modified xsi:type="dcterms:W3CDTF">2014-08-25T17:14:20Z</dcterms:modified>
</cp:coreProperties>
</file>