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Traffic Fine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4025" y="5479026"/>
            <a:ext cx="6400800" cy="1752600"/>
          </a:xfrm>
        </p:spPr>
        <p:txBody>
          <a:bodyPr/>
          <a:lstStyle/>
          <a:p>
            <a:r>
              <a:rPr lang="en-IN" dirty="0"/>
              <a:t>By Raevanth 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Road traffic violations are traditionally managed using paper-based systems. This project proposes a smart, digital solution for managing traffic fines efficiently with online payments, user roles, and mobile/web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Traffic Police Admin</a:t>
            </a:r>
          </a:p>
          <a:p>
            <a:r>
              <a:t>- Traffic Police Officer</a:t>
            </a:r>
          </a:p>
          <a:p>
            <a:r>
              <a:t>- Vehicle Driver</a:t>
            </a:r>
          </a:p>
          <a:p>
            <a:r>
              <a:t>- Department of Motor Traffic</a:t>
            </a:r>
          </a:p>
          <a:p>
            <a:endParaRPr/>
          </a:p>
          <a:p>
            <a:r>
              <a:t>Admins and Departments use a web portal, while officers and drivers have access to both mobile and web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User Login &amp; Registration</a:t>
            </a:r>
          </a:p>
          <a:p>
            <a:r>
              <a:t>✔️ Forgot Password</a:t>
            </a:r>
          </a:p>
          <a:p>
            <a:r>
              <a:t>✔️ Issue New Fine</a:t>
            </a:r>
          </a:p>
          <a:p>
            <a:r>
              <a:t>✔️ Profile Maintenance</a:t>
            </a:r>
          </a:p>
          <a:p>
            <a:r>
              <a:t>✔️ Online Fine Payments</a:t>
            </a:r>
          </a:p>
          <a:p>
            <a:r>
              <a:t>✔️ Data Management (Add, Edit, Delete, View)</a:t>
            </a:r>
          </a:p>
          <a:p>
            <a:r>
              <a:t>✔️ Search, Sort, Export &amp; Print Table Data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PHP</a:t>
            </a:r>
          </a:p>
          <a:p>
            <a:r>
              <a:rPr dirty="0"/>
              <a:t>- MySQL</a:t>
            </a:r>
          </a:p>
          <a:p>
            <a:r>
              <a:rPr dirty="0"/>
              <a:t>- HTML, CSS3, JavaScript</a:t>
            </a:r>
          </a:p>
          <a:p>
            <a:r>
              <a:rPr dirty="0"/>
              <a:t>- Bootstrap</a:t>
            </a:r>
          </a:p>
          <a:p>
            <a:r>
              <a:rPr dirty="0"/>
              <a:t>- Java</a:t>
            </a:r>
          </a:p>
          <a:p>
            <a:endParaRPr dirty="0"/>
          </a:p>
          <a:p>
            <a:r>
              <a:rPr dirty="0"/>
              <a:t>Development Tools:</a:t>
            </a:r>
          </a:p>
          <a:p>
            <a:r>
              <a:rPr dirty="0"/>
              <a:t>- Visual Studio Code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User Logins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Traffic Police Admin:</a:t>
            </a:r>
          </a:p>
          <a:p>
            <a:r>
              <a:rPr dirty="0"/>
              <a:t>Email: stfmssample@gmail.com | Password: cha123456</a:t>
            </a:r>
          </a:p>
          <a:p>
            <a:endParaRPr dirty="0"/>
          </a:p>
          <a:p>
            <a:r>
              <a:rPr dirty="0"/>
              <a:t>Motor Traffic Department:</a:t>
            </a:r>
          </a:p>
          <a:p>
            <a:r>
              <a:rPr dirty="0"/>
              <a:t>Email: stfmssample@gmail.com | Password: cha123456</a:t>
            </a:r>
          </a:p>
          <a:p>
            <a:endParaRPr dirty="0"/>
          </a:p>
          <a:p>
            <a:r>
              <a:rPr dirty="0"/>
              <a:t>Traffic Police Officer:</a:t>
            </a:r>
          </a:p>
          <a:p>
            <a:r>
              <a:rPr dirty="0"/>
              <a:t>Email: stfmssample@gmail.com | Password: cha123456</a:t>
            </a:r>
          </a:p>
          <a:p>
            <a:endParaRPr dirty="0"/>
          </a:p>
          <a:p>
            <a:r>
              <a:rPr dirty="0"/>
              <a:t>Driver:</a:t>
            </a:r>
          </a:p>
          <a:p>
            <a:r>
              <a:rPr dirty="0"/>
              <a:t>Email: stfmssample@gmail.com | Password: cha123456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51F1-653E-D076-BCB7-2984E127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30C8-C8CD-2CC6-5BA9-A103506F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207" y="3134032"/>
            <a:ext cx="3465871" cy="114300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368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Calibri</vt:lpstr>
      <vt:lpstr>Office Theme</vt:lpstr>
      <vt:lpstr>Smart Traffic Fine Management System</vt:lpstr>
      <vt:lpstr>Introduction</vt:lpstr>
      <vt:lpstr>System Roles</vt:lpstr>
      <vt:lpstr>Key Functionalities</vt:lpstr>
      <vt:lpstr>Technologies Used</vt:lpstr>
      <vt:lpstr>Sample User Logins</vt:lpstr>
      <vt:lpstr>Greetings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raevanth manoharan</dc:creator>
  <cp:keywords/>
  <dc:description>generated using python-pptx</dc:description>
  <cp:lastModifiedBy>raevanth manoharan</cp:lastModifiedBy>
  <cp:revision>2</cp:revision>
  <dcterms:created xsi:type="dcterms:W3CDTF">2013-01-27T09:14:16Z</dcterms:created>
  <dcterms:modified xsi:type="dcterms:W3CDTF">2025-04-18T05:10:59Z</dcterms:modified>
  <cp:category/>
</cp:coreProperties>
</file>