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Análisis </a:t>
            </a:r>
            <a:r>
              <a:rPr lang="es-ES" dirty="0"/>
              <a:t>de Opiniones sobre </a:t>
            </a:r>
            <a:r>
              <a:rPr lang="es-ES" dirty="0" smtClean="0"/>
              <a:t>Películas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CL" dirty="0" smtClean="0"/>
              <a:t>Esteban Hernández</a:t>
            </a:r>
          </a:p>
          <a:p>
            <a:pPr algn="r"/>
            <a:r>
              <a:rPr lang="es-CL" dirty="0" smtClean="0"/>
              <a:t>Cristian Yáñez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692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Palabras mas frecuentes </a:t>
            </a:r>
            <a:endParaRPr lang="es-C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28800"/>
            <a:ext cx="341947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8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Clasificación binaria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 smtClean="0"/>
              <a:t>BernoulliNB</a:t>
            </a:r>
            <a:r>
              <a:rPr lang="es-CL" dirty="0" smtClean="0"/>
              <a:t> </a:t>
            </a:r>
            <a:endParaRPr lang="es-CL" dirty="0"/>
          </a:p>
        </p:txBody>
      </p:sp>
      <p:pic>
        <p:nvPicPr>
          <p:cNvPr id="10242" name="Picture 2" descr="C:\Users\saeta_000\Desktop\maquinas_aprendizaje\Tarea 2\Pregunta 2\bernull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20888"/>
            <a:ext cx="9143999" cy="441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6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Clasificación binaria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 smtClean="0"/>
              <a:t>BernoulliNB</a:t>
            </a:r>
            <a:r>
              <a:rPr lang="es-CL" dirty="0" smtClean="0"/>
              <a:t> </a:t>
            </a:r>
            <a:endParaRPr lang="es-CL" dirty="0"/>
          </a:p>
        </p:txBody>
      </p:sp>
      <p:pic>
        <p:nvPicPr>
          <p:cNvPr id="10242" name="Picture 2" descr="C:\Users\saeta_000\Desktop\maquinas_aprendizaje\Tarea 2\Pregunta 2\bernull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20888"/>
            <a:ext cx="9143999" cy="441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9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70"/>
            <a:ext cx="9143999" cy="685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5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4" y="84913"/>
            <a:ext cx="9128565" cy="669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34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Caso</a:t>
            </a:r>
            <a:endParaRPr lang="es-C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81128"/>
            <a:ext cx="64198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323528" y="1789964"/>
            <a:ext cx="8496944" cy="214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s-CL" dirty="0"/>
              <a:t>El análisis de </a:t>
            </a:r>
            <a:r>
              <a:rPr lang="es-CL" dirty="0" smtClean="0"/>
              <a:t>sentimientos o minería de opiniones</a:t>
            </a:r>
          </a:p>
          <a:p>
            <a:pPr lvl="1"/>
            <a:r>
              <a:rPr lang="es-ES" dirty="0"/>
              <a:t>D</a:t>
            </a:r>
            <a:r>
              <a:rPr lang="es-ES" dirty="0" smtClean="0"/>
              <a:t>eterminar la </a:t>
            </a:r>
            <a:r>
              <a:rPr lang="es-ES" dirty="0"/>
              <a:t>polaridad de un trozo de </a:t>
            </a:r>
            <a:r>
              <a:rPr lang="es-ES" dirty="0" smtClean="0"/>
              <a:t>texto</a:t>
            </a:r>
          </a:p>
          <a:p>
            <a:pPr lvl="1"/>
            <a:r>
              <a:rPr lang="es-ES" dirty="0" smtClean="0"/>
              <a:t>La </a:t>
            </a:r>
            <a:r>
              <a:rPr lang="es-ES" dirty="0"/>
              <a:t>dificultad de este problema </a:t>
            </a:r>
            <a:r>
              <a:rPr lang="es-ES" dirty="0" smtClean="0"/>
              <a:t>radica en </a:t>
            </a:r>
            <a:r>
              <a:rPr lang="es-ES" dirty="0"/>
              <a:t>el carácter altamente ambiguo e informal del </a:t>
            </a:r>
            <a:r>
              <a:rPr lang="es-ES" dirty="0" smtClean="0"/>
              <a:t>lenguaje</a:t>
            </a:r>
          </a:p>
          <a:p>
            <a:pPr lvl="1"/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42193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Datos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3" cy="4525963"/>
          </a:xfrm>
        </p:spPr>
        <p:txBody>
          <a:bodyPr/>
          <a:lstStyle/>
          <a:p>
            <a:r>
              <a:rPr lang="es-ES" dirty="0" smtClean="0"/>
              <a:t>Cada registro disponible </a:t>
            </a:r>
            <a:r>
              <a:rPr lang="es-ES" dirty="0"/>
              <a:t>corresponderá a una opinión sobre </a:t>
            </a:r>
            <a:r>
              <a:rPr lang="es-ES" dirty="0" smtClean="0"/>
              <a:t>una película</a:t>
            </a:r>
            <a:r>
              <a:rPr lang="es-ES" dirty="0"/>
              <a:t>, registrada sobre el sitio </a:t>
            </a:r>
            <a:r>
              <a:rPr lang="es-ES" dirty="0" err="1"/>
              <a:t>Rotten</a:t>
            </a:r>
            <a:r>
              <a:rPr lang="es-ES" dirty="0"/>
              <a:t> </a:t>
            </a:r>
            <a:r>
              <a:rPr lang="es-ES" dirty="0" err="1" smtClean="0"/>
              <a:t>Tomatoes</a:t>
            </a:r>
            <a:endParaRPr lang="es-ES" dirty="0" smtClean="0"/>
          </a:p>
          <a:p>
            <a:r>
              <a:rPr lang="es-ES" dirty="0" smtClean="0"/>
              <a:t>Sentimiento:</a:t>
            </a:r>
          </a:p>
          <a:p>
            <a:pPr lvl="1"/>
            <a:r>
              <a:rPr lang="es-ES" dirty="0" smtClean="0"/>
              <a:t>-1: negativo</a:t>
            </a:r>
          </a:p>
          <a:p>
            <a:pPr lvl="1"/>
            <a:r>
              <a:rPr lang="es-ES" dirty="0" smtClean="0"/>
              <a:t>1: positivo</a:t>
            </a:r>
            <a:endParaRPr lang="es-C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1826544"/>
            <a:ext cx="4644008" cy="464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40" y="1626519"/>
            <a:ext cx="45529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8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Extracción de palabras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s-ES" b="1" dirty="0" err="1"/>
              <a:t>Stemming</a:t>
            </a:r>
            <a:r>
              <a:rPr lang="es-ES" dirty="0"/>
              <a:t> es un método para reducir una palabra a su raíz o (en inglés) a un </a:t>
            </a:r>
            <a:r>
              <a:rPr lang="es-ES" dirty="0" err="1"/>
              <a:t>stem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/>
              <a:t>La </a:t>
            </a:r>
            <a:r>
              <a:rPr lang="es-ES" b="1" dirty="0" err="1"/>
              <a:t>lematización</a:t>
            </a:r>
            <a:r>
              <a:rPr lang="es-ES" dirty="0"/>
              <a:t> es un proceso lingüístico que consiste </a:t>
            </a:r>
            <a:r>
              <a:rPr lang="es-ES" dirty="0" smtClean="0"/>
              <a:t>en hallar </a:t>
            </a:r>
            <a:r>
              <a:rPr lang="es-ES" dirty="0"/>
              <a:t>el lema correspondiente</a:t>
            </a:r>
            <a:r>
              <a:rPr lang="es-ES" dirty="0" smtClean="0"/>
              <a:t>.</a:t>
            </a:r>
            <a:endParaRPr lang="es-CL" dirty="0"/>
          </a:p>
          <a:p>
            <a:pPr lvl="1"/>
            <a:r>
              <a:rPr lang="es-CL" dirty="0" smtClean="0"/>
              <a:t>Una palabra representante de todas</a:t>
            </a:r>
          </a:p>
          <a:p>
            <a:r>
              <a:rPr lang="es-CL" b="1" dirty="0" err="1" smtClean="0"/>
              <a:t>Stopword</a:t>
            </a:r>
            <a:r>
              <a:rPr lang="es-CL" b="1" dirty="0" smtClean="0"/>
              <a:t> o </a:t>
            </a:r>
            <a:r>
              <a:rPr lang="es-ES" b="1" dirty="0"/>
              <a:t>Palabras vacías</a:t>
            </a:r>
            <a:r>
              <a:rPr lang="es-ES" dirty="0"/>
              <a:t> es el nombre que reciben las palabras sin </a:t>
            </a:r>
            <a:r>
              <a:rPr lang="es-ES" dirty="0" smtClean="0"/>
              <a:t>significado como</a:t>
            </a:r>
            <a:r>
              <a:rPr lang="es-ES" dirty="0"/>
              <a:t> artículos, pronombres, preposiciones</a:t>
            </a:r>
            <a:endParaRPr lang="es-CL" b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2614613"/>
            <a:ext cx="33718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11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Método implementado</a:t>
            </a:r>
            <a:endParaRPr lang="es-C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28800"/>
            <a:ext cx="196215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84784"/>
            <a:ext cx="40767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Flecha derecha"/>
          <p:cNvSpPr/>
          <p:nvPr/>
        </p:nvSpPr>
        <p:spPr>
          <a:xfrm>
            <a:off x="4788024" y="3501008"/>
            <a:ext cx="1224136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95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Vectorización</a:t>
            </a:r>
            <a:endParaRPr lang="es-CL" dirty="0"/>
          </a:p>
        </p:txBody>
      </p:sp>
      <p:pic>
        <p:nvPicPr>
          <p:cNvPr id="5122" name="Picture 2" descr="C:\Users\saeta_000\Desktop\maquinas_aprendizaje\Tarea 2\Pregunta 2\rank_ste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7344816" cy="51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2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Vectorización</a:t>
            </a:r>
            <a:endParaRPr lang="es-CL" dirty="0"/>
          </a:p>
        </p:txBody>
      </p:sp>
      <p:pic>
        <p:nvPicPr>
          <p:cNvPr id="6146" name="Picture 2" descr="C:\Users\saeta_000\Desktop\maquinas_aprendizaje\Tarea 2\Pregunta 2\v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37788"/>
            <a:ext cx="7272808" cy="511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40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eta_000\Desktop\maquinas_aprendizaje\Tarea 2\Pregunta 2\cloud_tr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35" y="0"/>
            <a:ext cx="91555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2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8194" name="Picture 2" descr="C:\Users\saeta_000\Desktop\maquinas_aprendizaje\Tarea 2\Pregunta 2\cloud_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184</TotalTime>
  <Words>85</Words>
  <Application>Microsoft Office PowerPoint</Application>
  <PresentationFormat>Presentación en pantalla (4:3)</PresentationFormat>
  <Paragraphs>29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Ejecutivo</vt:lpstr>
      <vt:lpstr>Análisis de Opiniones sobre Películas</vt:lpstr>
      <vt:lpstr>Caso</vt:lpstr>
      <vt:lpstr>Datos</vt:lpstr>
      <vt:lpstr>Extracción de palabras</vt:lpstr>
      <vt:lpstr>Método implementado</vt:lpstr>
      <vt:lpstr>Vectorización</vt:lpstr>
      <vt:lpstr>Vectorización</vt:lpstr>
      <vt:lpstr>Presentación de PowerPoint</vt:lpstr>
      <vt:lpstr>Presentación de PowerPoint</vt:lpstr>
      <vt:lpstr>Palabras mas frecuentes </vt:lpstr>
      <vt:lpstr>Clasificación binaria</vt:lpstr>
      <vt:lpstr>Clasificación binaria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Opiniones sobre Películas</dc:title>
  <dc:creator>Esteban Hernandez Vargas</dc:creator>
  <cp:lastModifiedBy>Esteban Hernandez Vargas</cp:lastModifiedBy>
  <cp:revision>4</cp:revision>
  <dcterms:created xsi:type="dcterms:W3CDTF">2016-10-28T15:33:52Z</dcterms:created>
  <dcterms:modified xsi:type="dcterms:W3CDTF">2016-10-28T19:45:35Z</dcterms:modified>
</cp:coreProperties>
</file>