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Skill</a:t>
            </a:r>
            <a:r>
              <a:rPr lang="es-CL" dirty="0"/>
              <a:t> </a:t>
            </a:r>
            <a:r>
              <a:rPr lang="es-CL" dirty="0" err="1"/>
              <a:t>Prediction</a:t>
            </a:r>
            <a:r>
              <a:rPr lang="es-CL" dirty="0"/>
              <a:t> en </a:t>
            </a:r>
            <a:r>
              <a:rPr lang="es-CL" dirty="0" err="1"/>
              <a:t>LinkedIN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L" dirty="0" smtClean="0"/>
              <a:t>Esteban Hernández</a:t>
            </a:r>
          </a:p>
          <a:p>
            <a:pPr algn="r"/>
            <a:r>
              <a:rPr lang="es-CL" dirty="0" smtClean="0"/>
              <a:t>Cristian </a:t>
            </a:r>
            <a:r>
              <a:rPr lang="es-CL" dirty="0" err="1" smtClean="0"/>
              <a:t>Yañez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867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052736" y="0"/>
            <a:ext cx="8229600" cy="1600200"/>
          </a:xfrm>
        </p:spPr>
        <p:txBody>
          <a:bodyPr/>
          <a:lstStyle/>
          <a:p>
            <a:r>
              <a:rPr lang="es-CL" dirty="0" smtClean="0"/>
              <a:t>Modelos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108520" y="1628948"/>
            <a:ext cx="8229600" cy="4525963"/>
          </a:xfrm>
        </p:spPr>
        <p:txBody>
          <a:bodyPr/>
          <a:lstStyle/>
          <a:p>
            <a:r>
              <a:rPr lang="es-CL" dirty="0" smtClean="0"/>
              <a:t>Característica elegida: PHP</a:t>
            </a:r>
            <a:endParaRPr lang="es-C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39909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39433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4338"/>
            <a:ext cx="40195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09129"/>
            <a:ext cx="39433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65" y="548680"/>
            <a:ext cx="4086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49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" y="44624"/>
            <a:ext cx="9122592" cy="683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0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por competencias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Competencias analizadas:</a:t>
            </a:r>
          </a:p>
          <a:p>
            <a:pPr lvl="1"/>
            <a:r>
              <a:rPr lang="es-CL" dirty="0" smtClean="0"/>
              <a:t>Microsoft Office </a:t>
            </a:r>
          </a:p>
          <a:p>
            <a:pPr lvl="1"/>
            <a:r>
              <a:rPr lang="es-CL" dirty="0" smtClean="0"/>
              <a:t>70 (</a:t>
            </a:r>
            <a:r>
              <a:rPr lang="es-CL" dirty="0" err="1" smtClean="0"/>
              <a:t>incompetetente</a:t>
            </a:r>
            <a:r>
              <a:rPr lang="es-CL" dirty="0" smtClean="0"/>
              <a:t>)</a:t>
            </a:r>
          </a:p>
          <a:p>
            <a:pPr lvl="1"/>
            <a:r>
              <a:rPr lang="es-CL" dirty="0" smtClean="0"/>
              <a:t>Java</a:t>
            </a:r>
          </a:p>
          <a:p>
            <a:pPr lvl="1"/>
            <a:r>
              <a:rPr lang="es-CL" dirty="0" smtClean="0"/>
              <a:t>English</a:t>
            </a:r>
          </a:p>
          <a:p>
            <a:pPr lvl="1"/>
            <a:endParaRPr lang="es-CL" dirty="0" smtClean="0"/>
          </a:p>
          <a:p>
            <a:r>
              <a:rPr lang="es-CL" dirty="0" smtClean="0"/>
              <a:t>% Training/Test</a:t>
            </a:r>
          </a:p>
          <a:p>
            <a:pPr lvl="1"/>
            <a:r>
              <a:rPr lang="es-CL" dirty="0" smtClean="0"/>
              <a:t>10%</a:t>
            </a:r>
          </a:p>
          <a:p>
            <a:pPr lvl="1"/>
            <a:r>
              <a:rPr lang="es-CL" dirty="0" smtClean="0"/>
              <a:t>30%</a:t>
            </a:r>
          </a:p>
          <a:p>
            <a:pPr lvl="1"/>
            <a:r>
              <a:rPr lang="es-CL" dirty="0" smtClean="0"/>
              <a:t>50%</a:t>
            </a:r>
          </a:p>
          <a:p>
            <a:pPr lvl="1"/>
            <a:r>
              <a:rPr lang="es-CL" dirty="0" smtClean="0"/>
              <a:t>70%</a:t>
            </a:r>
          </a:p>
          <a:p>
            <a:pPr lvl="1"/>
            <a:r>
              <a:rPr lang="es-CL" dirty="0" smtClean="0"/>
              <a:t>90%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0853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" y="11034"/>
            <a:ext cx="9144000" cy="291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3" y="3933056"/>
            <a:ext cx="9169428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50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" y="3501008"/>
            <a:ext cx="9123299" cy="327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12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8531" y="1556793"/>
            <a:ext cx="8229600" cy="2808312"/>
          </a:xfrm>
        </p:spPr>
        <p:txBody>
          <a:bodyPr/>
          <a:lstStyle/>
          <a:p>
            <a:r>
              <a:rPr lang="es-CL" dirty="0" smtClean="0"/>
              <a:t>Predicción de competencias para usuarios de </a:t>
            </a:r>
            <a:r>
              <a:rPr lang="es-CL" dirty="0" err="1" smtClean="0"/>
              <a:t>linkedIN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376716" cy="346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68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Set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" y="2365989"/>
            <a:ext cx="9036496" cy="118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30099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18531" y="1556793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CL" dirty="0" err="1" smtClean="0"/>
              <a:t>User_skill</a:t>
            </a:r>
            <a:endParaRPr lang="es-CL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03448" y="3975362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CL" dirty="0" err="1" smtClean="0"/>
              <a:t>Skill_Id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3850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Matriz dispersa Z</a:t>
            </a:r>
            <a:endParaRPr lang="es-C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80928"/>
            <a:ext cx="2176264" cy="190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251520" y="2996952"/>
            <a:ext cx="5688632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CL" dirty="0" smtClean="0"/>
              <a:t>Matriz dispersa Z:</a:t>
            </a:r>
          </a:p>
          <a:p>
            <a:pPr lvl="1"/>
            <a:r>
              <a:rPr lang="es-CL" dirty="0" smtClean="0"/>
              <a:t>7890 filas -&gt; Usuarios</a:t>
            </a:r>
          </a:p>
          <a:p>
            <a:pPr lvl="1"/>
            <a:r>
              <a:rPr lang="es-CL" dirty="0" smtClean="0"/>
              <a:t>14544 columnas -&gt; Competencias</a:t>
            </a:r>
          </a:p>
          <a:p>
            <a:endParaRPr lang="es-CL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246342" y="4221088"/>
            <a:ext cx="8229600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CL" smtClean="0"/>
              <a:t>División Train/test al 80%</a:t>
            </a:r>
            <a:endParaRPr lang="es-C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47456"/>
            <a:ext cx="4120068" cy="45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64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Personas/competencia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6" y="2509198"/>
            <a:ext cx="9026503" cy="434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Escala logarítmica para visualización</a:t>
            </a:r>
          </a:p>
          <a:p>
            <a:r>
              <a:rPr lang="es-CL" dirty="0" smtClean="0"/>
              <a:t>Menor id -&gt; mayor densidad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13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Personas/competencia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Escala logarítmica para visualización</a:t>
            </a:r>
          </a:p>
          <a:p>
            <a:r>
              <a:rPr lang="es-CL" dirty="0" smtClean="0"/>
              <a:t>Menor id -&gt; mayor densidad</a:t>
            </a:r>
            <a:endParaRPr lang="es-C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7"/>
            <a:ext cx="9144000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6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Personas/competencia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5110"/>
            <a:ext cx="9144000" cy="524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00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79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" y="0"/>
            <a:ext cx="90719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704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</TotalTime>
  <Words>91</Words>
  <Application>Microsoft Office PowerPoint</Application>
  <PresentationFormat>Presentación en pantalla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Ejecutivo</vt:lpstr>
      <vt:lpstr>Skill Prediction en LinkedIN</vt:lpstr>
      <vt:lpstr>Problema</vt:lpstr>
      <vt:lpstr>Set</vt:lpstr>
      <vt:lpstr>Matriz dispersa Z</vt:lpstr>
      <vt:lpstr>Personas/competencia</vt:lpstr>
      <vt:lpstr>Personas/competencia</vt:lpstr>
      <vt:lpstr>Personas/competencia</vt:lpstr>
      <vt:lpstr>Presentación de PowerPoint</vt:lpstr>
      <vt:lpstr>Presentación de PowerPoint</vt:lpstr>
      <vt:lpstr>Modelos</vt:lpstr>
      <vt:lpstr>Presentación de PowerPoint</vt:lpstr>
      <vt:lpstr>Análisis por competencias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Prediction en LinkedIN</dc:title>
  <dc:creator>Esteban Hernandez Vargas</dc:creator>
  <cp:lastModifiedBy>Esteban Hernandez Vargas</cp:lastModifiedBy>
  <cp:revision>3</cp:revision>
  <dcterms:created xsi:type="dcterms:W3CDTF">2016-10-28T16:10:34Z</dcterms:created>
  <dcterms:modified xsi:type="dcterms:W3CDTF">2016-10-28T16:30:44Z</dcterms:modified>
</cp:coreProperties>
</file>