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28/10/2016</a:t>
            </a:fld>
            <a:endParaRPr lang="es-E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28/10/2016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28/10/2016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28/10/2016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28/10/2016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28/10/2016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28/10/2016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A847CFC-816F-41D0-AAC0-9BF4FEBC753E}" type="datetimeFigureOut">
              <a:rPr lang="es-ES" smtClean="0"/>
              <a:t>28/10/2016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4800" dirty="0" smtClean="0"/>
              <a:t>Reducción </a:t>
            </a:r>
            <a:r>
              <a:rPr lang="es-ES" sz="4800" dirty="0"/>
              <a:t>de </a:t>
            </a:r>
            <a:r>
              <a:rPr lang="es-CL" sz="4800" dirty="0" err="1" smtClean="0"/>
              <a:t>Dimensionalidad</a:t>
            </a:r>
            <a:r>
              <a:rPr lang="es-ES" sz="4800" dirty="0" smtClean="0"/>
              <a:t> </a:t>
            </a:r>
            <a:r>
              <a:rPr lang="es-ES" sz="4800" dirty="0"/>
              <a:t>para </a:t>
            </a:r>
            <a:r>
              <a:rPr lang="es-ES" sz="4800" dirty="0" smtClean="0"/>
              <a:t>Clasificación</a:t>
            </a:r>
            <a:endParaRPr lang="es-CL" sz="48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s-CL" dirty="0" smtClean="0"/>
              <a:t>Esteban Hernández</a:t>
            </a:r>
          </a:p>
          <a:p>
            <a:pPr algn="r"/>
            <a:r>
              <a:rPr lang="es-CL" dirty="0" smtClean="0"/>
              <a:t>Cristian </a:t>
            </a:r>
            <a:r>
              <a:rPr lang="es-CL" dirty="0" err="1" smtClean="0"/>
              <a:t>Yañez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63926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PCA 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70891"/>
            <a:ext cx="8676456" cy="5262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4262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LDA </a:t>
            </a:r>
            <a:endParaRPr lang="es-CL" dirty="0"/>
          </a:p>
        </p:txBody>
      </p:sp>
      <p:sp>
        <p:nvSpPr>
          <p:cNvPr id="4" name="AutoShape 2" descr="data:image/png;base64,iVBORw0KGgoAAAANSUhEUgAAA+wAAAJfCAYAAADl8FznAAAABHNCSVQICAgIfAhkiAAAAAlwSFlzAAALEgAACxIB0t1+/AAAIABJREFUeJzs3Xd8FHX+x/H31mQ3BBQJhOIpIIyCCFLsnr2A/U5POUQUFRU4QSmnd/dT8DwLHY6OKNjPCp6Fw7OdYkNQQcSh2CgSAlITkm3z+2M3IUsgBMhmZpPX8/HgwezuZPYTP2TNez/fmXVZliUAAAAAAOAsbrsLAAAAAAAA5RHYAQAAAABwIAI7AAAAAAAORGAHAAAAAMCBCOwAAAAAADgQgR0AAAAAAAfypvLghmG4JE2W1F5SkaRbTNP8PvFYI0nPS7IkuSR1kPRn0zSnp7ImAAAAAADSQUoDu6QrJWWYpnmaYRgnSxqTuE+maeZJOkeSDMM4RdKDkmakuB4AAAAAANJCqpfEnyFpniSZpvmZpM772O+fkm43TdNKcT0AAAAAAKSFVAf2upK2lbkdMQwj6TkNw7hM0jemaa5KcS0AAAAAAKSNVC+J3y4pu8xtt2masT32uV7SuMoczLIsy+VyVVVtAAAAAABUpwMKtKkO7AskXSrppcR56kv3sk9n0zQ/qczBXC6X8vN3VGV9SIGcnGz65HD0yPnoUXqgT85Hj9IDfXI+euR89Cg95ORk73+nMlId2F+VdIFhGAsSt28yDKO7pCzTNB8zDKOBkpfMAwAAAAAApTiwJy4id8ced68o8/gmSR1TWQMAAAAAAOko1RedAwAAAAAAB4HADgAAAACAAxHYAQAAAABwIAI7AAAAAAAORGAHAAAAAMCBCOwAAAAAgLTjXbRQ/nfm211GShHYAQAAAABpJzBjqrLu/6sUiVTJ8d5663VNnTox6b7bbrtJGzZsqJLjH4yUfg47AAAAAAAHImvY35Tx7zkV7xSNyr1+nVySjmjTUlZ2doW7F192pQqGPbjf53a5XAdQaeoR2AEAAAAAacW1c4dKorVr+zZZwaDk8RzycS3L0vTpk/XZZ5+oYcNG2rZtmyQpP3+jRo16WOFwWJs3b9Ktt96hM84465Cfb38I7AAAAAAAxygY9mDF0/BQSPU7tpW2b5ckuWIxFXe7VAUPjTzk5/7uu28ViUQ0c+ZTKiwsUPfuv5Mk/fTTj+revac6dOiob75ZopkzpxHYAQAAAAAoK2PuK/JszEu6LzBrpopuulXRVq0P6dh5eRt02mlnSpKCwSw1b95SknTEEQ00e/ZMvf76XElSNBo9pOepLC46BwAAAABIG4GZ08rd54pElHXfvYd87CZNmmn58mWyLEu7du3Sjz/+IEl67LEp6tr1Uv3tb8PVsWNnWZZ1yM9VGUzYAQAAAABpY+u891J27NatDQUCAd1yyw1q0KCB6tevL0k655zzNXHiWD311BOJc9u3pqyGsgjsAAAAAIBar2vXS0u3b7ihd9Jjubm5Ov/8i6q7JJbEAwAAAADgRAR2AAAAAAAciMAOAAAAAIADEdgBAAAAAHAgAjsAAAAAAA5EYAcAAAAApJ1Fi9x65x2P3WWkFIEdAAAAAJB2Zszw6/77MxSJpP655sx5WU88MSP1T7QHPocdAAAAAOAYw4Zl6N//rjiqRqPS+vUuSS61aZOl7OyKj3nZZRENG1ZcdUVWEwI7AAAAACCt7NwZD+uStH27S8GgJc8hrI7ftWuXhg//q3bu3Kmjj26upUuXaNCgP2v8+NGqW7eu3G6Pjj++nSRp2rRJMs3l2rZtm445ppXuvfe+KviO9o7ADgAAAABwjGHDiiuchodCUseOWdq+PR7YYzGXunUL66GHDn6C/uqrL6ply1a69dY79M03S/TZZ59o9OhH9dBDI9W0aTONGvWIJKmwsEDZ2XU1ZsxEWZalnj3/oE2bNqlBgwYH/dwVIbADAAAAANLG3LlebdyYfDm2WbN8uummsFq1ih3UMdevX69TTjlNknT88SfI7/dry5Zf1bRpM0nSCSe017p1a+X3Z2jLll81fPjflJkZ0K5duxRJ4Un0XHQOAAAAAJA2Zs70l7svEnHpvvsyDvqYxxxzjJYs+VKStHr1KoVCITVokKOffvpRkrR8+beSpE8//VgbN27Q/fc/qNtu66fi4iJJ1kE/7/4wYQcAAAAApI158wqr/JiXXnqlHnnk7+rfv48aNcqV5NLQoX/Rgw/ep6ysOgoGs1S3bl21adNWs2c/pv79+0iSmjRppk2b8pWb27jKa5II7AAAAACAWs7r9epvfxsuSQqFQurR42ode2wbzZjxZLl993ZfqrAkHgAAAACAJC67C5BEYAcAAAAAoJTf79eLL861uwxJBHYAAAAAAByJwA4AAAAAgAMR2AEAAAAAcCACOwAAAAAg7SzKW6h3fppvdxkpRWAHAAAAAKSdGUum6v6P/6pILFIlx3vrrdc1derEKjlWVeFz2AEAAAAAjjHs47/p36vnVLhPNBbV+oJ1kqQ2T7RUtj+7wv0va3mlhp324H6f2+Vyxse5lSCwAwAAAADSys7wjtLt7cXbFPQF5XF5quTYW7du1b33DtIll1yuzz//VEVFRVq/fp169LhBXbteqj/96Ta1atVa33+/WoWFhfr73x9Ro0a5VfLceyKwAwAAAAAcY9hpD1Y4DQ9FQ+r4VFttD22XJMUUU7fml+qhM0ce8nNv3rxJ99xztwYMGKQff/xBBQUFGj16gtauXaN77rlbXbteKklq0+Z43XnnIE2fPln//e9/1KNHr0N+7r3hHHYAAAAAQNqYu+oVbSzMS7pv1rKZWrllxSEf+7PPPlE4HFY0GpMktWrVWpLUsGEjFReHSvdr3doovT8UCpU/UBUhsAMAAAAA0sbMpdPK3ReJRXTfgnsP+djdul2m//u/B/Too3/Xrl27KjinvXrOdWdJPAAAAAAgbcy7+r2UHv/oo5vrwgu7aeLEsbr22h7lHq/OC9O5LMuqtierAlZ+/o797wVb5eRkiz45Gz1yPnqUHuiT89Gj9ECfnI8eOR89Sg85OdkHlPZZEg8AAAAAgAMR2AEAAAAAcCACOwAAAAAADkRgBwAAAADAgQjsAAAAAAA4EIEdAAAAAAAHIrADAAAAAOBABHYAAAAAAByIwA4AAAAAgAMR2AEAAAAAcCACOwAAAAAADkRgBwAAAADAgQjsAAAAAAA4EIEdAAAAAAAHIrADAAAAAOBABHYAAAAAAByIwA4AAAAAgAMR2AEAAAAAcCACOwAAAAAADkRgBwAAAADAgQjsAAAAAAA4UHoF9rfesrsCAAAAAACqRXoF9kGDpEjE7ioAAAAAAEi5tArsby0/SpmPz7C7DAAAAAAAUi6tAvsAjVPGQ/+Qa8uvdpcCAAAAAEBKpVVgXylDDxcOVPDRh+wuBQAAAACAlEqrwC5JD+te7XriZXlWrrC7FAAAAAAAUibtAnuxMjXIGqms/7vH7lIAAAAAAEiZtAvskvSkemnpKb3tLgMAAAAAgJRJy8Buya3Bo4+WwmG7SwEAAAAAICW8qTy4YRguSZMltZdUJOkW0zS/L/N4F0mjEzc3SLreNM3Qvo5nWdLUqbt0xx0BtSr+Rpn/WqSi63ul8DsAAAAAAMAeqZ6wXykpwzTN0yTdK2nMHo9Pl3SjaZq/lTRP0lH7PeCVEbVqXqxZulF5I5+XQvvM9wAAAAAApK1UB/YzFA/iMk3zM0mdSx4wDKO1pM2S7jYM431J9U3TXLm/A3o80qA/xxSRT4/8cqMyn3s6NZUDAAAAAGCjVAf2upK2lbkdMQyj5DkbSDpV0gRJ50s63zCMsytz0CuuiKh1i5Bm6UZtGPWCVFxclTUDAAAAAGC7lJ7DLmm7pOwyt92macYS25slrTJNc4UkGYYxT/EJ/PsVHTAnJ3644f+QuneXHs67WY+/9oLUt29V145DUNInOBc9cj56lB7ok/PRo/RAn5yPHjkfPap5Uh3YF0i6VNJLhmGcImlpmce+l1THMIwWiQvRnSnpsf0dMD9/hyTp7LOl1i0y9OT3N+ieYb/V4ZddI2VmVvk3gAOXk5Nd2ic4Ez1yPnqUHuiT89Gj9ECfnI8eOR89Sg8H+qZKqpfEvyqp2DCMBYpfDf4uwzC6G4Zxi2maYUk3S3rOMIzPJP1smuZblT2wxyMNvieqqLx6OP9WZT49KyXfAAAAAAAAdnBZlmV3DQfCKvuuUSwmnXV6hlatdmvZEWeq/uK5UiBgY3mQeHcvHdAj56NH6YE+OR89Sg/0yfnokfPRo/SQk5PtOpD9Uz1hTym3u8yUffNtCjz5uN0lAQAAAABQJdI6sEvSZZdFdGyrkJ7W9Vo/9lWpsNDukgAAAAAAOGRpH9jdbmnwn+NT9n/82leBWTPtLgkAAAAAgEOW9oFdki69NKI2RnzKvnb8XKmgwO6SAAAAAAA4JDUisLvd0qChUcXk0UNb+inw+Ay7SwIAAAAA4JDUiMAuSZdcElHbY0N6Rj20ZsLrcu3kCokAAAAAgPRVYwJ70pR9W39lzpxud0kAAAAAABy0GhPYJalbt4jaHhvWs/qj1kx4Q64d2+0uCQAAAACAg1KjAnv8ivERxeTRP3YMUGDGVLtLAgAAAADgoNSowC5JXbtG1Pa4sJ5Td/008T9ybdtqd0kAAAAAABywGhfY3W5pSGLK/uDOgQpMn2J3SQAAAAAAHLAaF9il+JT9+DZhPa/r9OOkt+XausXukgAAAAAAOCA1MrC7XPEpuyW3Hiy8W4Gpk+wuCQAAAACAA1IjA7skXXxxRO3ahvUvXasfpr4r15Zf7S4JAAAAAIBKq7GBPT5lDyem7IMUmDLR7pIAAAAAAKi0GhvYJemii6I64fiwXtAf9P209+XavNnukgAAAAAAqJQaHdiTpuy7Bis4eYLdJQEAAAAAUCk1OrBL0oUXRtXhhLBe1DVaPeNDufLz7S4JAAAAAID9qvGBveyU/e9FQxScNN7ukgAAAAAA2K8aH9gl6fzzozqxfVgv6g9aNfNjufLy7C4JAAAAAIAK1YrAXjJll6S/Fw9VcOI4mysCAAAAAKBitSKwS9J550XVsUNYL+karXziM7nzNthdEgAAAAAA+1RrAnvZKfsDoXsUmDDG5ooAAAAAANi3WhPYJencc6PqdGJEr+j3WjHrC7l/WW93SQAAAAAA7FWtCuzxKXtIkvRA+F4Fx4+2uSIAAAAAAPauVgV2STrnnKg6dYzoVf1O3z35pdzr1tpdEgAAAAAA5dS6wO5ySUOGJqbskb8oOI4pOwAAAADAeWpdYJfiU/bOnSKao6u0/Jklcq/52e6SAAAAAABIUisDe/kp+yibKwIAAAAAIFmtDOySdPbZUXXpEtFcXalvn10m908/2l0SAAAAAAClam1gd7mkIUMSU/boXxUcO9LmigAAAAAA2K3WBnZJOuusqE7qEtFrukLLnv9O7u9X210SAAAAAACSanlgd7mkoSWfyx77m7KYsgMAAAAAHKJWB3ZJOvPMqE4+OaJ/63ItfWGlPKtX2l0SAAAAAAAEdpdLGlpyxXjr/xQcPcLmigAAAAAAILBLks44I6pTTonodV2mJS//IM/KFXaXBAAAAACo5QjsSp6yD7fuU3D0IzZXBAAAAACo7QjsCaefHtWpp0b0pi7R16/8LM93y+0uCQAAAABQixHYE5Km7LpfwdGP2lwRAAAAAKA2I7CXcfrpUZ1+WkRvqZu+nrtWnm+X2V0SAAAAAKCWIrDvYUhiyj5Mw5Q1inPZAQAAAAD2ILDv4bTTojrj9Ijmqau+fH2DPEuX2F0SAAAAAKAWIrDvBVN2AAAAAIDdCOx7ceqpUZ15RkT/0cVa/NYmeZd8ZXdJAAAAAIBahsC+D2Wn7MGRD9tcDQAAAACgtiGw78Mpp0R15pkRzddFWvSfrfJ+ucjukgAAAAAAtQiBvQJDhjBlBwAAAADYg8BegVNOieq3v43obV2oL/67U94vPre7JAAAAABALUFg34+yU/YspuwAAAAAgGpCYN+Pk0+O6qyzIvqvLtDn7xXJ+9mndpcEAAAAAKgFCOyVMHRosSTpfg1X1oiHbK4GAAAAAFAbENgroUuXmM45J6J3dZ4+/TAq3ycL7C4JAAAAAFDDEdgraciQ+JR9mIYpyJQdAAAAAJBiBPZK6tw5pnPPjeg9natPFrjk++h/dpcEAAAAAKjBCOwHoNyU3bJsrggAAAAAUFMR2A9Ap04xnXdeRO/rHH38qU++Dz+wuyQAAAAAQA1FYD9AZafsWY/+gyk7AAAAACAlCOwHqGPHmM4/P6IPdLY+WhiQ7/137S4JAAAAAFADEdgPQtK57EzZAQAAAAApQGA/CCeeGNMFF0T0P52ljxZny//u23aXBAAAAACoYQjsB6nslD3wCFN2AAAAAEDVIrAfpA4dYrrwwog+1G/14deHy//2PLtLAgAAAADUIAT2Q1AyZb9fwxV49GGm7AAAAACAKpNWgf2tlW/ZXUKS9u1juuiiiBboDP1v6RHyz3vT7pIAAAAAADVEWgX2QfMHKRKL2F1GkrJT9uCjD0mxmM0VAQAAAABqgrQK7Ms3LdfjS2fYXUaSE06I6eKLw/pYp+v9bxvJ/+brdpcEAAAAAKgB0iqwS9LDnz+gLUW/2l1GkiFDQpISU/YRTNkBAAAAAIcu7QJ7QbhAIz5/yO4ykrRrF1PXrmF9otP03ndN5X99rt0lAQAAAADSXNoFdkl6YtljWrllhd1lJBk8uGTK/oCCIx6WolGbKwIAAAAApLO0DOwxK6b/++geu8tI0q5dTN26hfWpTtE7K45Sxmuv2l0SAAAAACCNpVVgt+63dEOb3pKkK1v93uZqyiuZsg/TcAVGPsKUHQAAAABw0NIqsEvSwE6D5HP7NOaLEQpHw3aXk+T442O65JKwPtPJ+u+qFsp49SW7SwIAAAAApKmUBnbDMFyGYUwxDONjwzDeNQyjxR6PDzQM45vEY+8ahtFqf8dsln2krm/TSz9u/0Evrng+dcUfpHJT9oizPjceAAAAAJAeUj1hv1JShmmap0m6V9KYPR7vJKmnaZrnJv6srMxBB3QcJL/b78gpe9u2MV16aVif6yS9/UNrZbz8gt0lAQAAAADSUKoD+xmS5kmSaZqfSeq8x+OdJN1rGMaHhmFU+ipyTeo01Q1tb9LPO37S8+YzVVdtFSmdsruGKzjqUabsAAAAAIAD5rIsK2UHNwxjhqSXTNP8T+L2j5JamKYZS9z+P0mTJG2XNEfSZNM036zgkKXFrt+xXi0ntFTDrIZa+aeV8nv8KfouDs4110gvvSS9rkt0yeNXSzfdZHdJAAAAAAB7uQ5kZ2+qqkjYLim7zG13SVhPGG+a5nZJMgzjDUknSqoosCs/f4ckyads9WrTW9OWTNb4/03WjcffXLWVH6I//cmtl17K0jDXcF10/zXactEVks9nd1nVIicnu7RPcCZ65Hz0KD3QJ+ejR+mBPjkfPXI+epQecnKy979TGaleEr9AUjdJMgzjFElLSx4wDKOupG8MwwgahuGSdK6kRQdy8P4d71LAG9C4RaNUHC2uwrIP3XHHxXT55WF9YXXWvDVtlfmvZ+0uCQAAAACQRlId2F+VVGwYxgJJoyXdZRhGd8MwbklM1u+V9L6kDyR9Y5rmvAM5eKNgI93Y9hatL1inp7+dXdW1H7LBg0NyuSwNcw1XYPQIKRSyuyQAAAAAQJpI6TnsKWDtucwjvzBfXZ5up7oZ9fR5j6+V6c20qbS969MnU3Pm+PSaLtPZI89XUa/edpeUcizHcT565Hz0KD3QJ+ejR+mBPjkfPXI+epQecnKyD+gc9lRP2FMuJ5ij3u36aEPBL3rq2yfsLqecQYNKpuwPKDBmpFTsrKX7AAAAAABnSvvALkn9OgxQlq+Oxi8eo12RXXaXk8QwYrryyogWWyfqzV86KvOZJ+0uCQAAAACQBmpEYD8icIRuaXebNhbmafaymXaXU87dd5eZso8dJRUV2V0SAAAAAMDhakRgl6Q7OvRXHV+2Jiweq4Jwgd3lJDGMmK66KqIvrQ56Pe8kZT49y+6SAAAAAAAOV2MCe/3MI9TnhNu1aVe+Zn3jvCl7ybnsw13DFRg7WtrlrKX7AAAAAABnqTGBXZJub99f2f66mvTVOO0M77S7nCStWsWn7F9Z7fXv/FMVePJxu0sCAAAAADhYjQrsh2UerttO6KtNuzbp8aUz7C6nnEGDQnK7LQ13D1fm+HFSYaHdJQEAAAAAHKpGBXZJuq19X9XLOEyTvxqvnSFnfQ5hyZT969gJem3TaQrMct7SfQAAAACAM9S4wF4v4zDd3r6ffi36VY8tnWZ3OeUMGlS8e8r+z3FSgbMukAcAAAAAcIYaF9glqc8Jd+iwjMM0+asJ2l68ze5ykhxzjKXf/S6iJbF2mrv5TAUed97SfQAAAACA/WpkYM/211XfDndqa/FWzVg61e5yyimZsg9zP6DMiePl2umspfsAAAAAAPvVyMAuSbe0u031M+trylcTta14q93lJGnZ0tLVV0f0Tayt5mw5W5kzp9tdEgAAAADAYWpsYK/jz1bfDgO0PbRN076ebHc55dx9d7E8HkvD3Q8oc+IEuXZst7skAAAAAICD1NjALkm9292qBoEGmrZksrYWbbG7nCQtWpRM2dvo1W3nKTDDeUv3AQAAAAD2qdGBvY6vjvp1GKgdoe2a+vVEu8sp5667ElN2zwPKmDxJrm3OWroPAAAAALBPjQ7sknTT8bcoJ9BQ05ZM0a9Fm+0uJ0mLFpauuSaiZdHj9PL2CxSYPsXukgAAAAAADlHjA3vQF9SfOg5UQXinpnzl3Cn7A57h8k+ZItdWZy3dBwAAAADYo8YHdknq1fZmNQw20owlU7Vp1ya7y0nSvLmlP/whom+jx+rlnRcpMHWS3SUBAAAAABygVgT2gDegAR3vVmGkQJO/mmB3OeUkTdmnTZNry692lwQAAAAAsFmtCOyS1LPNTcrNaqzHl05XfmG+3eUkOfpoS9deG9byqKGXCroqMMV5S/cBAAAAANWr1gT2TG+mBnQcpMJIoSZ+Oc7ucsoZODAkrzc+Zc+YNk2uzc66QB4AAAAAoHrVmsAuSde36aUmWU01a9ljyivMs7ucJCVT9u+irfXCrksVnDTe7pIAAAAAADaqVYE9w5OhgZ0Ga1dklyYuHmt3OeXsnrI/IP/Mx+TKd9bSfQAAAABA9alVgV2S/nhcTzWrc6RmLZupDQW/2F1OkqOOsnTddWGZ0WP0r12XKzjReUv3AQAAAADVo9YFdr/Hr7s6D1FxtFgTFo+xu5xyyk7ZfU88IVees5buAwAAAACqR60L7JJ0ndFDv6l7tJ5c9oTW71xndzlJfvMbS927h7Ui2lL/KrpCwYnOW7oPAAAAAEi9WhnYfR6f7u40RKFYSOMXj7a7nHIGDgzJ57P0gPcB+WbNlnuDs5buAwAAAABSr1YGdkm6pvV1Orpucz397Wyt3bHG7nKSHHlkfMq+MtJCzxdfpcAE5y3dBwAAAACkVq0N7D6PT3d3HqpwLKxxixw+ZX/yKbnXO2vpPgAAAAAgtWptYJekq1tfqxb1WurZ757Uz9t/srucJM2aWfrjH8NaFWmuZ0NXKzjeeW8qAAAAAABSp1YHdq/bq0Gd/6xILKJxi0bZXU45AwbEp+x/9w6X9+ln5F7rrKX7AAAAAIDUqdWBXZJ+1+oaHXNYKz333dP6cdsPdpeTpFkzSz16hLU6crSeCf9BwXFM2QEAAACgtqj1gd3j9mhwl3sUtaIau2ik3eWUM2BASH6/pQe9w+V99lm5f3bW0n0AAAAAQGrU+sAuSVe0/J2Mw4/VC+Zz+n7barvLSdK0acmU/Sg9HblOwXHOW7oPAAAAAKh6BHYlT9nHfDHC7nLKKTtl9zz3L7l/dNbSfQAAAABA1SOwJ1zW8kodV7+NXlrxL63astLucpI0aWLp+uvD+j7yGz0d7a7gWOct3QcAAAAAVC0Ce4Lb5dbgLvcqZsU0+otH7S6nnNIpu2+4PP96Ue7vnbV0HwAAAABQtQjsZVzS4jK1PaKdXln5olb8atpdTpLGjS317BnWD+Ej9VSsh7LGOG/pPgAAAACg6hDYy3C73BrS5V5ZsjT6i0fsLqecAQNCysiIT9ldL74iz2pnLd0HAAAAAFQdAvseuja/RO0atNecVa/ou1+X211OktxcSzfcENaP4WZ6yrpewVHOW7oPAAAAAKgaBPY9uFwuDT3pL7JkadRC503Z//SnkDIzE1P2V+bKs8JZS/cBAAAAAFWDwL4XFx51sTrknKjXVr+qZZu+sbucJCVT9p/CTfWk1VPB0c57UwEAAAAAcOgI7Hvhcrn055P+Kkka5cBz2ZOm7K/+W57vnLV0HwAAAABw6Ajs+3Duby5Qp0ad9cb3r2nppiV2l5OkUSNLvXqF9XO4iWbpRgVHOe9NBQAAAADAoSGw74PL5dLQLvEp+8iFD9tcTXn9+8en7P/wDZP7tdfl+XaZ3SUBAAAAAKoQgb0CZx95rrrknqx5P7yhrzd+aXc5SUqm7GvCjfW4eitrpPPeVAAAAAAAHDwCewXKnsvu1Cl7IGDpId8w6Y158ix11tJ9AAAAAMDBI7Dvx5lNz9IpjU/T/J/maXHeF3aXk2T3lD2XKTsAAAAA1DAE9v1Iqyn7vLfl/dpZS/cBAAAAAAeHwF4Jpzc9U6c3OVPv/Py2Fm74zO5ykjRsaOnGG8NaG26kmbpZQabsAAAAAFAjENgraehJf5Hk3Cl7MGDpIf8wWfPfk/fLRXaXBAAAAAA4RAT2Sjq1yek6s9nZen/Nu/rsl0/tLidJTo6lm3qHtS7UMD5lH/GQ3SUBAAAAAA4Rgf0ADO0Sn7KPWOi8QNy3b0jBYGLK/s7/5P3ic7tLAgAAAAAcAgL7ATi58Sk6+8hz9eHa9/XJ+gV2l5MkJ8dS794hrQ/l6DHdoiym7AAAAACQ1gjsB6h0yv658wJx375hBYOWHvbfr9j7C+T9zFlL9wEAAAAAlUdgP0Cdc0/Seb+5QAvWf6iP1v3P7nKSNGhg6eYFQAZiAAAgAElEQVSb41P26erDlB0AAAAA0hiB/SCUnbJblmVzNclKpuyP+O9T9MNP5fvEWUv3AQAAAACVQ2A/CCc26qQLj7pYn/7ysf639n27y0lyxBGWbrklpF9CDTRdfbhiPAAAAACkKQL7QSr5XPYRC503Zb/jjrCyshJT9gUL5fvIWUv3AQAAAAD7R2A/SCfkdNDFzS/Rwg2f6b0179hdTpKSKfuG0BGaptviU3aHvakAAAAAAKgYgf0QDOlyryRppCOn7CFlZVl61H+fop8ulu/DD+wuCQAAAABwAAjsh6BdgxN0SYvLtSjvC73z83y7y0lSv750660hbQjV11TdrqxH/8GUHQAAAADSCIH9EJVM2Z14xfjbbw+pTp34lD28cIl8779rd0kAAAAAgEoisB+iNke01eUtr9JX+V9q/k/z7C4nScmUPS90eHzKPoIpOwAAAACkCwJ7FRjc5R655HLslD07Oz5lDy36Vv5337a7JAAAAABAJRDYq8Cx9Y/Tlcf8Tks3fa23fnjD7nKSHH54fMq+MXSYpup2BTmXHQAAAADSAoG9igzucq/cLrdGLnxYMStmdzlJkqbsX5nyv+2spfsAAAAAgPII7FWk1eGtddUxV2vZ5qV64/t/211OksMOk/r0CSk/VE+T1VfBEQ8zZQcAAAAAhyOwV6HBXf4st8utUQ6cst92W0h161oa6f+bQktWyD/vTbtLAgAAAABUgMBehVoe1kpXt75Wy3/9Vv9ePcfucpKUnbJPVH9ljXhIijnrTQUAAAAAwG4E9ip2d+eh8rg8GrXwEUVjUbvLSVIyZR/l/6uKln0v/xvOWroPAAAAANgtpYHdMAyXYRhTDMP42DCMdw3DaLGP/aYZhvFQKmupLi3qtdQfjO4yt3ynuatfsbucJPXqxUP7plBdTXT1V9aoh5myAwAAAIBDpXrCfqWkDNM0T5N0r6Qxe+5gGMZtko5PcR3V6q5OQ+R1ex05Ze/TJ6R69SyN8v1VRct/Usa/nbV0HwAAAAAQl+rAfoakeZJkmuZnkjqXfdAwjFMldZE0LcV1VKuj6zXXdUYPrdq6Uq+sfNHucpKUTNk3h7L1T9edCo56RIo6600FAAAAAEDqA3tdSdvK3I4YhuGWJMMwciXdL6m/JFeK66h2AzsNls/t0+gvHlUkFrG7nCQlU/bRvnu1y1yrjLnOWroPAAAAAJC8KT7+dknZZW67TdMsOWn6GklHSHpTUmNJAcMwvjNN88mKDpiTk13Rw46Rk3O8ep/YW9MWTdP8X15Trw697C6pVE6ONGiQdN992ZrovlP3jh0h3dJL8niq8DnSo0+1GT1yPnqUHuiT89Gj9ECfnI8eOR89qnlclmWl7OCGYfxO0qWmafY2DOMUSf9nmuYle9mvlyTDNM2/7OeQVn7+jlSUmhJrd6zRKc+cqCZ1mmpB9y/k8/jsLqnU9u1S58515C4s0A+hJtKk0Sq+5roqOXZOTrbSqU+1ET1yPnqUHuiT89Gj9ECfnI8eOR89Sg85OdkHtLo81UviX5VUbBjGAkmjJd1lGEZ3wzBuSfHzOkKz7CPVo80N+nH7D3pxxfN2l5Okbl3p9ttD+jVUR/9036ng6EeliLOW7gMAAABAbZbSCXsKpNWEXZLW71ynk5/poEbBXH3yx8WOmrLv2BGfsqugUD+GGksTRqj4uh6HfFze3XM+euR89Cg90Cfno0fpgT45Hz1yPnqUHpw2Ya/1mtRpqp5tbtTPO37S8+YzdpeTJDtbuuOOkLaEsjTBPVBZY0ZI4bDdZQEAAAAARGCvFnd2vFuZnkyN/WKkQtGQ3eUkufnmkA4/3NIY75+188fNynzRWUv3AQAAAKC2IrBXg9ysxurVtrfW7lyjZ5c/ZXc5SbKzpb59E1N2z0AFmbIDAAAAgCMQ2KtJ/453KeANaNyiUSqOFttdTpKbbw6pfv2YxniGaufPW5T5vLOW7gMAAABAbURgryaNgo10Y9tbtL5gnZ7+drbd5SSpU0fq2zesraEsjfMOUnDsSCnkrKX7AAAAAFDbENirUf8TByroDWr84tEqihTZXU6S3r3jU/Zx7sHasXa7Mp911tJ9AAAAAKhtCOzVKCeYo97t+mhDwS966tsn7C4nye4pe1DjvIMVHDdKKnbW0n0AAAAAqE0I7NWsX4cByvLV0fjFY7QrssvucpL07h3SEUfENM59t3as36nMp521dB8AAAAAahMCezU7InCEbml3mzYW5mn2spl2l5OkZMq+LRTUWO8QBcePloqctXQfAAAAAGoLArsN7ujQX3V82ZqweKwKwgV2l5OkZMo+3n23dmwoVOApZy3dBwAAAIDagsBug/qZR6hP+zu0aVe+Zn3jrCl7VpbUr19I20IBjfH+WYHxY6Rdzlq6DwAAAAC1AYHdJref0E91/fU08cux2hneaXc5SW66KawGDWIa7x6o7RuLFZjtrDcVAAAAAKA2ILDb5LDMw3Vb+77aXLRZjy+dYXc5SbKypP79Q9oeCmiM7x4FJ4yVCpy1dB8AAAAAajoCu41uO6Gv6mUcpklfjtPO0A67y0nSq1diyu4aoK2bIgrMYsoOAAAAANWJwG6juhn1dEf7/tpSvEWPLZ1mdzlJsrKkP/0ppB2hTI3x36PgpHHSTmct3QcAAACAmozAbrNbT7hdh2ccrslfTdD24m12l5OkV6+wcnJimqA7tXVTVIHHnbV0HwAAAABqMgK7zbL9ddW3w53aWrxVM5ZOtbucJMHg7in7qIy/Kjh5vFw7nbV0HwAAAABqKgK7A9zcro/qZ9bXlK8malvxVrvLSXLDDfEp+z+t/tryqxR4zFlL9wEAAACgpiKwO0Adf7b6nThQ20PbNO3ryXaXkyQYlO68M6SdoQyNyvirApMnyLVju91lAQAAAECNR2B3iN7H36oGgQaatmSythZtsbucJDfcEFbDhjFNtPrp160eBaZPsbskAAAAAKjxCOwOkeXLUv8T79KO0HZN/Xqi3eUkCQTKTNkz/6bA1ElybXPW0n0AAAAAqGkI7A5yY9ublRNoqGlLpujXos12l5OkZ8+wGjWKaWK0r37d5lFgmrOW7gMAAABATUNgd5CgL6g7O96lgvBOTfnKmVP2grBfIwP3KTBtslxbnbV0HwAAAABqEgK7w9zQtrcaBXM1Y8lUbdq1ye5ykpRM2SdFbtfmHX4FpjrrTQUAAAAAqEkI7A4T8AY0oOPdKowUaPJXE+wuJ0lmpjRgQJkp+/Spcv3qrKX7AAAAAFBTENgd6Po2N6pxVhM9vnS68gvz7S4nyfXXh9W4cUyTIrdp085MBacwZQcAAACAVKhUYDcM48FUF4LdMr2ZGtBpkAojhZr45Ti7y0mSmRk/l70w7NeI4P0KzJgq12am7AAAAABQ1So7Yb/MMAxXSitBkh7H3aCmdZpp1rLHlFeYZ3c5SXr0iE/Zp4RvVX5hUMFJ4+0uCQAAAABqnMoG9s2SvjMM4znDMB4v+ZPKwmq7DE+GBnYarF2RXZq4eKzd5SQpOZe9MOzXo8HhCjw+Xa58Zy3dBwAAAIB0V9nAPlvSQ5LmSfqgzB+kUPdjr9eR2b/RrGUztaHgF7vLSdKjR1hNmsQ0JXyLNhbWUXCis5buAwAAAEC6q1RgN01ztqRFkrIlHS7p68R9SCG/x6+7Og1RcbRYExaPsbucJBkZ8Sn7rrBPj2Q9oMCsx+TKc9bSfQAAAABIZ5W96FxPSXMlNZd0lKRXDMPoncrCEHet8Uf9pu7RenLZE1q/c53d5ST54x/Dato0pmmh3srbVVfBic5aug8AAAAA6ayyS+IHSTrJNM1BpmneJekkSXenriyU8Hl8GtRpqEKxkMYvHm13OUmSpux1/q7A7Mflnz9Peustu0sDAAAAgLRX2cDuMU2z9LO7TNPcJCmWmpKwp2uM63R03eZ6+tvZWrtjjd3lJCmdshfdpLyiesq6/y/SoEFSJGJ3aQAAAACQ1iob2L82DGOcYRjtEn/GSfo6lYVhN6/bq0Gd/6xwLKxxi5w1Zff7pYEDQyqKePVw1oPyrF4lLV+uwD/HSZZld3kAAAAAkLYqG9hvlVQs6XFJsySFJPVNUU3Yi9+3/oNa1GupZ797Uj9v/8nucpJ07x5Ws2YxTd/VUxuUK0mq8/ADOuKYI3VY1/NUZ0BfBf45Tv55b8rz/Sqm7wAAAABQCd5K7jfZNM2bUloJKuR1ezW4yz3q+99bNW7RKI055592l1TK75cG9i/U4Hvq6C6NVS/NVlfNk9xueb/+Ur5FC5P2t3w+RVu0VLSVoUirVooe01rR1oYiLVtJderY9F0AAAAAgLNUNrAfbxhGHdM0d6a0GlToqmOu1tgvRuq5757WnR3v1tH1mttdUqlegX/pnzpPL+oaLVInLddx8hTs1JZ3PpS8PnlWrpBn1Qp5V5jyrFohz4oV8prfKWOP40SbNFW0VWtFWrUuDfLRVq0Va9hIcrls+d4AAAAAwA6VDeyWpJ8NwzAl7Sq50zTNc1NSFfbK4/ZocJd7dNvbvTV20UiNP3ey3SWVqjd7ivrrWw3RaK1SK52rdzQ7cqOaPHCftj/3sqKtWid/gWXJnbchHuRXrpB3pSnPypXyrFoh/wfvyf/Be0m7x+rWUzQxjY+0aq1oq3iQjx51tOTzVd83CgAAAADVpLKB/S+SwqksBJVzecurNOaLEXrBfE4DOg1Si3ot7S5JkrR13nva8KhfSlwT70OdpZau73VFdkT9vg6pffs9PlTA5VIst7FiuY0VPvOs5Id27pBn1coyYT4xnV/ytXyLvkja1/L5FG3eIj6NL5nMJ/5YdbJT+S0DAAAAQEpVNrCPME2zY0orQaV43B4N6XKvbpnfS2O+GKGJ502zuyRJUigkPfVU8qT78MMtzZnj05w5Pp1xRkT9+4d0zjnR/a5st+pkK9KhoyId9vgnFw7L8/OP8Un8ClPeVSt2h/oVZrnjRBs3SSyrb63IMbuDfCy3McvrAQAAADheZQN7nmEYZ0r63DTN4lQWhP27tOUVOq5+W7204l8a2HGwjjm8ld0lae5crzZuTP7Qge3bXRo7dpfmzPHpgw+8+ugjr447Lqq+fUO66qqI/P4DfBKfT9GWrRRt2Uq6uNvu+y1Lro0b4wE+cY68NxHk/R++L334ftJhYnWydy+vb22UTuejzVuwvB4AAACAY7isSnxWtmEY+ZKOUPxcdklySbJM0/SksLa9sfLzd1TzUzrT66tfU+//XK/ft/qDplzwmN3l6OKLg1q8uPw/h/POi+i553Zp6VK3Jk3ya+5cr6JRl5o0ialPn5B69gwrO5Ur13fulPf7VbuD/Ir48nrP96vlCoWSdrW8XkWPbl56fnzkmFbxi94d00pW3XopLLL65eRki58lZ6NH6YE+OR89Sg/0yfnokfPRo/SQk5N9QEt9KwzshmHcYZrmlMT28aZpflPmsfGmaQ446EoPDoE9IWbFdN4LZ+rbzd/ow+s+V+v6ht0llaroxWLNGpemT/frqad8Kix0qW5dS716hXTrrWHl5u7/zaMqE4nsXl6/coU8K83Sqbx729Zyu0cb5ZaG97IXvYs1bpKWy+t5QXc+epQe6JPz0aP0QJ+cjx45Hz1KD1Ud2BeXnLtedntvt6sJgb2Mt354Q73e6q6rjvm9pl34hN3llKrMi8XWrdKsWX7NmOFTfr5bPp+lq6+OqG/fkAwjVuHXppRlyZWfv/v8+NKPolspz5qfy+0ey6pTurw+ftE7Y/fy+gNe8199eEF3PnqUHuiT89Gj9ECfnI8eOR89Sg8HGtj3dw67ax/be7uNanbx0d10Qk4HzVn1iu7qPFTH1j/O7pIq7bDDpIEDQ7r99pBefNGnyZP9eu45n557zqcLL4yoX7+QTjll/xeoq3Iul6yGDRVu2FDh085IfqygIL68fuWKpCvYe5d/K99XXybtank8ieX1rcucK98qfvX6eodV4zcEAAAAIF1V9qJz0u7z1/d1G9XM5XJpaJd7df2b12rUwkf02EWz7S7pgGVmSj17htWjR1j/+Y9XEyf6NX++V/Pne9WpU/wCdd26ReSp7qsl7E1WliLt2ivSrn3y/dGo3D//lJjKryyzvN6Ud96bkt5M3r1ho9IgX/YK9rGmzdJyeT0AAACA1NhfYCeUO9wFR12sExt21GurX9WyTUPUtsHxdpd0UNxuqWvXiLp2jejzz+MXqJs3z6ubbw6oefOY7rgjpGuvDSsQsLvSvfB4FGveQqHmLaQLLk56yLVp0+7l9aVXsF8p38cfyb/gw6R9rWBW/EJ3iYvdRUpCfYuWUkZGdX5HAAAAABxgf+ewF0tal7jZtMy2S1Jj0zQzU1teOZzDvhfv/DRf3d+4Wpe0uFxPXPy03eVU2fkzq1a5NGWKXy+84FNxsUsNGsTUu3dYvXuHVL9+FRRqp8JCeb5fvcdH0a2UZ/VKuYqKkna13G5Fjzo68TnyJVewj0/nrcMOP6in5xwn56NH6YE+OR89Sg/0yfnokfPRo/RQ1RedO6qiLzZN86cDebIqQGDfC8uy1O2V87Qo7wu984eP1K7BCbbWU9UvFnl5Ls2c6dMTT/i1bZtLwaCl7t3Duv32kI46qoYtAolG5V67JhHkEx9Bt3KFvCtNuTdvLrd7rEFOmavW776Cfaxps/iyhb3wLlqow61i5Xc+Y6+Pw370KH3wy5Hz0aP0QJ+cjx45Hz1KD1Ua2B2IwL4P7/38jq59/Spd3PwSPdn1OVtrSdWLxc6d0rPP+jR1ql9r17rldlu6/PL4Berat7fxyvLVxLV5szyrVsq70ky6gr3755/k2uPn2AoEFGnZStHWrZOvYN+ipbIH9lPm8m+U/84CyXsgl7FAdcm+/WZ6lCb45cj56FF6oE/OR4+cjx6lBwJ7LWVZli599UIt3PCZ3r76A7VveKJttaT6xSIcll57zatJk/z65pv41ejOOCOi/v1DOuccG64sb7eiovjy+jJB3rNihbyrV8q1a1fSriU/7S5J0d8cpVij3GovF/sRCsm75Cu5LEvh49spfOrpijVqrFijRorlNo7/adQo/mkDte4fu/Pwy5Hz0aP0QJ+cjx45Hz1KDwT2Wux/a9/X1a9drguPulhPX/KCbXVU14uFZUkffODRpEl+ffBBfAp53HFR9esX0lVXReTzpbwEZ4vF5F63tsxV61fK/+7b8qxdIykR3j0eQp/TRKPlVkzsjZWZqVijXMUa5Sqa21ix3FzFGubG/85tHH8sN1dW3Xr0OIX45cj56FF6oE/OR4+cjx6lBwJ7LWZZlq6Y01Wf/vKx5v3+XXVs1NmWOux4sVi6NH5l+blzvYpGXWrSJKY+fULq2TOs7OxqLcW5QiHV79hWno15pXcV3nKbCh4aaWNRSLKXHhVd+XsVX3Ot3Bs2yL3hF7nz8uTO+yV+O2+D3Bvz5Irt+5QQKxBQrGF8Oh9NTOdjjRIBv1Ei3OfmysquS7A/CPxy5Hz0KD3QJ+ejR85Hj9IDgb2WW7DuQ1019xKd95sL9NylL9tSg50vFmvWuDR9ul9PPeVTYaFLdeta6tUrpFtvDSs3N63+rVe5jBefV91+fZLus7xebfngU0VbtbapKpR1UD2KRuXelB8P7xvKBPkNG+LBPi8vfn/+xv0H+7LT+ka5ew/2dbIJ9mXwy5Hz0aP0QJ+cjx45Hz1KDwR26Ko5l2jB+g/1xu/eVpfck6v9+Z3wYrFlizR7tl8zZviUn++Wz2fp6qsj6ts3JMOo+Reo25vDLj5HvsWLyt1ffN4F2v6cPW/uIFlKexSJyL150x6h/pf43yUBf8Mvcm/KrzjYB4OKlgT40mn9Xs6xryXB3gmvd6gYPUoP9Mn56JHz0aP0QGCHPlm/QFfM6aqzjzxXL1w2p9qf30kvFkVF0osv+jR5sl+rV8c/5uzCC+MXqDv55Fp4gboEJ/UIe2dbjyKR+MR+Q5np/IZf5N6Ylxz28zdWeK69FcxStHQ6n5jWN9rLOfZ10vucFX6WnI8epQf65Hz0yPnoUXo40MDO5wXVQKc2OV2/bXaO3l/zrj775VOd3PgUu0uyTWam1LNnWD16hDVvXvzK8vPnezV/vledOkXVt29I3bpF5PHYXSngEF5v6aS8QpGI3Pkbk6fzeWUn93nybPhFnh++rzDYx7LqlJnOl1w4r+xS/FxFGzWW6tSp4m8UAADA+QjsNdTQLn/R/9a+pxELH9LLl79mdzm2c7ulbt0i6tYtos8/j1+gbt48r26+OaDmzWO6446Qrr02rEDA7kqBNOH1Kta4iWKNm1S8Xzi8e2K/j6X4lQ72uRUtxc9VtGEuwR4AUsC7aKFkFUudz7C7FKDWIbDXUCc1PlnnHHme3lvzjj5Zv0CnNjnd7pIc46STYjrppCKtWuXSlCl+vfCCT0OHZmrECL9uvjmsm24KqX59u6sEagifr/LBPn9j8lL8MhfN8yTCvnf1qgoPE6uTXeaiecnL72O5jePn3zfKlbKyqvCbBICaLTBjqrT8G+mdBZKX+ABUJ85hr8EW5S1U15fP0+lNztSrV75Rbc+bbufP5OW5NHOmT0884de2bS4Fg5a6dw/r9ttDOuqotPr5qLR061FtRI/2IRQqvxR/4+5JfenH3m3aVOFhYtl19xLsd184L5r4KDwFg/s8hnfRQh1uFSufiZOj8bOUHuhTisVichUWSAWFchUWyFVY9u+936eS7V83KWPeW3JZlsJt2yl67HGyMjIkv19WRqaUkSHL75eVmRm/z58hZWbG78vISDye+HuP7dKvTRyHcxQPDT9HzuddtFCHdz2vmyzrrcp+DYG9hvvj61frvz/P1ytXvK4zmv62Wp4zXV8sdu6UnnnGp2nT/Fq71i2329Lll0fUr19I7dvXrCvLp2uPahN6dIhKgn3ZpfiJz6/3lP3Yu82bKzxMrG693UG+UW7StD7z6dnyr1uj/P9+VGGwh734WUoP9ElSOFwuOFc2YGsfobt0u6jI7u+uUiyPR8rIlJWRCP6JbfkzZGUmwn7pmwMH80bBHm8ylNv2l35Nur15wJvI1cyypGhUikSkaFSuaCSxHSuzXXJ/tHTfrIeGK+Odt5fLstpU9qkI7DXcl3mLdNHL5+iUxqdp7pVvyVUNl0VP9//phsPSa695NXGiX8uWxV+szzgjfmX5c86pGVeWT/ce1Qb0qJqEQruvgF+6FD8e8D0lYX/jhgqDvSXFg3zTpoo1aaZo02aKNW2a+DvxJ6dh/GIaqHb8LKWHtOiTZUnFxfsMziq5r+BAA3ZiOxyumjIzM2UFg7KCWYm/y25nSXu5b6/7ZQVl+Xw67HeXyb0pv/T4u7pfr8KBg+UqLpYrVBz/b1JcLIWK5SoOyVVcFL8vFJKKi+L3hYpLtxUqlqso8bWJbYXi+7uKiqRQ8jHi2/FjuIqLq+S/UaX+O3q9e7xRUGa7JPgn3hwou13RGwXJKxPibw4kvVGQOH7ZbWVkVOr/H9m336zM5d8ov6pPW7AsKRYrDZyuaCSxHU0KpvHHovveby/3K5r4mkj8OK5YrHRbsahckUTYLd0uuX93UFY0En8sGiuzXXJ/dI99onvUGknUV7JdErL3EsQjUblie9R6aP9dK50oCOy1QM83r9V/fnxLL142V2cdeU7Kny8t/qdbCZYlffCBR5Mm+fXBB/EXvuOOi6pfv5Cuuioin8/mAg9BTelRTUaPHKa4OB7sE9P5zGdmK+OdtyXFf6mL5TaWe2Ne/BfUvbB8PsUaN1W0aVPFmjRVrNmRijZpmgj2RyrWtKmseofVis+ur278LDlflU4GLWt3cN7PZLpcaC7YTxDfVRj/Rf5QS3S5pECZgJy1Z1jeva19hOl9BuxAsEonwxkvPq+6/fok1+/1assHnyraqnWVPU+lWVY80IeKpaLkNwzi2/GAX3Z7b8E/6c2Dsm84lL6RUObNg1Bx0nbJ8+7r9T4l37bPV/EbBS6XfIsWxk9baG3IatJ0r8E0eRKcCL7Rku1IYjtWZjtxfw1keb3xNzbcnsS2p8x2yf2e+LbHI8uT2MfjkTze+H6e+O3d2yX3uyVP/DhW4ljyeuT96kv5Fn+RKIDAjjKW5H+l81/8rbrknqzXr5qf8il7TfzlaOnS+JXl5871Khp1qUmTmPr0Calnz7Cy0/BjpGtij2oaeuRgoZDqd2wrz8a80rsKb7lNBQ8+Kld+vjzr18q9bp0869bIvW6d3OvLbOdt2OfV8K3/Z+/O46ss7/z/v86aHQIEZZMlCwEVwbAoCG7IUgRJCJ3qTNVvx45V6XTacTqdzjzamd/M/PqdaWtnE2prHW21aJVIWJRFQRFxAYILqD0kYQeN7BBCcrb7+8cdchLCTpL7unPez8fDB+HOOSdXeHtf53zu67qvKz2DWL9+xPskRudjffs1Fvj9iPXph7ayuHg6lwwWjeI5eJCs780hpWorR/7vY3bxdK77qc9YfJ/22DZg+XwtCuNzFs4ZF1pgNz4mLc01F+eyp95GYFNFq+MNEydx7PkyB1pkkHg8UcSf8ULBqVkBzS8UNLu4cNosg1YXChoan9v4NY3Pa/510889x+wMy3fmotNqLCjtrxOPOb3obFWYNhWgfrugbfo6UZhazR6D34/VvIBt/Bn4fc2+bt2ORPu8jW1obEfTa5z6+nzHG//erD2OzHg7/bODCnY53f3L/pRl25fywvSXub3/He36szrzh6Pduz386ldBnnsuQF2dhy5dLO6/P8xf/EWEXr3ccy515ow6C2VkrssacYpE8H6+D9++vXj37sG7dw++vXvson7PHrz79uA9fPisT4937940Im8X9vbXsT79iPfrZy+UpxWcW9C51IEsC8+xo3gP7Mez/4C9pWOz/zwHWh7zHD58zu0cz/vjgsEzF8TnGIVuOpaRcdrjWj6eYNA1RXVH0blkqDNdRP7GNznxk/07Bi4AACAASURBVJ/Zhan+PzZCq88OKtjldFsObOb2F29i5JWjeHXWqnYdZU+GDv3wYfjtb4P8+tcBDhzwEghYzJ4d5ZFHwhQWmr9AXTJk5HbKyFztPuJ04kRTQe/btxfvnt2No/R7mo6dbRTR8nob76dvPTp/avq9lZOTVB/gdC5dpvr61kX3/rMX4hdyH3a8e3fiOT2J5/TEe+AA/q1/BMBKTePEXz2KlZNz5kI847Qp4Lo41aF0LpnJuNsW5IxafXZQwS5n8ufL72XptkXMv/Ml7hgwpd1+TjJ16PX18NJLAebNC1JdbU+vmTzZXqDuhhvMXaAumTJyK2XkDo7kZFl4jhzGu2dPorBvLOabCvvP9531vkMrJYV47z7E+l3VOErfl/hpI/VWVpeO/Z3akc6l08RieA4dOsPo9368pxXjngMH8Nae/9/OSs+wC/CeOU2FuJXTk3hO4u9Nx3v0SBTaZ7u95Cc/a6/fXi6DziUz6bYF9+nZM+uiKgQV7Enk04OfcOsfxjKi5/WsmP1mu42yJ2OHHo/D8uV+5s4NsmGDvdjLyJExHnkkzLRpUeN2BknGjNxGGbmDsTnFYva2dk2j83vx7t1t/7lvjz39fv+XZ316PKvLGabdN1ssr09fSE3twF/o0hmbUVuxLDy1x/Hsbyy4WxXhLY97Dh487zR0y+c7c9Hd8wzHeuRARsYlNV0jg+7S6c+lTkAZucPFFuyaS5REru5xDTPzZrGo+mVW7lzOlIFfcbpJnYbXC9OmRZk2Lcr77/uYOzfAihV+HnggjUGD4jz8cJivfS2i9aJEpGP4fPbe8b16n/0xDQ32/fTNptp7G++jtwv8Pfj/+NlZnx7P6dk07d5eLO+07eyu7OW6fYyN0dCA9+CBRNF9WjHuOb0Iv4CtruLZ2XaBnT/4HIW4fdzqmt0hizKlPfWrVsc80SgZP/6hRgZFRBpphD3JhA79kZtfuIFrc67j9a++1S6j7Lq6Z6uq8vDLXwb5wx8ChMMecnLiPPBAhG98I0z37s62TRmZTxm5Q2fPyVN73F7d/tTofLNF8k59fbZi0fL5iPfu02Lafaxxr/pT99Vb3bu3+/30RmQUj+M5fLj16PfZCvFjR8/7klZqKvGeV7QovJsX3U3HevYk3r2HvYiawYzISc5JGZlPGbmDpsTLeT302p/zcuUCnpk6n2m509v89dVZtFRT4+GppwI8/XSQo0c9pKdb3HNPhIceCjNggDPnnzIynzJyh6TPybLwHDxob2XXYnT+1PT7vfb99PEzL8ZppaU1TrFvOTrffPo9mZmX1cR2yciy4MSJZgX46UX3frzNVkn3HDp43v27La8Xq0fzUe+c04rwloU4GRmdavHApD+XXEAZmU8ZuYNRBXthYaEHmAcMB+qBb4ZCoW3Nvl8K/ACIA/NDodB/n+clVbC3gcrDW5nwwhiGdr+GVX+yFq+nbae9qbM4s9pa+P3vA/zqV0H27PHi9VrcdVeUOXPCDB/esSvLKyPzKSN3UE4XIBrFW/NF4yJ5Z9mj/uDBsz493jW7cdV7u7A/tVd900r4vfucdfTYX7GBblYD+0eNP387IxG8Bw803gveshD3HDjDsZMnz/uS8S5d7SnmpxfdPU8vxHtidevmzN7AhtC5ZD5lZD5l5A6m3cNeDKSEQqFxhYWFNwC/aDxGYWGhF/gJMBKoAz4tLCx8LhQKHWrnNiW9gm6DmVXwVRZs/QOvbFvCjLyZTjcpKWRmwre+FeHP/zzCokX2AnXl5QHKywNMmGAX7rfdZu7K8iIil8Tvt+9p79uPM69bD5w8ie/zU/fQN9vC7tT0+5078H+65YxPtTwee2p443309vR7u5hPffa3sGs7gZ//N57Dh07bjuxAy0L8yJHz/ipWMEi85xVEBw85fyHeIwdSUi79301ERIT2H2F/DHg/FAq92Pj3PaFQqF+z73tDoVC8sLDwCuBtoCgUCtWe4yU1wt5Gqo9UctPzoynsNoQ3vvZOm46y6+rehbEsWLPGx+OPB3nrLfva2dChMebMCVNSEiUQaL+frYzMp4zcQTl1EMvCc+xo69H55nvU79t7QXuAt3hZjwerR49WU85PH/2O5+Rg9eyJlZnVqaahm0TnkvmUkfmUkTuYNsLeBWi+ckr0VJEO0FislwBzgaXAiXZujzTKyy7gq4Pv5g+h+SypLmdm/iynm5R0PB649dYYt956ks2bvcydG2TRIj/f/nYaP/lJnAcfDHPvvRGyspxuqYiIwzwerK7ZxLpmE7v6mjM/Jh7Hs39/0/30ac89Q/CNVYC9QNuJR39AvP+AltPQu3fXSvYiImK0jhhhfzcUCi1o/PuuUCjU/yyP/S2wOhQK/fYcL+mqFfJMV32omsLHCxncYzCbH96Mz6sPLU7buRP+4z/gN7+BEyega1d46CH4znegTx+nWyci4hLhMAwYAF98kTj2l38J/32+pXJERETanVEj7OuA6cCCwsLCG4HNp75RWFiYBSwBJodCoTD26Pp5V97SNI+204Ur+FrhnzL/j8/ym/d+y6yCr7bJ62o6zqVLT4d/+Ad45BF45pkgTz4Z4N//3csvfmHx1a9GeOSRCIMHX/4CdcrIfMrIHZSTmVJeeoEuzYt1wPrlLzl89/3ECgY71Co5F51L5lNG5lNG7tCz58VNn23v5UgXAg2FhYXrgMeA7xUWFt5TWFj4zVAodBx4DnirsLDwLexi/bl2bo+c5nujvo/f6+fnG/6NWPzcW85Ix+nWDb73vTCbNp3gscfq6d/fYv78IOPHZ/D1r6fx3ns+3LUjo4hIx0l76letjnmiUTJ+/EMHWiMiInLptA+78Oib3+HZT59h7sRf89XCuy/79XR1r+3F47B8ub2y/IYN9q0LI0fGeOSRMNOmRS/6FkxlZD5l5A7KyXzKyB2Uk/mUkfmUkTtc7KJzybvhpzT57si/IeAN8PON/0Y0ftZNd8RBXi9MmxbllVfqWLKkjqlTI1RU+HjggTTGjcvgmWcCXMCWwCIiIiIi4iIq2IWrsvrzp0PvY/vRbSzY+genmyPnccMNMX73u3rWrTvB178eZu9eD3/7t6mMHJnBY48FOXTI6RaKiIiIiEhbUMEuAHy36FGC3iCPbfx3IrGL28dWnFFQEOcXv2igouIE3/1uA5GIh3//9xSKijL54Q9T2LlTewWLiIiIiLiZCnYBoG9WP75+9f3sPLaDl7a+4HRz5CJceaXF3/99mA8+qOVf/qWe7t0tnnoqyA03ZPDgg6l89JFOcxERERERN9IneWnyV0WPkuJL4Rcbf0o4Fna6OXKRMjPhW9+K8P77J5g37yRDh8YpLw8waVIGpaVprF5tryxfUeFl2TKnWysiIiIiIuejgl2a9M7sw31Xf4Ndx3fyh9B8p5sjlygQgNmzo6xeXceLL9Zx881R1q71c/fd6dx6azo/+lEKf/3XENX6giIiIiIiRlPBLi18p+ivSfWl8h8bf6ZRdpfzeODWW2MsWHCSVatOMGtWhFDIy8aNfv74R7j55nR++tMgb77po7bW6daKiIiIiMjpVLBLC1dm9OL+ax9gT+1u5n/2rNPNkTYybFicJ56o54EHEgsKVlX5+PnPU/iTP0knPz+T225L5wc/SKGszM+uXR4sy8EGi4iIiIgIfqcbIOb5y+u/x+8++V/+s+Ln3DP066T4UpxukrSBcBgWLWp5yk+aFGHIkDgbNvj48EMfn3zi4+mn7e/16hVnzJgYo0fHGDMmxrXXxgkEHGi4iIiIiEiSUsEurVyRfgXfuPYvmPfhf/Pcp7/lgWEPOt0kaQOLFvn58suWk2reeMPPP/1THT/6UZhwGD7+2MuGDT7Wr7f/W7w4wOLFdpWelmZx/fV28T5mTIxRo2JkZzvxm4iIiIiIJAeP5a55r9b+/cedbkNS2F+3n9HPDaNLSlfW/9lHpPpTL/i5PXtmoZzMM3VqOps2+VodnzgxyvPPn2x13LJg505PU/G+YYOPP/7Ri2Ul9ncvLIy1GIUfNMjCo+3f24TOI3dQTuZTRu6gnMynjMynjNyhZ8+si/q0rBF2OaOe6T15YNi3+J8P/oNnP32av7juYaebJJdp+fK6pq8vpEP3eGDgQIuBA6P8yZ/YS8ofPQoVFYkCvqLCRyjk49nG5Q5ycuKMHp0o4IcPj5OiOypERERERC6JRtjlrA6ePMio54aREchgw9c/Js2fdkHP09U987VVRtEofPqpt2kUfv16H/v2JabdB4MWw4fHm6bRjx4dIyfHVX2OY3QeuYNyMp8ycgflZD5lZD5l5A4aYZc20yOtB38x7CH+c9PP+e0nT/HQ8G873SQxjN8P110X57rr4nzzm/YK9Hv3tpxGX1Fh3xc/d679nNzclovZFRTE8Wq/ChERERGRVjTCLud0uP4QI58dRqo/lQ1f/5iMQMZ5n6Ore+bryIxqa2HTJl/TYnYbN/o4fjxxYTE722LUqMRidiNGxEhP75CmGU3nkTsoJ/MpI3dQTuZTRuZTRu6gEXZpU91Su/Pg8If5xcaf8syWp5hz/XecbpK4TGYm3HxzjJtvjgEQi0Eo5G0xCv/6635ef93ujvx+i2HDWk6j79XLVRcWRURERETahEbY5byO1B9m1HPXEfD62XDvZjIDmed8vK7umc+0jGpqPE3F+4YNPj7+2Eskkrj42L9/y8Xshg6N42u94H2nYlpGcmbKyXzKyB2Uk/mUkfmUkTtohF3aXHZqN741/BF+tuH/8r+bn+Q7Rd9zuknSyVx5pcWMGVFmzLBXoz95Ej76yNdiFL6sLEBZmb0nfGamxciRiWn0I0fGyDz3dSQREREREdfRCLtckGMNRxn53DC8eKi4dwuZwayzPlZX98zntowsC6qqvI3Fu/1nVVViiN3rtbj66paL2fXr5+494d2WUbJSTuZTRu6gnMynjMynjNxBI+zSLrqkdOXh4d/m39b/K7/Z/Cu+O/JvnG6SJBGPBwoK4hQUxPmzP7OPHTzoYeNGb9MI/Icf+tiyxcf//q/9/d69403F+5gxMa65Jk4g4NzvICIiIiJysTTCLhfsePgYo54dhoXFxq9vpktK1zM+Tlf3zNcZMwqH4eOPvU2r0a9f72P//sR+cenpFtdfn1jIbtSoGNnZDjb4PDpjRp2RcjKfMnIH5WQ+ZWQ+ZeQOGmGXdpMV7MIjI77D///+/8eTm5/g0VE/cLpJIk2CQRg1Ks6oUXEefjiCZcHOnS33hH/nHR/r1iW6vSFDYi0Wsxs0yN3T6EVERESkc9EIu1yU2vBxRj03jGg8RsW9m+ma0nqIUlf3zJesGR09ChUViQK+osJHXV2iQs/JSUyjHz06xvDhcVJSnGlrsmbkNsrJfMrIHZST+ZSR+ZSRO2iEXdpVZjCLOdd/l39598f86qN5/O2Yv3e6SSIXrGtXuP32GLffbu8JH43Cp58m9oRfv97HsmUBli2zb3ZPSbEYPjzG6NGJBe1yclx1kVNEREREXEwj7HLRTkROMPq5YTTEwlR8fTPZqd1afF9X98ynjM5u796W0+i3bPESjycuhObmxpsWshs9OkZBQRyv9xwveImUkTsoJ/MpI3dQTuZTRuZTRu6gEXZpdxmBDL59/ff4p3f+gSc+epy/u+FHTjdJpM307WtRUhKlpMTeE762FjZt8jUtZrdxo48XXgjwwgv2KHx2ttXiPvgRI2Kkpzv5G4iIiIhIZ6ERdrkkdZE6Rj93HXXROiru3Uz31B5N39PVPfMpo0sXi0Eo5G0xCr9zZ2KI3e+3GDas5Sh8r14X388qI3dQTuZTRu6gnMynjMynjNxBI+zSIdID6Xyn6Hv8aN0P+eWHj/MPN/6j000S6RA+H1x9dZyrr47zf/5PBICaGk9T8b5hg4+PP/bywQc+fvUr+zn9+8dbjMIPHRrH53PwlxARERERV9AIu1yyk9GTjHluOMfDx9l472Zy0nIAXd1zA2XUvk6ehI8+8rUYhT98OHExNTPTYuTIWNMo/MiRMTIzE8+vqPBiWRmMGqWMTKdzyXzKyB2Uk/mUkfmUkTtohF06TJo/jb8q+mv+/u2/Zd6H/82Px/6z000SMUJaGtx4Y4wbb7RXo7csqKryNhbv9p9r1vhZs8bugr1ei6uvTkyjLy/3s3MnrFoFfvXSIiIiIklLI+xyWeqj9dzw+xEcbTjChq9vpmd6T13dcwFl5LyDBz1s3Ji4F/7DD300NLS84Dp6dJTvfCfMhAlayM5UOpfMp4zcQTmZTxmZTxm5w8WOsLfDZkSSTFL9qfzVyEepi9bx+Af/6XRzRFyjRw+LKVNi/OhHYZYsOUl1dS2vvnqCW26JNj1mwwY/996bztChmdx7bxrPPhugpuai+ngRERERcTEV7HLZ/mzoffTN7Mczn/yGmroap5sj4krBIFx3XZzPPmvZLV93XZT+/eOsWOHn0UdTGTYsk8mT0/n5z4Ns3uzFXZOkRERERORiqGCXy5biS+G7I/+Gk9GT/Ojtv2NZ5TKnmyTiSosW+fnyy5bd8qef+vjf/63n/fdr+dd/rWfChChbtnj56U9TmDgxg+uvz+D730/h9dd91Nc71HARERERaRe6h13aRDgWZuz8IvbW7mFQ9iDWfm0Dfq9WyzKV7nEy09Sp6Wza1Hq/t4kTozz//Mmmvx87Bm+84WfFCj+rVvmbVqBPT7e4+eYoU6bEuOOOKFde6ar+3ZV0LplPGbmDcjKfMjKfMnKHi72HXQW7tJl5H/wP//TuPwAwoMtAHhr+be7KK6Fnek+HWyanU4duvgvNKBqFjRt9rFjhZ+VKH5WViYK/qCjG5MlRJk+Ocs01cTy6/b3N6VwynzJyB+VkPmVkPmXkDirYxTE/Xf8Tfr7x31oc83q8TOh7CyUFs5k2aDrZqd0cap00pw7dfJea0bZtHlau9LNypZ933/URi9nvCX37xpk8OcqUKVHGjYuRmtrWLU5OOpfMp4zcQTmZTxmZTxm5gwp2cUQ4Fqbo2Wv4stmiczf2HkckHqGiZgMAAW+A266aSHFBKVMHTiMzmOVUc5OeOnTztUVGR4/C6tX21PnVq/0cOZKYOn/rrXbxfscdMXr2dNX7gFF0LplPGbmDcjKfMjKfMnKHiy3YdZOxtIlFVS+3KNYBNtasZ83X3iPoC7KoaiHlVWWs3LmclTuXk+pLZdLAqZTkz2bigEmk+dMcarlI59W1K5SURCkpiRKNwvr1p6bO+3n11QCvvhrA47EoKoo3TZ2/+mpNnRcRERExhUbYpU1MXXAbm76saHV8Yv9JPD+9rOnvlYe3Ul5VxsLKBVQdqQQgM5DFVwbdSUlBKTf3u42gL9hh7U5WugJrvvbOqLra01S8v/9+Yur8VVclivdx42KkpLRbEzoFnUvmU0buoJzMp4zMp4zcQVPixXEX0llYlsUnB7dQXllGeVUZu47vBKBbSjem582kOL+UcX3G4/O2XjFbLp86dPN1ZEaHD9tT51eutFedP3bMfh/JyLC47Ta7eL/jjhg5Oa56v+gQOpfMp4zcQTmZTxmZTxm5gwp2cdzFdhaWZbHpy42NxfvL1NR9Yb9O2hXMzC+hOH82o3qNxuvxnueV5EKpQzefUxlFIvD++4mp89u32+edx2MxalScKVPsAr6wUFPnQeeSGygjd1BO5lNG5lNG7qCCXRx3OZ1FLB7j/c/fZWFVGUuqF3Ko/hAA/TKvYmb+LEoKShmWMxyPKoXLog7dfCZkZFlQVeVlxQofK1f6Wb/eRzxun3v9+yeK97FjYwST9E4WE3KSc1NG7qCczKeMzKeM3EEFuziurTqLSCzC2r1rKK8q45VtSzgePgZAbtc8igtKKcmfTWH3IZf9c5KROnTzmZjRoUOwapU98r56tZ/jx+33m6ys5lPno3Tv7nBDO5CJOUlLysgdlJP5lJH5lJE7qGAXx7VHZ1EfreeN3asor1zAih3LqIvWATC0+zWUFJQyM38Wg7rmtunP7MzUoZvP9IzCYXjvPXvkfcUKPzt32lPnvV6L0aNjTJ4cY8qUKAUFnXvqvOk5iTJyC+VkPmVkPmXkDirYxXHt3VmciJzgtR3LWVhVxqqdKwnHwwBcf0URxfmzmZlfQp/Mvu328zsDdejmc1NGlgVbt3ob73v3sXFjYur8wIGJqfM33hgjEHC4sW3MTTklK2XkDsrJfMrIfMrIHVSwi+M6srM41nCUV7cvpbyqjDW73yBmxQC4sfc4igtKmZFbTM/0nh3SFjdRh24+N2d08KCH11+3R9/feMNPba39vtSli8Xtt9vF+8SJUbp1c7ihbcDNOSULZeQOysl8ysh8ysgdVLCL45zqLA6ePMjSbYsoryzjnX1vY2Hh9XiZ0PcWSgpmM23QdLJTO0GF0AbUoZuvs2TU0ADvvpuYOr97tz113uezGDMmxuTJUaZMiZKf76r3oiadJafOTBm5g3IynzIynzJyBxXs4jgTOosvTnzO4qqFLKwqo6JmAwABb4Db+99BcX4pUwZNIzOQ6WgbnWRCRnJunTEjy4LPPvM2Fe+bNnmxLPs9Kzc33lS8jxnjnqnznTGnzkYZuYNyMp8yMp8ycgcV7OI40zqLncd2sKhqIeVVZWw58DEAaf40Jg2YSnF+KRMHTCLNn+ZwKzuWaRlJa8mQ0f799tT5FSv8vPmmn7o6+/2ra1eLiRPtqfO33x4lO9vhhp5DMuTkdsrIHZST+ZSR+ZSRO6hgF8eZ3FlUHt5KeVUZCysXUHWkEoDMQBZfGXQnJQWl3NzvNoK+zr+htMkZiS3ZMqqvh3fe8TUuXOdn797E1Pkbb0xMnc/NNes9K9lyciNl5A7KyXzKyHzKyB1UsIvj3NBZWJbFJwe3UF5ZRnlVGbuO7wSgW0o3pufNpDi/lHF9xuPz+hxuaftwQ0bJLpkzsiz45BN76vzKlX42bUqch/n5iS3jRo+O4fc72FCSOye3UEbuoJzMp4zMp4zcQQW7OM5tnYVlWWz6cmNj8f4yNXVfANAz7Qpm5pdQnD+bUb1G4/V4HW5p23FbRslIGSXU1Hh4/XU/K1b4eOutxNT57Gx76vyUKfbU+S5dOr5tysl8ysgdlJP5lJH5lJE7qGAXx7m5s4jFY7z/+bssrCpjSfVCDtUfAqBf5lXMzJ9FSUEpw3KG4/Fc1HlmHDdnlCyU0ZnV18Pbb9tT5197zc++ffaFNL/fYuxYe+r85MlRBg3qmPc25WQ+ZeQOysl8ysh8ysgdVLCL4zpLZxGJRVi7dw3lVWW8sm0Jx8PHAMjtmkdxQSkl+bMp7D7E4VZems6SUWemjM7PsmDLFm/Tfe8ffpiYOj948KniPcbo0TF87XR3i3IynzJyB+VkPmVkPmXkDirYxXGdsbOoj9bzxu5VlFcuYMWOZdRF6wAY2v0aSgpKmZk/i0Fdcx1u5YXrjBl1Nsro4n3xhYfXXrOL97fe8nHypP1+2L17nIkT7fveb7stSlZW2/1M5WQ+ZeQOysl8ysh8ysgdVLCL4zp7Z3EicoLXdixnYVUZq3auJBwPA3D9FUUU589mZn4JfTL7OtzKc+vsGXUGyujynDwJa9cmps5/8YU9dT4QsKfOT5liT50fMODy3gOVk/mUkTsoJ/MpI/MpI3dQwS6OS6bO4mjDEZZtf4XyqjLW7H6DmBUD4Mbe4yguKGVGbjE903s63MrWkikjt1JGbcey4OOPE1PnP/44MT9+yJDEfe8jR8Yveuq8cjKfMnIH5WQ+ZWQ+ZeQOKtjFccnaWRw4eYBXti1mYeUC3t23DgsLr8fLhL63UFIwm2mDppOd2s3pZgLJm5GbKKP28/nnnqYt49au9VFfb79v9ugR54477AL+ttuiZGae/7WUk/mUkTsoJ/MpI/MpI3dQwS6OU2cBn9fuY3H1Qsqryqio2QhAwBvg9v53UJxfypRB08gMXEA10E6UkfmUUceoq4O33vI1FfBffmlPnQ8GLcaNS0ydv+qqM79XKifzKSN3UE7mU0bmU0buoIJdHKfOoqWdx3awqMou3rcc+BiANH8akwZMpTi/lIkDJpHmT+vQNikj8ymjjhePw0cfJabOb9mSmB8/dGiieC8qiuP1QkWFF8vKYNQo5WQynUvuoJzMp4zMp4zcQQW7OE6dxdlVHt7KwsoFlFeVUXWkEoDMQBZfGXQnJQWl3NLvdgK+QLu3QxmZTxk5b+/exNT5t9/20dBgv7/m5MSZNCnG9u0ejhzxs3r1cfx+hxsrZ6VzyR2Uk/mUkfmUkTuoYBfHqbM4P8uy2HJwM+WVZZRXlbH7+C4AuqV0Y3reTIrzSxnXZzw+b/tsHq2MzKeMzFJbC2+95WflSnv6/IED3qbvTZwY4fHHG+jRw1Xvp0lD55I7KCfzKSPzKSN3UMEujlNncXEsy6KiZgOLql6mvOplauq+AOCK9Cu5K6+Y4vzZjOo1Gq/He55XunDKyHzKyFzxODz6aAq//32w6VhqqsWf/mmEhx4KM3Cgq95XOz2dS+6gnMynjMynjNxBBbs4Tp3FpYvFY7z3+TssrCxj6bZyDtUfAqBf5lXMzJ9FSUEpw3KG4/Fc1HneijIynzIyVzgMRUUZTQvUAWRmWtTWevB6LWbMiDJnTpgRI+IOtlJO0bnkDsrJfMrIfMrIHS62YG+7ITsRuWw+r4+b+k7g57f+J5vvr+SF6WV8rfBPORo+ytwP/4s7XrqZsfOL+Lf1/0ro0B+dbq5IUlq0yN+iWAeor4d//Md6rr46zqJFASZPzqCkJI1Vq3y467q4iIiImEQj7NLmdHWv7dVH61m963XKqxawcsdy6qJ1AAztfg0lBaXMzJ/FoK65F/x6ysh8yshcU6ems2lT6/UlJk6MMn/+Sdas8TF3bpA1a+yV6IYOjfHww2FmzYoSDLZ6mrQznUvuoJzMp4zMp4zcQVPixXHqLNrXicgJVu5YxsKqMlbvfI1wPAzA9VcURcSHiwAAIABJREFUUZw/m5n5JfTJ7HvO11BG5lNG7nCunDZv9jJvXpDycj+xmIfeveM8+GCY++6LkJXVwQ1NYjqX3EE5mU8ZmU8ZuYMKdnGcOouOc7ThCMu2v8LCygW8tedNYlYMgBt7j6OkYDbTc2fSM71nq+cpI/MpI3e4kJx27/bw618HefbZAHV1HrKyLO6/P8yDD0bo1ctV78GupHPJHZST+ZSR+ZSRO6hgF8eps3DGgZMHWFq9iPKqMt7dtw4LC5/Hx4R+t1CSP5tpudPpmpJNRc0GrJQGRmWPd7rJcg46j9zhYnI6cgSeeSbIk08G2L/fSyBgUVoa5ZFHwgwZogXq2ovOJXdQTuZTRuZTRu6ggl0cp87CeZ/X7mNx9ULKq8qoqNkIQMAb4Pb+d3Co/hDHIkd446vv4vf6HW6pnI3OI3e4lJzq6+GllwLMmxekutpevG7SJHtl+bFjY1zmJhByGp1L7qCczKeMzKeM3EEFuzhOnYVZdh7bwaKql1lYWcYnBzc3HR+WM5y/HvW3TOw/iVR/qoMtlDPReeQOl5NTPA4rVviZOzfA+vX2xbOiohhz5oSZNi2Kr/W6dnIJdC65g3IynzIynzJyB6MK9sLCQg8wDxgO1APfDIVC25p9/x7gr4AIsDkUCj1ynpdUwe4C6izM9YM1j/L0J0+2OJYZyGJa7nRK8ku5ud9tBHwBh1onzek8coe2ymn9ei9z5wZZvtyPZXkYODDOww+HufvuCGlpbdDQJKZzyR2Uk/mUkfmUkTuYtg97MZASCoXGAT8EfnHqG4WFhanAPwO3hEKhCUB2YWHh9HZuj0jSCsfCvLJ9cYtj1/UcQbfUbrwYep57XpnNtc/k8+ibf8Xbe98iFo851FKR5DNmTJzf/raedetOcO+9YT7/3MMPfpBKUVEGP/tZkIMHNU9eREQkGbV3wT4eWA4QCoXeB0Y1+14DMC4UCjU0/t2PPQovIu1gUdXLfFlX0+LYpwe38PydZbw663UevO5hgr4Unv30aWYtms7w3w3h79d+n/Wfv0/c0oJYIh0hP9/isccaqKg4wfe+10A06uFnP0uhqCiDv/u7FHbsUOEuIiKSTNp7SvyTwIJQKLSi8e87gNxQKBQ/7XF/CUwNhUJ3nuclXXXDvYhJbvjNDazfu77V8a/kf4VX/+xVAGLxGGt3reWFLS+w4NMFHDx5EID+Xftz9zV3c/e1dzOi1wg8WhVLpEPU1sJTT8EvfgG7doHXC7Nnw/e/D6NGnf/5IiIiYhyj7mF/DHg3FAotaPz7rlAo1L/Z9z3AT4EC4GvNRtvPRvewu4DunzHfhWQUiUVYu/dNFlaW8er2pRwPHwMgLzuf4vxSivNLKew+pCOam5R0HrlDR+UUicDixX7mzg2yZYu9Gt1NN0X59rfD3H67VpY/F51L7qCczKeMzKeM3MG0e9jXAdMACgsLbwQ2n/b9X2Pf4158AcW6iHSggC/A7f0n8T8Tn+CT/1PFM1PnU5w/i321e3ls478z4YUx3PqHcfxXxWPsOLrd6eaKdGqBAJSWRlm1qo4XX6zjlluirFvn55570rn11nReeMFPOOx0K0VERKStddQq8dc1HvoGMBLIACqADcDaxu9ZwH+FQqFF53hJjbC7gK7ume9yMqqN1PLajuUsrCpj9c7XCMftKqHoipEUF5QyM28WvTP7tGVzk5LOI3dwMqfNm73MmxekvNxPLOahd+84Dz4Y5r77ImRlOdIkI+lccgflZD5lZD5l5A5GbevWDlSwu4A6C/O1VUZHG46wbPsrLKxcwFt73iRmxfDg4cY+4yjOL2V67kx6pvdsgxYnH51H7mBCTrt3e/j1r4M8+2yAujoPWVkW998f5sEHI/Tq5ar3+HZhQkZyfsrJfMrIfMrIHVSwi+PUWZivPTI6cPIAS6sXUV5Vxrv71mFh4fP4mNDvFkryZzMtdzpdU7Lb9Gd2ZjqP3MGknI4cgWeeCfLkkwH27/cSCFiUlkZ55JEwQ4Yk704PJmUkZ6eczKeMzKeM3EEFuzhOnYX52jujz2v3sbh6IeVVZVTUbAQg4A0wsf8kZubPYsqgaWQGMtvt53cGOo/cwcSc6uvhpZcCzJsXpLraXqpm0qQoc+aEGTs2+RaoMzEjaU05mU8ZmU8ZuYMKdnGcOgvzdWRGO4/tYFHVyyysLOOTg/a6k2n+NCYP+ArFBaVM7D+JVH9qh7TFTXQeuYPJOcXjsGKFn8cfD7Jhg72yfFFRjDlzwkybFsXnc7iBHcTkjCRBOZlPGZlPGbmDCnZxnDoL8zmV0dZDIcqrylhYtYDqI1UAZAaymJY7nZL8Um7udxsBX6DD22UinUfu4Jac1q/3MndukOXL/ViWh4ED4zz8cJi7746QluZ069qXWzJKdsrJfMrIfMrIHVSwi+PUWZjP6Ywsy2LLwc2UV5ZRXlXG7uO7AOiW0o3pecWUFJQytvdN+LxJMgR4Bk5nJBfGbTlVVXn45S+DvPhigIYGDz16xHnggQjf+EaEHj1c9Xnggrkto2SlnMynjMynjNxBBbs4Tp2F+UzKyLIsKmo2UF5VxqKqhdTUfQHAFelXcldeMcX5sxnVazRej9fhlnYskzKSs3NrTjU1Hp56KsDTTwc5etRDWprFPfdEeOihMAMHuupzwXm5NaNko5zMp4zMp4zcQQW7OE6dhflMzSgWj/He5++wsLKMpdvKOVR/CIB+mVdRXFBKSX4p1+ZchycJVs0yNSNpye051dbC/PkBnngiyJ49Xrxeixkz7AXqRozoHCvLuz2jZKGczKeMzKeM3EEFuzhOnYX53JBRJBZh7d43WVhZxqvbl3I8fAyAvOx8ivNLKc4vpbD7EIdb2X7ckJF0npwiEVi82M/cuUG2bLFvRRk/3i7cb7/d3SvLd5aMOjvlZD5lZD5l5A4q2MVx6izM57aM6qP1rN71OuVVC1ixYxknoycBuLrHtZTklzIzfxYDuw5yuJVty20ZJavOlpNlwZo1PubODbJmjR+AoUNjPPxwmFmzogSDDjfwEnS2jDor5WQ+ZWQ+ZeQOKtjFceoszOfmjGojtby2YzkLq8pYvfM1wvEwAEVXjKS4oJSZebPondnH4VZePjdnlEw6c06bN3uZNy9IebmfWMxD795xHnwwzH33RcjKcrp1F64zZ9SZKCfzKSPzKSN3UMEujlNnYb7OktHRhiMs2/4KCysX8NaeN4lZMTx4uLHPOIrzS5meO5Oe6T2dbuYl6SwZdXbJkNPu3R5+/esgzz4boK7OQ1aWxf33h3nwwQi9epn/GSIZMuoMlJP5lJH5lJE7qGAXx6mzMF9nzOjAyQMsrV5EeVUZ7+5bh4WFz+NjQr9bKMmfzbTc6XRNyXa6mResM2bUGSVTTkeOwDPPBHnyyQD793sJBCxKS6M88kiYIUPMXaAumTJyM+VkPmVkPmXkDirYxXHqLMzX2TP6vHYfi6sXUl5VRkXNRgAC3gAT+09iZv4spgyaRmYg0+FWnltnz6izSMac6uvhpZcCzJsXpLra3m5x0iR7gbqxY81boC4ZM3Ij5WQ+ZWQ+ZeQOKtjFceoszJdMGe04up3F1QtZWFnGJwc3A5DmT2PygK9QXFDKxP6TSPWnOtzK1pIpIzdL5pzicVixws/jjwfZsMFeWb6oKMacOWGmTYvi8zncwEbJnJGbKCfzKSPzKSN3UMEujlNnYb5kzWjroRDlVWUsrFpA9ZEqADIDWUzLnU5Jfik397uNgC/gcCttyZqR2ygn2/r1XubODbJ8uR/L8jBwYJyHHw5z990R0tKcbZsycgflZD5lZD5l5A4q2MVx6izMl+wZWZbFloObKa8so7yqjN3HdwHQLaUb0/OKKSkoZWzvm/B5nRsiTPaM3EI5tVRV5eGXvwzy4osBGho89OgR54EHInzjGxF69HDm84YycgflZD5lZD5l5A4q2MVx6izMp4wSLMuiomYD5VVlLKpaSE3dFwBckX4ld+UVU5w/m1G9RuP1eDu0XcrIHZTTmdXUeHjqqQBPPx3k6FEPaWkW99wT4aGHwgwc2LGfO5SROygn8ykj8ykjd1DBLo5TZ2E+ZXRmsXiM9z5/h4WVZSzdVs6h+kMA9Mu8iuKCUkryS7k25zo8HbCqljJyB+V0brW1MH9+gCeeCLJnjxev12LGDHuBuhEjOmZleWXkDsrJfMrIfMrIHVSwi+PUWZhPGZ1fJBZh7d43WVhZxqvbl3I8fAyAvOx8ivNLKc4vpbD7kHb7+crIHZTThYlEYPFiP3PnBtmyxb7VZPx4u3C//fb2XVleGbmDcjKfMjKfMnIHFeziOHUW5lNGF6c+Ws/qXa9TXrWAFTuWcTJ6EoCre1xLSX4pM/NnMbDroDb9mcrIfBU1G7BSGhiVPd7ppriGZcGaNT7mzg2yZo0fgKFDYzzySJiSkijBYNv/TJ1L7qCczKeMzKeM3EEFuzhOnYX5lNGlq43U8tqO5SysKmP1ztcIx8MAFF0xkuKCUmbmzaJ3Zp/L/jnKyHwPvfYAnx3ewqrZ6/B7/U43x3U2b/Yyb16Q8nI/sZiH3r3jPPhgmPvui5CV1XY/R+eSOygn8ykj8ykjd1DBLo5TZ2E+ZdQ2jjYcYdn2V1hYuYC39rxJzIrhwcONfcZRnF/K9NyZ9EzveUmvrYzaX9yKUxs+zrHwMY6Fj3E8fJzj4aNNXx8LH+N4wzGOR45xrOEYx5sdP1R/kL21ewCYkVvMTyb8lCszejn8G7nT7t0efv3rIM8+G6CuzkNWlsX994d58MEIvXpd/mcUnUvuoJzMp4zMp4zcQQW7OE6dhfmUUds7cPIAS6sXUV5Vxrv71mFh4fP4mNDvFkryZzMtdzpdU7Iv+PWU0bk1xBoai+ijTUW0XWjb/yUK8MZi+wxFd23k0v59MwKZeLBnWzR3Q++x3JVXzJ25d9Ens28b/JbJ5cgReOaZIE8+GWD/fi+BgMXs2VEeeSRMYeGlL1Cnc8kdlJP5lJH5lJE7qGAXx6mzMJ8yal+f1+5jcfVCyqvKqKjZCEDAG2Bi/0nMzJ/FlEHTyAxknvM1OmtGcSvOiUhtYxF9/IxFd23jny2K7ubFeMOxplsRLobf66dLsAuZwS50afwvK5hFVtPXXZp9nWX/mdKVrEAWXVLs45mBLGJWjKJnr+HLupqm1+6V0ZuaE19gYb+njrpyDHflFzM9dyb9sq5qs3+/ZFBfDy+9FGDevCDV1fZ2ipMmRfn2t8PceOPFL1DXWc+lzkY5mU8ZmU8ZuYMKdnGcOgvzKaOOs+PodhZXL2RhZRmfHNwMQJo/jckDvkJxQSkT+08i1Z/a6nkmZhSOhc84in2s4WiLkevTi+7aFsePNxW1FyPdn9FURHdJsQvnLildGwvwrGYF+OlFd1eyUrqQFcgizZ/WJlvyvRR6gTmrHmxxzO/1U3bXUv546FOWVi9i3b61xC17VLjoipHMyCthet5dDOgy8LJ/frKIx2HFCj+PPx5kwwZ7Zfmiohhz5oSZNi2Kz3dhr2PiuSStKSfzKSPzKSN3UMEujlNnYT5l5Iyth0KUV5WxsGoB1UeqAMgMZDEtdzol+aXc3O82Ar5Am68+blkWJyK1zQrqo6eNXB+3j7UY9U4U5acK7fpY/UX/bJ/Hlyicm49cNyuou6Scu+jOCnYxalG3qQtuY9OXFa2OT+w/ieenlwGwv24/y7YvZUl1OW/vfYuYFQNgeM/rmZFXzIy8mQzqmtuh7Xaz9eu9zJ0bZPlyP5blYeDAOA8/HObuuyOkpZ37uerv3EE5mU8ZmU8ZuYMKdnGcOgvzKSNnWZbFloObKa8so7yqjN3HdwHQLaUb0/OK2XFsGwfqv2TV7HVYlnXmUe0zFN3Hw0dPm2puf308fKxptPdipPnTTiuyuyZGuU8rrBOj3l0ai3O70E73p7fJqLapLuRcOnjyIMu3v8Li6oWs3buGaDwKwLU513FXY/Gel13QEc11vaoqD7/8ZZAXXwzQ0OChR484DzwQ4RvfiNCjx5k/z6i/cwflZD5lZD5l5A4q2MVx6izMp4zMYVkWFTUbKK8qo7zq5Rb3RQe8ASLxyEW/ptfjtYvpQOP92Y1TwruktCy6W4xyN7+fO6ULWYEuBHyBtvxVO6WLPZcO1x9ixY5lLK5ayJo9bzTlO7T7NdyVX8yM3GIGdy9sr+Z2GjU1Hp56KsDTTwc5etRDWprFPfdEeOihMAMHtvxco/7OHZST+ZSR+ZSRO6hgF8epszCfMjJTLB7ju2/M4Q+h+YA9nXx0rxvontqjqejOajaCfbaiOyOQ2alHtU1yOefS0YYjrNixjCXV5byxa1XTQnqF3YY0TpsvZkj3ocryHGprYf78AE88EWTPHi9er8WMGVHmzAkzYkScigovlpXBqFHq70yn9yXzKSPzKSN3UMEujlNnYT5lZKZwLNxq9fFvDvsWP5nwMwdbJefSVufS8fAxVu5YzuLqclbveo2GWAMABdmDmZE3k+l5xVzT41oV72cRicDixX7mzg2yZYu9Gt348VEsCw4d8rNq1XH85iyDIGeg9yXzKSPzKSN3UMEujlNnYT5lZKazrT6+5mvvUdBtsEOtknNpj3OpNnyc13euZMm2Rby+cwUnoycByO2a17Rg3bCc4Srez8CyYM0aH3PnBlmzJlGhjx0b5VvfijBuXJTsbAcbKGel9yXzKSPzKSN3UMEujlNnYT5lZKYLWX1czNLe59KJyAlW73qNJdXlrNyxgrroCQAGdBloF++5MxlxRZGK9zP4m79J4Xe/C7Y45vFYXHddnPHjY0yYEGXMmBiZmQ41UFrQ+5L5lJH5lJE7qGAXx6mzMJ8yMp8ycoeOzKkuUscbu1expLqcFTuWcSJSC8BVWf2ZnjuTGXkzKbpyFF6Pt0PaY7JwGIqKMvjyy8S/RVFRlJQU2LjRRyRif1by+y2KimKNBXyMkSNjpKY61erkpj7PfMrIfMrIHVSwi+PUWZhPGZlPGbmDUznVR+t5c/dqllSXs3zHqxwPHwOgT0bfpnveR/cak7TF+0sv+Zkzp+UG7X6/xZo1dfTtG2f9eh9vv+3j7bf9fPihl3jc/uyUmmoxerRdvI8fH2XEiLjufe8g6vPMp4zMp4zcQQW7OE6dhfmUkfmUkTuYkFNDrIG3dr/Bkm2LWLb9FY42HAGgV0ZvpufexYy8Ysb0uhGf1+doOzvS1KnpbNrU+vedODHK88+fbHHs2DF49127eF+71sennyael5lpMXasXbyPHx/jmmvieJPzGki7M+FcknNTRuZTRu6ggl0cp87CfMrIfMrIHUzLKRwL8/beNSyuKmfZ9qUcbjgMwBXpV3Jn7gxm5BVzY+9x+L3JM2x8sRkdOODhnXd8rF1rF/HV1YkKvXv3OOPGJabQ5+fH0fIBbcO0c0laU0bmU0buoIJdHKfOwnzKyHzKyB1MzikSi7Bu31qWVJfz6rYlHKw/CEBOWg7TBt3FjLyZ3NR3Qqcv3i83o337PE3T59eu9bF3b6KAv/LKxAJ248fH6N/fVZ+pjGLyuSQ2ZWQ+ZeQOKtjFceoszKeMzKeM3MEtOUXjUd7dt47F1eW8sm0xB07uB6B7anemDZrB9LyZTOh7CwFfwOGWtr22zMiyYMcOD2+/7eftt+1R+AMHEgV8//7xpuJ9/PgYV17pqs9YjnLLuZTMlJH5lJE7qGAXx6mzMJ8yMp8ycgc35hSLx3j/83dZXL2QpdsW82VdDQDZKdl8ZdB0ZuTN5OZ+txH0Bc/zSu7QnhlZFoRC3qbi/Z13/Bw9mvgcNnhwrKl4v+mmKN26tUszOgU3nkvJRhmZTxm5gwp2cZw6C/MpI/MpI3dwe05xK876L95nSZVdvH9+Yh8AXYJdmTpoGjPyirml322k+t2711lHZhSLwZYt3qb73997z0ddnf25zOOxuPbaxBT6G2/UHvDNuf1cSgbKyHzKyB1UsIvj1FmYTxmZTxm5Q2fKKW7FqajZwOLqcpZWL2Jv7R4AMgNZTBn4FWbkFXNb/4mk+dPO80pmcTKjcBg++ODUFnI+NmzwEQ7bn9N8Povrr09MoR81Kkaau/5p21RnOpc6K2VkPmXkDirYxXHqLMynjMynjNyhs+ZkWRYffFnRVLzvOr4TgIxAJpMHTGF6XjET+08iPZDucEvPz6SMTp6EDRt8jVPo7T3gYzH7c1tKir0HvD2FPsr118cJdL4lBc7KpJzkzJSR+ZSRO6hgF8epszCfMjKfMnKHZMjJsiw+3v8hi6vLWVy9kJ3HdgCQ7k/njgFTmJE3k4kDJpMZMHN+t8kZHT8O771nF+9vv+1jy5bEHvDp6Yk94CdMsPeA97XeWr7TMDknsSkj8ykjd1DBLo5TZ2E+ZWQ+ZeQOyZaTZVlsObiZJVV28b7taDUAaf40bu8/iRl5M5k8YCqZwSyHW5rgpowOHrT3gD81hb6yMlGhZ2dbjBtnF+/jx8cYPLhz7QHvppySlTIynzJyBxXs4jh1FuZTRuZTRu6QzDlZlsVnhz5lcfVCllSVU3lkKwApvhRu638HM3JnMmXgV+iS0tXRdro5oy++8DQV72vX+tm9O7GFXM+e8abiffz4KAMGWK4u4N2cU7JQRuZTRu6ggl0cp87CfMrIfMrIHZRTwh8PfcaSxnvePzv0KQBBb5Bbr7qd6XkzmTpwGtmpHb+vWWfJyLJg586We8Dv358o4K+6Kt5UvI8fH6N3b1d9vus0OXVmysh8ysgdVLCL49RZmE8ZmU8ZuYNyOrPKw1tZUl3OkupFfHJwMwABb4Cb+93KjLxipg6aRvfUHh3Sls6akWXB1q0t94A/ciTxGTA/P9a4hVyMceNi9Ohh9ue9zppTZ6KMzKeM3EEFuzhOnYX5lJH5lJE7KKfz23akiiXVi1iybREf7/8QAL/Xz/i+NzMjr5hpg2bQI639ivdkySgWg08+SewB/+67iT3gAa65Jta0B/zYsTGyzFlmAEienNxMGZlPGbmDCnZxnDoL8ykj8ykjd1BOF2fH0e0s2baIpdXlfPDlJgB8Hh/j+k5gRu5MpuXO4Ir0K9r0ZyZrRpEIfPCBt2kK/YYNPhoaEnvAjxgRb5o+P3p0jHSHd+hL1pzcRBmZTxm5gwp2cZw6C/MpI/MpI3dQTpdu17GdLN22mCXV5VTUbADA6/EytvdNTM+byfTcu7gyo9dl/xxlZDt5EjZuTCxg98EHiT3gg0GLUaNOLWAXo6goRjDYse1TTuZTRuZTRu6ggl0cp87CfMrIfMrIHZRT29h7fA9Lty1iSfUi1n/xHgAePNzQeywz8mZyZ+5d9Mnse0mvrYzOrLb29D3gvViW/RkyPd3ihhsSU+iHDWv/PeCVk/mUkfmUkTuoYBfHqbMwnzIynzJyB+XU9j6v3ccr2xazZNsi3tv3Dhb255TRvW5gRt5MpufOpF/WVRf8esrowhw6BO+842/aRm7r1kSF3rWrxdixiT3ghwxp+z3glZP5lJH5lJE7qGAXx6mzMJ8yMp8ycgfl1L5q6mp4ZdtillYv4p19bxO34gCMvHIU03OLmZ53FwO6DDznayijS1NT03IP+F27ElvI5eTEm6bPjx8fZdCgy98DXjmZTxmZTxm5gwp2cZw6C/MpI/MpI3dQTh1nf91+Xt2+hCXVi1i39y1iVgyAET2vZ3peMTPyZjKoa26r5ymjtrFzp4d16xJT6GtqEgV8376JPeAnTIjRp8/Ff7ZUTuZTRuZTRu6ggl0cp87CfMrIfMrIHZSTMw6ePMiy7UtZUl3O2r1riMajAAzLGc6MvJnMyJtJXnYBFTUbsFIaGJU93uEWdy6WBVVVp7aQ87FunZ/DhxOfP3Nz403F+003xcjJOf9nTZ1L5lNG5lNG7qCCXRynzsJ8ysh8ysgdlJPzDtcfYvn2V1lSXc6aPW8QiUcAuLrHtYBFXewEv53yAl2CXUgPpJMeyCDoDeJp65uwk1g8bu8Bb0+h9/POOz5OnEj8+w4dGmu8/93eA75r15bPr6jwYlkZjBqlc8lk6u/Mp4zcQQW7OE6dhfmUkfmUkTsoJ7McqT/Mih3LWLptEat3vk7EipzxcT6Pj/RABun+dLuI92c0/pne7Lh9LOP0Y6ee0+qY/WeaPy3pLwZEIvDRR/Ye8GvX2nvA19fb/yZer8Xw4Yk94MeMifHoo6l89lmAVauO4/c73Hg5K/V35lNG7qCCXRynzsJ8ysh8ysgdlJO5/uXdf+R/PvgPAIK+FCYPmErUilIXqaMucoK6aPM/66iLnmha1O5yePCQ1qyozzjfRYGzXgBo9pzG10nzp+PztvP+au2gvh4qKnxNU+g3bfIRjdqfV/1+i1gMLMvDj39cz7e/feaLLOI89XfmU0bucLEFu65jioiISKcSjoX5Q2h+s7830CujFz+Z8LOzPseyLBpiDdRFTzQW9XWJr5v+rONE82K/8djZLgDURerY13CEusiJpqn6lyvVl3reWQFnvShw2gWAlq+TQcAXaJM2tmpzKtx0k30/O9h7wK9fby9gt2CBnxr/Bkg7xD//81Q++8zLN78ZYcSItt86TkTEjTTCLm1OV/fMp4zMp4zcQTmZ6aXQC8xZ9WCLY36vnzVfe4+CboMdaVMkFml1AeBEi8K/9QWAk6eK/7NcPEg87mSbtDHgDVzYrQKnzQrIOONzTl0csL9O8aW0ulUgHIaiogy+HH8v9P4AfvkxxO2xpGHDYtx3X4TS0giZmW3y68llUn9nPmXkDhphFxERkaT21OZftToWjUf58bof8vz0MgdaBAFfgK6+bLqmZLf5a8eteGJk/xyj/Wc8dpaLB8cajvHFiS+oi5zA4vIHd7web6sLACePZvDltCAMeBs8Fvz5ODxfDqd3zxS27E7l+8tS+fvlKQy72s+No/zk9k8h6AuS4kshxZdKii9I8PSv/SmkeFMI+lJI9dt/apFBEXEzjbA5nqzPAAAgAElEQVRLm9PVPfMpI/MpI3dQTuZTRpfHsizqY/VnKfxbXgA40eIx554VUBep41j9CfBGO+T3SPGlNBb3QVJ8qS0K/8TXpz8m8fUZLw40e07i4kCzr31BUk97nYA34MqLB9oi0R3U37mDRthFREREpE14PB7S/Gmk+dPoQY82fe1wLEzRs1fzZd2XTcdmD/4aj4z4DuFYA+FYmLpIPRs/iPL6m1E+2hLB8oUJptcz7PoTjBh5ku5X1NMQbaAh3kA41mB/HWsgHA/TEK0/7euw/ZhYA3WROo7UH6ah8e8xK9amv9u5nOlCQeJiwamvz3Gh4CyzCFL9qRdwUSLxOhdz8eDJj5/gs8NbWDV7HX6vygeRjqQzTkREREQ63KKql1sU6wDlVWV8b+T3uTZnWNOx2wfA3xbDvn0e5s8P8PvfB6hY56UCGDEixr33Rigpubx73aPxqF3cN14oqI/VE46FGwt6++v6aD3huF3010cbvx+3LxKcuhBw6jUaWvw9TEOs+QWDlhcPaiO1HKo/2PT4ttit4EJ48Jz/QoE/FSyLt/e+hYXFX6y4n3uv+QYF3QbTN7MfXo+3Q9oqksw0JV7anKbjmE8ZmU8ZuYNyMp8yMtfUBbex6cuKVscn9p90zrUGYjFYvdrH734X5LXXfMTjHjIzLUpLI9x3X4Rhwzqm4G0v0Xi08YJBQ+JCQdPFgeYXEs51ceDcFwrqmy5ONFAfbSAcbzjjRYlzrV+Q7k8nL7uAgm4F5GcPZnC3QvK7DSa3ax6p/tQO/BeTU9TfuYP2YRfHqbMwnzIynzJyB+VkPmXkDpea0969iVH3ffvs0d7rr7dXmC8ujpCR0dYtTR6WZVEXqWPM74ez/2RiJkTRFSMZ0GUglUcqqT5S2WqXAq/HS/+sARR0G9yikB/cbTDdUrt39K+RVNTfuYMKdnGcOgvzKSPzKSN3UE7mU0bucLk5RaOwapWPZ58N8vrriVH32bPtUfdrr3X3qLtTzrdFYtyKs+f4bqqObGXr4RCVhyupOrKVysMhDpw80Or1ctJyyM8eTEG3Qgq6FVDQ+HW/rKs0vb4NqL9zBxXs4jh1FuZTRuZTRu6gnMynjNyhLXPas8fD738fYP78AJ9/bheBI0fGuPfeMDNnRjXqfhEu9bYFgEP1B6k6XEXl4RCVR7ZSddgu6ncd39nqPv1UXyp52QUM7jaY/G6DKci2/8zLzifNn9amv1Nnpv7OHVSwi+PUWZhPGZlPGbmDcjKfMnKH9sgpGoXXX7fvdV+1yodlecjKSoy6X3ONRt0vRltlVB+tZ/vRbU2FfOVh+7/qI5XURetaPNaDh6u6DKAgu6BxVH5w06h8j7S23bWgM1B/5w4q2MVx6izMp4zMp4zcQTmZTxm5Q3vntHt3YtT9iy8So+733x/mrruipKe324/uNNo7o7gVZ1/tXrYeDlF1eCuVRyrtov7w1hb30J/SPbV7q3vk87MHc1VWf3xeX7u102Tq79xBBbs4Tp2F+ZSR+ZSROygn8ykjd+ionKJReO01P7/7XYDVq+1R9y5dLL76VXvUfehQjbqfjZPn0pH6w43T6isbR+XtQn7Hse1nnF6fm53fOK2+oKmgz+uaT3qgc1+ZUX/nDkYV7IWFhR5gHjAcqAe+GQqFtp32mHRgJfDnoVBo63leUgW7C6izMJ8yMp8ycgflZD5l5A5O5LRrV2KF+Zoae9R91KgY991n3+ueplunWzDxXGqINTROr0/cI191pJLKw1upi55o8VgPHq7K6k9+s8XuTq1kn5OWg8dzUTWUkUzMSFq72ILd314NaVQMpIRCoXGFhYU3AL9oPAZAYWHhSOAJoG87t0NEREREpEn//hZ/93dhHn00zMqV9qj7m2/62LgxjR/9KDHqPmSIRt1NleJLYUj3oQzpPrTFccuy2Fe7t8Vid6cK+dW7Xmf1rtdbPL5bSremxe5OrWCf320wA7IGJu30ejFHexfs44HlAKFQ6P3CwsJRp30/iF3AP9vO7RARERERaSUQgDvvjHLnnVF27kzc6/6b3wT5zW+CjBkT5d57I9x1l0bd3cLj8dA3qx99s/px61W3t/je0YYjTcV75eGtTUX9ppqNbPji/RaPDXqD/L/27jy6yvre9/hnD9lDApKQBAQKMiU/QJEyilUg9eCA1Z5WRYZaHDrYW1fb1XNu72rt0q5brUt7KsdiW6WKHuWoONe2ChwGGRRES6+Cgj/C4EgrUxhkSLL389w/np1hkzAECM+zk/drrSx3dnY2372+EvLZv+/v9/Qr7O+F+fpAX65+hWUqyONyAzg9WjuwnyFpT6PPU8aYsLXWkSRr7UqpfnQeAAAA8M1ZZ7m69dYa/eQnNZo/v27VPao334zqtttcXXttrb75zVoZw6p7ruoUL9TwriM1vOvIrPtr0jX6YM+WrD3y3jXlK7V+17omz/OFDj0b9shngnxZkVFpsrRNjNcjOFp7D/u9klZaa5/LfP6RtbZXM497VdLNx7OHvRXKBAAAAJq1ebP08MPSI49In33m3XfhhdLNN0tXXy1W3ds413W1dd9Wvb/jfa3fsV7v73i//vbWfVubPL4wUagBJQM0sGSgBpQMqL/dp6iPouHWXitFjgjUoXNXSbrCWnuTMWa0pNustV9p5nHHHdg5SCH4OPAi+OhR8NGj3ECfgo8e5YZc6FNNjepX3Zcu9YJXYaGrSZO8Vffy8ra96p4LPTrd9tXs1caqyqw98pVVVlv2blbKSWU9Ni+cp76d+jXskc9ckq5fUZk65HU4JfXQo9wQtEPnXpR0sTHm9cznNxpjpkgqsNY+3OhxrJwDAAAgsGIx6corU7ryypS2bGnY6z5zZkwzZ8Z0/vneXvcrrkgpkfC7WpwOHWNnaGjX4RradXjW/bXpWn2494NMkN9QH+Qrd1fKVr3f5Hm6F/TIjNSXZ64pb1RWWK4u+V0ZrwfXYcepx7t7wUePgo8e5Qb6FHz0KDfkap9qaqR586J67LE8LV/urYMVFXl73adNq1VZWdtZdc/VHgWJ67raduAzbaiyjU6w9/67df+nTR5/RqxT/Wp83R75ssJynXVGb+VF8rIeu/qzt+TGqzWi8MLT9XJwggJ1HfZWQGDPAfxADz56FHz0KDfQp+CjR7mhLfRp8+aQ/vu/8zRnTp527PCu6/6lLzWsusfjPhd4ktpCj4Ls85p92rR7Y6NV+UpVVllt3rNJtU5t1mPzwnnq06lvoyBfruc3PKOtBz7R4mtWNAnzCBYCO3zHD/Tgo0fBR49yA30KPnqUG9pSn2pqpLlzvb3udavunTs7mjQppWnTatSvX0797l2vLfUol6SclD7a+4E2NLoE3YbMKfZ7a/Y0eXw4FFZxokRFiSIVJTqrKF6kwkSRiuKdVZQoUmG8SJ0TnTP3eY8pTBSpIFrA+P1pQmCH7/iBHnz0KPjoUW6gT8FHj3JDW+3T5s0hzZ4d05w5Ue3c6a26X3BBStOm1eryy3Nr1b2t9ihXua6r7Qe3q7LK6vf/b4YWfjRfkhQJRdSzYy/tq9mrquoqOe7xbcuIhWP1Ib6wcdg/QsCvu50fzSfot1DQDp0DAAAA2qW+fV394hfV+ulPq/XKK1HNnp2n116L6vXXoyoublh179s3pxbQEAChUEhd8ruoMF6oNTverr8/7aY1/qxLdNeY/5DjOl5wP1SlqkO7VFVdpd3VmduHvNu7Du3S7kNVqsrcv/3gNlXu3tDioN850VmFmbDfOZ4d6utW+wvjDfclo0mC/nFihR2nHO/ABh89Cj56lBvoU/DRo9zQnvq0aVPDqvuuXd6q+5gx3l73yy9PKRbzucAjaE89yiXP2jm6ZdF3s+6LhqNaOukNlRWVn9BzOq6jvdV76kO8F/Ibhf5DmaBfnR36d1fvlnucF/+KR+JZq/f1t+NF2QH/sHH+/Lz8E3pNQcJIPHzHD/Tgo0fBR49yA30KPnqUG9pjn6qrpZdf9va6r1jhDb2WlDiaPLlW111XG7hV9/bYo1xw2XNf1t+3rW5y/7/0ulhPXfH8aa3FcR3tqd5dH+qbC/hVh6pUVZ29qr+nes9xB/1EJJE9nn+MgF/3hkAymmzlV3/8COzwHT/Qg48eBR89yg30KfjoUW5o733auDGkxx+P6emn81RV5f0uP2aMt9d9woRgrLq39x7lglztUdpJa2/NnqMG/LoV/ob7qrSnevdx/xmJSKJJwD+e/fqJaOKUvtbVn72lCc//y+XuL9y5x/s97GEHAAAAfNS/v6tf/rJat95aXb/qvnx5VMuXR1VS4mjKFG/VvU+fnFpoA45LJBzJ7HXv3KLvSztp7anZfdQ9+YeP82/d/6nW73rvuP+MZDSZCfkNAf9Y+/UL40VHDPoPrXlQku6VRGAHAAAAckkiIV19dUpXX53Shg1hzZ6dp2eeydP998d1//1xjR2b0vXX1+qyy1LK41LbaOci4Yg6J4rVOVHcou9LOSntqd6j3dW7mgT8w8f561bzP9n3sdbtfPe4/4z8aH5DqM8E/Hgkrj9tfF6SBrakXgI7AAAAEDDl5Y7uuKNaP/95tf7yF++E+WXLolq2LKrS0oZV9969WXUHWiIajqo4WaziZLH6teD7Uk5Ku6t3NxrZ39XsnvyqzAF8VYd26eN9H7Uo6Ddb70l9NwAAAIBWk0hIEyemNHFiStY2rLrPmBHXjBlxVVR4J8yz6g60rmg4qpJkiUqSJS36vtp0rbYd2Kbxz16onYd2tvjPDbf4OwAAAACcdsY4uvPOar3zzuf63e8OatSolJYsiepb30pq6NAC3XVXTB9+yLWtgSDJi+RpxdblJxTWJQI7AAAAkFOSSenaa1P6618Patmy/frOd2pUXR3SfffFNWpUgSZNSurll6OqrfW7UgCSNGvtzBP+Xi7rhlMuVy8p0Z7Qo+CjR7mBPgUfPcoN9OnkHTwo/fnPUT3+eExvvRWRJHXt6mjq1Fp94xu16tXr5H7np0fBR49yQ0uvw84KOwAAAJDjkklp0qSUXn75gJYu3a9vf7tGBw+G9J//GdfIkQWaPDmpV16JKpXyu1IALUFgBwAAANqQgQMd3XVXtdas+VwzZhzU8OGOFi+O6oYbkho2rEB33x3Txx+z1x3IBQR2AAAAoA3Kz5cmT07plVcOaMmS/brpphrt3x/S9OlxjRhRoKlTk5o7l1V3IMgI7AAAAEAbN2iQo7vv9lbdf/vbgxo2zNHChVFdf31Sw4cX6J57YvrkE1bdgaAhsAMAAADtREGBNGVKSnPnHtDixft14401+vzzkO6911t1/8Y3kpo/P5K16r56dVhz5/pXM9CeEdgBAACAduiccxzdc4+36n7ffQf1xS86WrAgqm9+M18jRhTo17+O6dNPQ3rooZj+/d/F6DzgAwI7AAAA0I4VFEhTp6Y0b94BLVq0XzfcUKO9e0P6zW/iGjasQC++GNX69dIf/pDnd6lAu0NgBwAAACBJGjzY0a9/7a26T59+SF27unJdb2/7nXfGdfHF+br77pjeeCOi2lqfiwXaAQI7AAAAgCwdOkjXXlsrx2l8b0hr1oQ1fXpcX/1qvozpoGnTEpo1K0+bNoXkun5VC7RdUb8LAAAAABA8L70U1bZt2et7kYh0xx2HVFkZ1pIlUc2bl6d587xR+Z49HVVUpDRuXFpjxqRUVORH1UDbQmAHAAAA0MSsWbEm96VSIS1cGNVTTx2UVK2PPgpp6dKoliyJaNmyqGbPjmn2bCkUcjV0qKNx41KqqEhr+PC0Yk2fDsAxhNzcml1xt2/f53cNOIbS0o6iT8FGj4KPHuUG+hR89Cg30KfgO54epdPSO+94K+9LlkT0t79FlEp5+98LClxdcEFaFRUpVVSk1K+fqxCXfT+l+HuUG0pLO7bo/3xW2AEAAACctEhEGjbM0bBhNfq3f5M+/1x6/fVIJsBH9T//431IUo8eTia8e+PznTv7XDwQUAR2AAAAAKdchw7SpZemdemlaUnV+vjjhvH55cujeuKJmJ54whufHzKkYf/7yJGMzwN1COwAAAAAWl3Pnq6uu65W111Xq3RaWrPGG59fujSiN9+M6O2347rvPik/v2F8fty4tMrKHMbn0W4R2AEAAACcVpGINHSoo6FDa/TjH3vj8ytWROpX4BcsiGrBAi+qdO/esPo+dmxaxcU5dQYXcFII7AAAAAB81aGDdMklaV1ySVqS9OmnIS1d6u1/X7YsoiefjOnJJ73x+XPPbTh9fuTItOJxn4sHWhGBHQAAAECg9OjhaurUlKZOTclxpLVrG06ff/PNiN55J64ZM7zx+fPPT9cfYFdezvg82hYCOwAAAIDACoelIUMcDRlSox/9yBuff+ONSP3+90WLolq0yIs1Z57pqKLCC/Bjx6ZVUsL4PHIbgR0AAABAzujQQRo/Pq3x473x+a1bvfH5pUu9AD9nTp7mzMmTJA0e3HB43ahRaSUSflYOtByBHQAAAEDO6t7d1ZQpKU2Z4o3Pv/tuw+nzq1ZFtHZtXPffLyWT3vh83f73AQMYn0fwEdgBAAAAtAnhsHTuuY7OPbdGP/yhtH+/tGpVRK++6gX4xYujWrzYi0BduzoaN65hfL5LF8bnETwEdgAAAABtUkGBdNFFaV10kTc+/49/ZJ8+/8wzeXrmGW98/uyz0/X73887j/F5BAOBHQAAAEC70K2bq8mTU5o82Ruff++97NPn33svot//PqZEwtXo0Q373wcNYnwe/iCwAwAAAGh3wmFp8GBHgwfX6Ac/kA4cyD593gvyXlzq0sUbnx83zgvwXbsyPo/Tg8AOAAAAoN3Lz88en//nPxtOn1+yJKJnn83Ts8964/ODBqXr97+PHp1WMuln5WjLCOwAAAAAcJgzz3Q1aVJKkyZ54/Pr1oXrV97feCOidesieuCBmOJxb3y+7vT5QYMchcN+V4+2gsAOAAAAAEcRDkvnnOPonHMc3XJLrQ4e9E6fr9v/7l0DPqpf/lIqLXU0dqy3+l5Rwfg8Tg6BHQAAAABaIJlU5kR5b3z+s89CWrasYf/788/n6fnnvfH5gQOzx+fz8/2sHLmGwA4AAAAAJ6FrV1cTJ6Y0cWJKriutXx+uX3lfuTKi9esjevDBmGIxV+ed13D5uLPPZnweR0dgBwAAAIBTJBSSBg1yNGiQo+9/v1aHDnnj83X735cv9z7uuCOukpKG8flx49Lq1o3xeWQjsAMAAABAK0kklLkkXFq3316jbdu88fm60+dfeCFPL7zgjc8PGJA9Pl9Q4HPx8B2BHQAAAABOky5dXF1zTUrXXOONz1vrjc8vWeKNz8+cGdHMmd74/KhRDePz55zD+Hx7RGAHAAAAAB+EQtKAAY4GDHD0ve954/NvvRWpD/CvveZ93HlnXMXF2ePz3bs3jM+vXh2W60ojRvj4YtAqCOwAAAAAEACJhDRmTFpjxqR122012r49pOXLG06ff/HFPL34ojc+X17urb6PG5fS00/nqbJSWrRIipLw2hTaCQAAAAABVFrq6qqrUrrqKm98fsOGhtPnV6yI6I9/jOiPf4xJ8lbbv/71pL72tZT693dUVuaoWzdXoZC/rwEnh8AOAAAAAAEXCknGODLG0c0316q62hufv+eemFat8mLdqlXR+tuSVFDgqqzMUf/+jsrLnfog36ePo1jMr1eCliCwAwAAAECOicelUaPS2rIl+yS6ioqUhg1Lq7IyrI0bw1q3Lqy3345kPSYScdW7t6uysrTKypz6j/79HXXqdDpfBY6FwA4AAAAAOeill6Lati07sL/2WkS/+lW1ysocSVI6LX34YUgbN4ZVWVn3EVFlZVibNuVp3rzs5+zSJXs1vu6je3fG6/1AYAcAAACAHDRrVtO59lQqpNtvj+uppw5KkiIRqW9fV337pnXJJen6x7mutGPH4UHeW5X3TqfPft78/Ibx+sZBvk8fR/F4q77Mdo3ADgAAAAA5aN68A/W3S0s7avv2fcf9vaGQd6hdaWla55+fzvragQPSpk1eeN+wIVwf6t9/P6x33mk6Xn/WWY33yqfrQ31h4cm9PhDYAQAAAACN5OdLgwc7GjzYybo/nZY+/jjUJMhXVoY1f35U8+dnP09pqdPsoXc9ergKZ0/y4wgI7AAAAACAY4pEpN69XfXundb48dmr8jt3hupH6huH+ZUrI1qxIjt25ue76tfPaXLgXd++jhKJ0/mKgo/ADgAAAAA4KcXFroqL0xo9OjvIHzwobd7cNMhv3BjW2rXZ4/XhsKtevdwmQb68PK2iotP5aoKDwA4AAAAAaBXJpHT22Y7OPjt7vN5xpE8+aRivrwvxlZVhLVgQ1YIF2c9TUuI0e+jdF77QtsfrCewAAAAAgNMqHJZ69XLVq1daF12UvSq/a5cy4T2SdYL9qlURrVyZHWGTSVd9+za9FF3fvo6SydP5iloHgR0AAAAAEBidO0ujRjkaNSp7Vf7QoYbx+sZBftOmsN57L3u8PhRy1bOnWx/kGwf64mL3dL6ck0JgBwAAAAAEXiIhDRrkaNCgpuP1n37a/KF3CxdGtXBh9vMUFzcdre/f31HPnq4i2bnfdwR2AAAAAEDOCoelnj1d9ezZdLx+9241CvKR+iD/1lsRrVqVHYcTCW+8/vAg37+/f+P1BHYAAAAAQJtUWCiNHOlo5EhHUqr+/upqacuWcLOr8uvWNT9ef/iqfN14fSjUevUT2AEAAAAA7Uo8Lg0Y4GjAgOzxeteVtm5tfrx+8eKoFi/Ofp6iIrf+0nONA32vXk3H61evDmvCBE1wXc093joJ7AAAAAAASAqFpB49XPXokVZFRfZ4/Z49anLg3caNYf39796IfWPxeMN4fV2Qf+65PEm6VyKwAwAAAABwynTqJA0f7mj48OxV+Zoa6YMPmgb5DRvCWr++ySl2A1vyZxLYAQAAAAA4QbGYVF7uXTquMdeV/vlPb7z+gQdiWrSo5fE7fKqKBAAAAAAAnlBI6tbN1ejRaa1de2LRm8AOAAAAAEAreemlqLZtI7ADAAAAABAos2bFTvh72cMOAAAAAEArmTfvQP3t0tKOLbpqe6sGdmNMSNIfJA2RdEjSt621mxt9/UpJt0mqlfSotfbh1qwHAAAAAIBc0doj8V+TFLfWfknSzyRNr/uCMSaa+Xy8pApJ3zXGlLZyPQAAAAAA5ITWDuwXSponSdbaVZJGNPraQEmV1tq91tpaSa9JGtvK9QAAAAAAkBNaO7CfIWlPo89TxpjwEb62T1KnVq4HAAAAAICc0NqHzu2V1LHR52FrrdPoa2c0+lpHSbuP8Xyh0tKOx3gIgoA+BR89Cj56lBvoU/DRo9xAn4KPHgUfPWp7WnuF/XVJl0uSMWa0pLWNvrZeUn9jTKExJiZvHH5lK9cDAAAAAEBOCLmu22pP3uiU+HMzd90oabikAmvtw8aYr0j6haSQpFnW2gdbrRgAAAAAAHJIqwZ2AAAAAABwYlp7JB4AAAAAAJwAAjsAAAAAAAFEYAcAAAAAIIAI7AAAAAAABFBrX4f9lDLGnCfpbmvtl/2uBdmMMVFJj0jqLSkm6VfW2r/4WhSaMMaEJT0kyUhyJH3PWrvO36rQHGNMF0l/kzTeWrvB73qQzRizWtKezKdbrLXf8rMeNM8Y81NJX5WUJ+kP1tpHfS4JjRhjrpd0gyRXUlLSEElnWmv3+lkXsmV+x3tM3u94KUnf4d+lYMlcIvtRSX3l/dt0i7V2k79VoU7jDGuM6Sfpv+T9Hv6utfaWY31/zqywG2N+Ii9oxP2uBc26TtIOa+1YSRMk/c7netC8KyW51toLJd0m6S6f60EzMr8cPSjpgN+1oCljTFySrLUXZT4I6wFkjBkn6Xxr7ZckVUjq6W9FOJy19jFr7ZettRdJWi3pB4T1QLpcUsRae4GkO8TvDkH0HUn7rLXnS/qhpN/7XA8ymsmw0yXdaq0dJylsjPnXYz1HzgR2SRslfd3vInBEz8gLgJL3/1Wtj7XgCKy1L0n6bubT3pKq/KsGR/EbSQ9I2up3IWjWEEkFxpj5xpiFmXfOETyXSnrXGPMnSX+W9Fef68ERGGNGSBpkrZ3ldy1o1gZJUWNMSFInSTU+14OmBkmaK0mZ6YeB/paDRg7PsMOttcszt+dKGn+sJ8iZwG6tfVHeGA4CyFp7wFq73xjTUdKzkn7ud01onrXWMcb8l6TfSnrC53JwGGPMDZK2WWsXSAr5XA6ad0DSf1hrL5X0vyQ9kdlugmApkTRc0jXy+vSkv+XgKH4m6f/6XQSO6HNJfSS9L2mmpBn+loNmvC3pCkkyxoyW1D3zBgt81kyGbdyXffLeBDsqfsHAKWOM6SlpsaTHrLVP+10Pjsxae4OkckkPG2OSPpeDbDdKutgY86qkL0p6PLOfHcGxQZk3u6y1lZJ2Surma0Vozk5J8621qcyK0yFjTInfRSGbMaaTpHJr7VK/a8ER/VjSPGutkTdh9HhmzzSC4xFJ+4wxyyT9q6TV1lrX55rQPKfR7Y6Sdh/rG3IxsPNuUQAZY7pKmi/p/1hrH/O7HjTPGHNd5hAmSTokKa3sHxzwmbV2XGZP55flvWM+zVq7ze+6kOUmSfdKkjGmu7x/cP/ha0VozmuSLpPq+5QvL8QjWMZKWuR3ETiqXWo4ZHO3vEOrI/6Vg2aMlLQoc5bUc5I2+1wPjuzvxpixmdsTJC0/2oOlHDslPoN3i4LpZ5IKJd1mjLldXp8mWGur/S0Lh3lB0qPGmKXy/v7/iB4FGj/vgmmWvL9Hy+W94XWTtZY3vgLGWvuyMWaMMeZNeW/2f58Vp0AyIlwE3X2SHsms3uZJ+pm19qDPNSFbpaQ7jDE/l3c+EYehBtf/lvSQMSZP0np5b7AcVch1+bcLAAAAAICgycWReAAAAAAA2jwCOwAAAAAAAURgBwAAAAAggAjsAAAAAAAEEIEdAAAAAIAAIrADANRyaEkAAAD1SURBVAAAABBABHYAAJDFGPOoMWaa33UAANDeEdgBAAAAAAigqN8FAAAA/xljpkv6iqStkiKSXvW3IgAAQGAHAKCdM8ZcLWmIpIGSOkta429FAABAYiQeAABIFZJesNY61todkl7xuR4AACACOwAAkFxl/06Q8qsQAADQgMAOAAAWSppojIkZY4okXeZ3QQAAgMAOAEC7Z639s6Slkt6V9CdJ7/lbEQAAkKSQ67p+1wAAAAAAAA7DCjsAAAAAAAFEYAcAAAAAIIAI7AAAAAAABBCBHQAAAACAACKwAwAAAAAQQAR2AAAAAAACiMAOAAAAAEAA/X8vFV21wVd8/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4" descr="data:image/png;base64,iVBORw0KGgoAAAANSUhEUgAAA+wAAAJfCAYAAADl8FznAAAABHNCSVQICAgIfAhkiAAAAAlwSFlzAAALEgAACxIB0t1+/AAAIABJREFUeJzs3Xd8FHX+x/H31mQ3BBQJhOIpIIyCCFLsnr2A/U5POUQUFRU4QSmnd/dT8DwLHY6OKNjPCp6Fw7OdYkNQQcSh2CgSAlITkm3z+2M3IUsgBMhmZpPX8/HgwezuZPYTP2TNez/fmXVZliUAAAAAAOAsbrsLAAAAAAAA5RHYAQAAAABwIAI7AAAAAAAORGAHAAAAAMCBCOwAAAAAADgQgR0AAAAAAAfypvLghmG4JE2W1F5SkaRbTNP8PvFYI0nPS7IkuSR1kPRn0zSnp7ImAAAAAADSQUoDu6QrJWWYpnmaYRgnSxqTuE+maeZJOkeSDMM4RdKDkmakuB4AAAAAANJCqpfEnyFpniSZpvmZpM772O+fkm43TdNKcT0AAAAAAKSFVAf2upK2lbkdMQwj6TkNw7hM0jemaa5KcS0AAAAAAKSNVC+J3y4pu8xtt2masT32uV7SuMoczLIsy+VyVVVtAAAAAABUpwMKtKkO7AskXSrppcR56kv3sk9n0zQ/qczBXC6X8vN3VGV9SIGcnGz65HD0yPnoUXqgT85Hj9IDfXI+euR89Cg95ORk73+nMlId2F+VdIFhGAsSt28yDKO7pCzTNB8zDKOBkpfMAwAAAAAApTiwJy4id8ced68o8/gmSR1TWQMAAAAAAOko1RedAwAAAAAAB4HADgAAAACAAxHYAQAAAABwIAI7AAAAAAAORGAHAAAAAMCBCOwAAAAAgLTjXbRQ/nfm211GShHYAQAAAABpJzBjqrLu/6sUiVTJ8d5663VNnTox6b7bbrtJGzZsqJLjH4yUfg47AAAAAAAHImvY35Tx7zkV7xSNyr1+nVySjmjTUlZ2doW7F192pQqGPbjf53a5XAdQaeoR2AEAAAAAacW1c4dKorVr+zZZwaDk8RzycS3L0vTpk/XZZ5+oYcNG2rZtmyQpP3+jRo16WOFwWJs3b9Ktt96hM84465Cfb38I7AAAAAAAxygY9mDF0/BQSPU7tpW2b5ckuWIxFXe7VAUPjTzk5/7uu28ViUQ0c+ZTKiwsUPfuv5Mk/fTTj+revac6dOiob75ZopkzpxHYAQAAAAAoK2PuK/JszEu6LzBrpopuulXRVq0P6dh5eRt02mlnSpKCwSw1b95SknTEEQ00e/ZMvf76XElSNBo9pOepLC46BwAAAABIG4GZ08rd54pElHXfvYd87CZNmmn58mWyLEu7du3Sjz/+IEl67LEp6tr1Uv3tb8PVsWNnWZZ1yM9VGUzYAQAAAABpY+u891J27NatDQUCAd1yyw1q0KCB6tevL0k655zzNXHiWD311BOJc9u3pqyGsgjsAAAAAIBar2vXS0u3b7ihd9Jjubm5Ov/8i6q7JJbEAwAAAADgRAR2AAAAAAAciMAOAAAAAIADEdgBAAAAAHAgAjsAAAAAAA5EYAcAAAAApJ1Fi9x65x2P3WWkFIEdAAAAAJB2Zszw6/77MxSJpP655sx5WU88MSP1T7QHPocdAAAAAOAYw4Zl6N//rjiqRqPS+vUuSS61aZOl7OyKj3nZZRENG1ZcdUVWEwI7AAAAACCt7NwZD+uStH27S8GgJc8hrI7ftWuXhg//q3bu3Kmjj26upUuXaNCgP2v8+NGqW7eu3G6Pjj++nSRp2rRJMs3l2rZtm445ppXuvfe+KviO9o7ADgAAAABwjGHDiiuchodCUseOWdq+PR7YYzGXunUL66GHDn6C/uqrL6ply1a69dY79M03S/TZZ59o9OhH9dBDI9W0aTONGvWIJKmwsEDZ2XU1ZsxEWZalnj3/oE2bNqlBgwYH/dwVIbADAAAAANLG3LlebdyYfDm2WbN8uummsFq1ih3UMdevX69TTjlNknT88SfI7/dry5Zf1bRpM0nSCSe017p1a+X3Z2jLll81fPjflJkZ0K5duxRJ4Un0XHQOAAAAAJA2Zs70l7svEnHpvvsyDvqYxxxzjJYs+VKStHr1KoVCITVokKOffvpRkrR8+beSpE8//VgbN27Q/fc/qNtu66fi4iJJ1kE/7/4wYQcAAAAApI158wqr/JiXXnqlHnnk7+rfv48aNcqV5NLQoX/Rgw/ep6ysOgoGs1S3bl21adNWs2c/pv79+0iSmjRppk2b8pWb27jKa5II7AAAAACAWs7r9epvfxsuSQqFQurR42ode2wbzZjxZLl993ZfqrAkHgAAAACAJC67C5BEYAcAAAAAoJTf79eLL861uwxJBHYAAAAAAByJwA4AAAAAgAMR2AEAAAAAcCACOwAAAAAg7SzKW6h3fppvdxkpRWAHAAAAAKSdGUum6v6P/6pILFIlx3vrrdc1derEKjlWVeFz2AEAAAAAjjHs47/p36vnVLhPNBbV+oJ1kqQ2T7RUtj+7wv0va3mlhp324H6f2+Vyxse5lSCwAwAAAADSys7wjtLt7cXbFPQF5XF5quTYW7du1b33DtIll1yuzz//VEVFRVq/fp169LhBXbteqj/96Ta1atVa33+/WoWFhfr73x9Ro0a5VfLceyKwAwAAAAAcY9hpD1Y4DQ9FQ+r4VFttD22XJMUUU7fml+qhM0ce8nNv3rxJ99xztwYMGKQff/xBBQUFGj16gtauXaN77rlbXbteKklq0+Z43XnnIE2fPln//e9/1KNHr0N+7r3hHHYAAAAAQNqYu+oVbSzMS7pv1rKZWrllxSEf+7PPPlE4HFY0GpMktWrVWpLUsGEjFReHSvdr3doovT8UCpU/UBUhsAMAAAAA0sbMpdPK3ReJRXTfgnsP+djdul2m//u/B/Too3/Xrl27KjinvXrOdWdJPAAAAAAgbcy7+r2UHv/oo5vrwgu7aeLEsbr22h7lHq/OC9O5LMuqtierAlZ+/o797wVb5eRkiz45Gz1yPnqUHuiT89Gj9ECfnI8eOR89Sg85OdkHlPZZEg8AAAAAgAMR2AEAAAAAcCACOwAAAAAADkRgBwAAAADAgQjsAAAAAAA4EIEdAAAAAAAHIrADAAAAAOBABHYAAAAAAByIwA4AAAAAgAMR2AEAAAAAcCACOwAAAAAADkRgBwAAAADAgQjsAAAAAAA4EIEdAAAAAAAHIrADAAAAAOBABHYAAAAAAByIwA4AAAAAgAMR2AEAAAAAcCACOwAAAAAADkRgBwAAAADAgQjsAAAAAAA4UHoF9rfesrsCAAAAAACqRXoF9kGDpEjE7ioAAAAAAEi5tArsby0/SpmPz7C7DAAAAAAAUi6tAvsAjVPGQ/+Qa8uvdpcCAAAAAEBKpVVgXylDDxcOVPDRh+wuBQAAAACAlEqrwC5JD+te7XriZXlWrrC7FAAAAAAAUibtAnuxMjXIGqms/7vH7lIAAAAAAEiZtAvskvSkemnpKb3tLgMAAAAAgJRJy8Buya3Bo4+WwmG7SwEAAAAAICW8qTy4YRguSZMltZdUJOkW0zS/L/N4F0mjEzc3SLreNM3Qvo5nWdLUqbt0xx0BtSr+Rpn/WqSi63ul8DsAAAAAAMAeqZ6wXykpwzTN0yTdK2nMHo9Pl3SjaZq/lTRP0lH7PeCVEbVqXqxZulF5I5+XQvvM9wAAAAAApK1UB/YzFA/iMk3zM0mdSx4wDKO1pM2S7jYM431J9U3TXLm/A3o80qA/xxSRT4/8cqMyn3s6NZUDAAAAAGCjVAf2upK2lbkdMQyj5DkbSDpV0gRJ50s63zCMsytz0CuuiKh1i5Bm6UZtGPWCVFxclTUDAAAAAGC7lJ7DLmm7pOwyt92macYS25slrTJNc4UkGYYxT/EJ/PsVHTAnJ3644f+QuneXHs67WY+/9oLUt29V145DUNInOBc9cj56lB7ok/PRo/RAn5yPHjkfPap5Uh3YF0i6VNJLhmGcImlpmce+l1THMIwWiQvRnSnpsf0dMD9/hyTp7LOl1i0y9OT3N+ieYb/V4ZddI2VmVvk3gAOXk5Nd2ic4Ez1yPnqUHuiT89Gj9ECfnI8eOR89Sg8H+qZKqpfEvyqp2DCMBYpfDf4uwzC6G4Zxi2maYUk3S3rOMIzPJP1smuZblT2wxyMNvieqqLx6OP9WZT49KyXfAAAAAAAAdnBZlmV3DQfCKvuuUSwmnXV6hlatdmvZEWeq/uK5UiBgY3mQeHcvHdAj56NH6YE+OR89Sg/0yfnokfPRo/SQk5PtOpD9Uz1hTym3u8yUffNtCjz5uN0lAQAAAABQJdI6sEvSZZdFdGyrkJ7W9Vo/9lWpsNDukgAAAAAAOGRpH9jdbmnwn+NT9n/82leBWTPtLgkAAAAAgEOW9oFdki69NKI2RnzKvnb8XKmgwO6SAAAAAAA4JDUisLvd0qChUcXk0UNb+inw+Ay7SwIAAAAA4JDUiMAuSZdcElHbY0N6Rj20ZsLrcu3kCokAAAAAgPRVYwJ70pR9W39lzpxud0kAAAAAABy0GhPYJalbt4jaHhvWs/qj1kx4Q64d2+0uCQAAAACAg1KjAnv8ivERxeTRP3YMUGDGVLtLAgAAAADgoNSowC5JXbtG1Pa4sJ5Td/008T9ybdtqd0kAAAAAABywGhfY3W5pSGLK/uDOgQpMn2J3SQAAAAAAHLAaF9il+JT9+DZhPa/r9OOkt+XausXukgAAAAAAOCA1MrC7XPEpuyW3Hiy8W4Gpk+wuCQAAAACAA1IjA7skXXxxRO3ahvUvXasfpr4r15Zf7S4JAAAAAIBKq7GBPT5lDyem7IMUmDLR7pIAAAAAAKi0GhvYJemii6I64fiwXtAf9P209+XavNnukgAAAAAAqJQaHdiTpuy7Bis4eYLdJQEAAAAAUCk1OrBL0oUXRtXhhLBe1DVaPeNDufLz7S4JAAAAAID9qvGBveyU/e9FQxScNN7ukgAAAAAA2K8aH9gl6fzzozqxfVgv6g9aNfNjufLy7C4JAAAAAIAK1YrAXjJll6S/Fw9VcOI4mysCAAAAAKBitSKwS9J550XVsUNYL+karXziM7nzNthdEgAAAAAA+1RrAnvZKfsDoXsUmDDG5ooAAAAAANi3WhPYJencc6PqdGJEr+j3WjHrC7l/WW93SQAAAAAA7FWtCuzxKXtIkvRA+F4Fx4+2uSIAAAAAAPauVgV2STrnnKg6dYzoVf1O3z35pdzr1tpdEgAAAAAA5dS6wO5ySUOGJqbskb8oOI4pOwAAAADAeWpdYJfiU/bOnSKao6u0/Jklcq/52e6SAAAAAABIUisDe/kp+yibKwIAAAAAIFmtDOySdPbZUXXpEtFcXalvn10m908/2l0SAAAAAAClam1gd7mkIUMSU/boXxUcO9LmigAAAAAA2K3WBnZJOuusqE7qEtFrukLLnv9O7u9X210SAAAAAACSanlgd7mkoSWfyx77m7KYsgMAAAAAHKJWB3ZJOvPMqE4+OaJ/63ItfWGlPKtX2l0SAAAAAAAEdpdLGlpyxXjr/xQcPcLmigAAAAAAILBLks44I6pTTonodV2mJS//IM/KFXaXBAAAAACo5QjsSp6yD7fuU3D0IzZXBAAAAACo7QjsCaefHtWpp0b0pi7R16/8LM93y+0uCQAAAABQixHYE5Km7LpfwdGP2lwRAAAAAKA2I7CXcfrpUZ1+WkRvqZu+nrtWnm+X2V0SAAAAAKCWIrDvYUhiyj5Mw5Q1inPZAQAAAAD2ILDv4bTTojrj9Ijmqau+fH2DPEuX2F0SAAAAAKAWIrDvBVN2AAAAAIDdCOx7ceqpUZ15RkT/0cVa/NYmeZd8ZXdJAAAAAIBahsC+D2Wn7MGRD9tcDQAAAACgtiGw78Mpp0R15pkRzddFWvSfrfJ+ucjukgAAAAAAtQiBvQJDhjBlBwAAAADYg8BegVNOieq3v43obV2oL/67U94vPre7JAAAAABALUFg34+yU/YspuwAAAAAgGpCYN+Pk0+O6qyzIvqvLtDn7xXJ+9mndpcEAAAAAKgFCOyVMHRosSTpfg1X1oiHbK4GAAAAAFAbENgroUuXmM45J6J3dZ4+/TAq3ycL7C4JAAAAAFDDEdgraciQ+JR9mIYpyJQdAAAAAJBiBPZK6tw5pnPPjeg9natPFrjk++h/dpcEAAAAAKjBCOwHoNyU3bJsrggAAAAAUFMR2A9Ap04xnXdeRO/rHH38qU++Dz+wuyQAAAAAQA1FYD9AZafsWY/+gyk7AAAAACAlCOwHqGPHmM4/P6IPdLY+WhiQ7/137S4JAAAAAFADEdgPQtK57EzZAQAAAAApQGA/CCeeGNMFF0T0P52ljxZny//u23aXBAAAAACoYQjsB6nslD3wCFN2AAAAAEDVIrAfpA4dYrrwwog+1G/14deHy//2PLtLAgAAAADUIAT2Q1AyZb9fwxV49GGm7AAAAACAKpNWgf2tlW/ZXUKS9u1juuiiiBboDP1v6RHyz3vT7pIAAAAAADVEWgX2QfMHKRKL2F1GkrJT9uCjD0mxmM0VAQAAAABqgrQK7Ms3LdfjS2fYXUaSE06I6eKLw/pYp+v9bxvJ/+brdpcEAAAAAKgB0iqwS9LDnz+gLUW/2l1GkiFDQpISU/YRTNkBAAAAAIcu7QJ7QbhAIz5/yO4ykrRrF1PXrmF9otP03ndN5X99rt0lAQAAAADSXNoFdkl6YtljWrllhd1lJBk8uGTK/oCCIx6WolGbKwIAAAAApLO0DOwxK6b/++geu8tI0q5dTN26hfWpTtE7K45Sxmuv2l0SAAAAACCNpVVgt+63dEOb3pKkK1v93uZqyiuZsg/TcAVGPsKUHQAAAABw0NIqsEvSwE6D5HP7NOaLEQpHw3aXk+T442O65JKwPtPJ+u+qFsp49SW7SwIAAAAApKmUBnbDMFyGYUwxDONjwzDeNQyjxR6PDzQM45vEY+8ahtFqf8dsln2krm/TSz9u/0Evrng+dcUfpHJT9oizPjceAAAAAJAeUj1hv1JShmmap0m6V9KYPR7vJKmnaZrnJv6srMxBB3QcJL/b78gpe9u2MV16aVif6yS9/UNrZbz8gt0lAQAAAADSUKoD+xmS5kmSaZqfSeq8x+OdJN1rGMaHhmFU+ipyTeo01Q1tb9LPO37S8+YzVVdtFSmdsruGKzjqUabsAAAAAIAD5rIsK2UHNwxjhqSXTNP8T+L2j5JamKYZS9z+P0mTJG2XNEfSZNM036zgkKXFrt+xXi0ntFTDrIZa+aeV8nv8KfouDs4110gvvSS9rkt0yeNXSzfdZHdJAAAAAAB7uQ5kZ2+qqkjYLim7zG13SVhPGG+a5nZJMgzjDUknSqoosCs/f4ckyads9WrTW9OWTNb4/03WjcffXLWVH6I//cmtl17K0jDXcF10/zXactEVks9nd1nVIicnu7RPcCZ65Hz0KD3QJ+ejR+mBPjkfPXI+epQecnKy979TGaleEr9AUjdJMgzjFElLSx4wDKOupG8MwwgahuGSdK6kRQdy8P4d71LAG9C4RaNUHC2uwrIP3XHHxXT55WF9YXXWvDVtlfmvZ+0uCQAAAACQRlId2F+VVGwYxgJJoyXdZRhGd8MwbklM1u+V9L6kDyR9Y5rmvAM5eKNgI93Y9hatL1inp7+dXdW1H7LBg0NyuSwNcw1XYPQIKRSyuyQAAAAAQJpI6TnsKWDtucwjvzBfXZ5up7oZ9fR5j6+V6c20qbS969MnU3Pm+PSaLtPZI89XUa/edpeUcizHcT565Hz0KD3QJ+ejR+mBPjkfPXI+epQecnKyD+gc9lRP2FMuJ5ij3u36aEPBL3rq2yfsLqecQYNKpuwPKDBmpFTsrKX7AAAAAABnSvvALkn9OgxQlq+Oxi8eo12RXXaXk8QwYrryyogWWyfqzV86KvOZJ+0uCQAAAACQBmpEYD8icIRuaXebNhbmafaymXaXU87dd5eZso8dJRUV2V0SAAAAAMDhakRgl6Q7OvRXHV+2Jiweq4Jwgd3lJDGMmK66KqIvrQ56Pe8kZT49y+6SAAAAAAAOV2MCe/3MI9TnhNu1aVe+Zn3jvCl7ybnsw13DFRg7WtrlrKX7AAAAAABnqTGBXZJub99f2f66mvTVOO0M77S7nCStWsWn7F9Z7fXv/FMVePJxu0sCAAAAADhYjQrsh2UerttO6KtNuzbp8aUz7C6nnEGDQnK7LQ13D1fm+HFSYaHdJQEAAAAAHKpGBXZJuq19X9XLOEyTvxqvnSFnfQ5hyZT969gJem3TaQrMct7SfQAAAACAM9S4wF4v4zDd3r6ffi36VY8tnWZ3OeUMGlS8e8r+z3FSgbMukAcAAAAAcIYaF9glqc8Jd+iwjMM0+asJ2l68ze5ykhxzjKXf/S6iJbF2mrv5TAUed97SfQAAAACA/WpkYM/211XfDndqa/FWzVg61e5yyimZsg9zP6DMiePl2umspfsAAAAAAPvVyMAuSbe0u031M+trylcTta14q93lJGnZ0tLVV0f0Tayt5mw5W5kzp9tdEgAAAADAYWpsYK/jz1bfDgO0PbRN076ebHc55dx9d7E8HkvD3Q8oc+IEuXZst7skAAAAAICD1NjALkm9292qBoEGmrZksrYWbbG7nCQtWpRM2dvo1W3nKTDDeUv3AQAAAAD2qdGBvY6vjvp1GKgdoe2a+vVEu8sp5667ElN2zwPKmDxJrm3OWroPAAAAALBPjQ7sknTT8bcoJ9BQ05ZM0a9Fm+0uJ0mLFpauuSaiZdHj9PL2CxSYPsXukgAAAAAADlHjA3vQF9SfOg5UQXinpnzl3Cn7A57h8k+ZItdWZy3dBwAAAADYo8YHdknq1fZmNQw20owlU7Vp1ya7y0nSvLmlP/whom+jx+rlnRcpMHWS3SUBAAAAABygVgT2gDegAR3vVmGkQJO/mmB3OeUkTdmnTZNry692lwQAAAAAsFmtCOyS1LPNTcrNaqzHl05XfmG+3eUkOfpoS9deG9byqKGXCroqMMV5S/cBAAAAANWr1gT2TG+mBnQcpMJIoSZ+Oc7ucsoZODAkrzc+Zc+YNk2uzc66QB4AAAAAoHrVmsAuSde36aUmWU01a9ljyivMs7ucJCVT9u+irfXCrksVnDTe7pIAAAAAADaqVYE9w5OhgZ0Ga1dklyYuHmt3OeXsnrI/IP/Mx+TKd9bSfQAAAABA9alVgV2S/nhcTzWrc6RmLZupDQW/2F1OkqOOsnTddWGZ0WP0r12XKzjReUv3AQAAAADVo9YFdr/Hr7s6D1FxtFgTFo+xu5xyyk7ZfU88IVees5buAwAAAACqR60L7JJ0ndFDv6l7tJ5c9oTW71xndzlJfvMbS927h7Ui2lL/KrpCwYnOW7oPAAAAAEi9WhnYfR6f7u40RKFYSOMXj7a7nHIGDgzJ57P0gPcB+WbNlnuDs5buAwAAAABSr1YGdkm6pvV1Orpucz397Wyt3bHG7nKSHHlkfMq+MtJCzxdfpcAE5y3dBwAAAACkVq0N7D6PT3d3HqpwLKxxixw+ZX/yKbnXO2vpPgAAAAAgtWptYJekq1tfqxb1WurZ757Uz9t/srucJM2aWfrjH8NaFWmuZ0NXKzjeeW8qAAAAAABSp1YHdq/bq0Gd/6xILKJxi0bZXU45AwbEp+x/9w6X9+ln5F7rrKX7AAAAAIDUqdWBXZJ+1+oaHXNYKz333dP6cdsPdpeTpFkzSz16hLU6crSeCf9BwXFM2QEAAACgtqj1gd3j9mhwl3sUtaIau2ik3eWUM2BASH6/pQe9w+V99lm5f3bW0n0AAAAAQGrU+sAuSVe0/J2Mw4/VC+Zz+n7barvLSdK0acmU/Sg9HblOwXHOW7oPAAAAAKh6BHYlT9nHfDHC7nLKKTtl9zz3L7l/dNbSfQAAAABA1SOwJ1zW8kodV7+NXlrxL63astLucpI0aWLp+uvD+j7yGz0d7a7gWOct3QcAAAAAVC0Ce4Lb5dbgLvcqZsU0+otH7S6nnNIpu2+4PP96Ue7vnbV0HwAAAABQtQjsZVzS4jK1PaKdXln5olb8atpdTpLGjS317BnWD+Ej9VSsh7LGOG/pPgAAAACg6hDYy3C73BrS5V5ZsjT6i0fsLqecAQNCysiIT9ldL74iz2pnLd0HAAAAAFQdAvseuja/RO0atNecVa/ou1+X211OktxcSzfcENaP4WZ6yrpewVHOW7oPAAAAAKgaBPY9uFwuDT3pL7JkadRC503Z//SnkDIzE1P2V+bKs8JZS/cBAAAAAFWDwL4XFx51sTrknKjXVr+qZZu+sbucJCVT9p/CTfWk1VPB0c57UwEAAAAAcOgI7Hvhcrn055P+Kkka5cBz2ZOm7K/+W57vnLV0HwAAAABw6Ajs+3Duby5Qp0ad9cb3r2nppiV2l5OkUSNLvXqF9XO4iWbpRgVHOe9NBQAAAADAoSGw74PL5dLQLvEp+8iFD9tcTXn9+8en7P/wDZP7tdfl+XaZ3SUBAAAAAKoQgb0CZx95rrrknqx5P7yhrzd+aXc5SUqm7GvCjfW4eitrpPPeVAAAAAAAHDwCewXKnsvu1Cl7IGDpId8w6Y158ix11tJ9AAAAAMDBI7Dvx5lNz9IpjU/T/J/maXHeF3aXk2T3lD2XKTsAAAAA1DAE9v1Iqyn7vLfl/dpZS/cBAAAAAAeHwF4Jpzc9U6c3OVPv/Py2Fm74zO5ykjRsaOnGG8NaG26kmbpZQabsAAAAAFAjENgraehJf5Hk3Cl7MGDpIf8wWfPfk/fLRXaXBAAAAAA4RAT2Sjq1yek6s9nZen/Nu/rsl0/tLidJTo6lm3qHtS7UMD5lH/GQ3SUBAAAAAA4Rgf0ADO0Sn7KPWOi8QNy3b0jBYGLK/s7/5P3ic7tLAgAAAAAcAgL7ATi58Sk6+8hz9eHa9/XJ+gV2l5MkJ8dS794hrQ/l6DHdoiym7AAAAACQ1gjsB6h0yv658wJx375hBYOWHvbfr9j7C+T9zFlL9wEAAAAAlUdgP0Cdc0/Seb+5QAvWf6iP1v3P7nKSNGhg6eYFQAZiAAAgAElEQVSb41P26erDlB0AAAAA0hiB/SCUnbJblmVzNclKpuyP+O9T9MNP5fvEWUv3AQAAAACVQ2A/CCc26qQLj7pYn/7ysf639n27y0lyxBGWbrklpF9CDTRdfbhiPAAAAACkKQL7QSr5XPYRC503Zb/jjrCyshJT9gUL5fvIWUv3AQAAAAD7R2A/SCfkdNDFzS/Rwg2f6b0179hdTpKSKfuG0BGaptviU3aHvakAAAAAAKgYgf0QDOlyryRppCOn7CFlZVl61H+fop8ulu/DD+wuCQAAAABwAAjsh6BdgxN0SYvLtSjvC73z83y7y0lSv750660hbQjV11TdrqxH/8GUHQAAAADSCIH9EJVM2Z14xfjbbw+pTp34lD28cIl8779rd0kAAAAAgEoisB+iNke01eUtr9JX+V9q/k/z7C4nScmUPS90eHzKPoIpOwAAAACkCwJ7FRjc5R655HLslD07Oz5lDy36Vv5337a7JAAAAABAJRDYq8Cx9Y/Tlcf8Tks3fa23fnjD7nKSHH54fMq+MXSYpup2BTmXHQAAAADSAoG9igzucq/cLrdGLnxYMStmdzlJkqbsX5nyv+2spfsAAAAAgPII7FWk1eGtddUxV2vZ5qV64/t/211OksMOk/r0CSk/VE+T1VfBEQ8zZQcAAAAAhyOwV6HBXf4st8utUQ6cst92W0h161oa6f+bQktWyD/vTbtLAgAAAABUgMBehVoe1kpXt75Wy3/9Vv9ePcfucpKUnbJPVH9ljXhIijnrTQUAAAAAwG4E9ip2d+eh8rg8GrXwEUVjUbvLSVIyZR/l/6uKln0v/xvOWroPAAAAANgtpYHdMAyXYRhTDMP42DCMdw3DaLGP/aYZhvFQKmupLi3qtdQfjO4yt3ynuatfsbucJPXqxUP7plBdTXT1V9aoh5myAwAAAIBDpXrCfqWkDNM0T5N0r6Qxe+5gGMZtko5PcR3V6q5OQ+R1ex05Ze/TJ6R69SyN8v1VRct/Usa/nbV0HwAAAAAQl+rAfoakeZJkmuZnkjqXfdAwjFMldZE0LcV1VKuj6zXXdUYPrdq6Uq+sfNHucpKUTNk3h7L1T9edCo56RIo6600FAAAAAEDqA3tdSdvK3I4YhuGWJMMwciXdL6m/JFeK66h2AzsNls/t0+gvHlUkFrG7nCQlU/bRvnu1y1yrjLnOWroPAAAAAJC8KT7+dknZZW67TdMsOWn6GklHSHpTUmNJAcMwvjNN88mKDpiTk13Rw46Rk3O8ep/YW9MWTdP8X15Trw697C6pVE6ONGiQdN992ZrovlP3jh0h3dJL8niq8DnSo0+1GT1yPnqUHuiT89Gj9ECfnI8eOR89qnlclmWl7OCGYfxO0qWmafY2DOMUSf9nmuYle9mvlyTDNM2/7OeQVn7+jlSUmhJrd6zRKc+cqCZ1mmpB9y/k8/jsLqnU9u1S58515C4s0A+hJtKk0Sq+5roqOXZOTrbSqU+1ET1yPnqUHuiT89Gj9ECfnI8eOR89Sg85OdkHtLo81UviX5VUbBjGAkmjJd1lGEZ3wzBuSfHzOkKz7CPVo80N+nH7D3pxxfN2l5Okbl3p9ttD+jVUR/9036ng6EeliLOW7gMAAABAbZbSCXsKpNWEXZLW71ynk5/poEbBXH3yx8WOmrLv2BGfsqugUD+GGksTRqj4uh6HfFze3XM+euR89Cg90Cfno0fpgT45Hz1yPnqUHpw2Ya/1mtRpqp5tbtTPO37S8+YzdpeTJDtbuuOOkLaEsjTBPVBZY0ZI4bDdZQEAAAAARGCvFnd2vFuZnkyN/WKkQtGQ3eUkufnmkA4/3NIY75+188fNynzRWUv3AQAAAKC2IrBXg9ysxurVtrfW7lyjZ5c/ZXc5SbKzpb59E1N2z0AFmbIDAAAAgCMQ2KtJ/453KeANaNyiUSqOFttdTpKbbw6pfv2YxniGaufPW5T5vLOW7gMAAABAbURgryaNgo10Y9tbtL5gnZ7+drbd5SSpU0fq2zesraEsjfMOUnDsSCnkrKX7AAAAAFDbENirUf8TByroDWr84tEqihTZXU6S3r3jU/Zx7sHasXa7Mp911tJ9AAAAAKhtCOzVKCeYo97t+mhDwS966tsn7C4nye4pe1DjvIMVHDdKKnbW0n0AAAAAqE0I7NWsX4cByvLV0fjFY7QrssvucpL07h3SEUfENM59t3as36nMp521dB8AAAAAahMCezU7InCEbml3mzYW5mn2spl2l5OkZMq+LRTUWO8QBcePloqctXQfAAAAAGoLArsN7ujQX3V82ZqweKwKwgV2l5OkZMo+3n23dmwoVOApZy3dBwAAAIDagsBug/qZR6hP+zu0aVe+Zn3jrCl7VpbUr19I20IBjfH+WYHxY6Rdzlq6DwAAAAC1AYHdJref0E91/fU08cux2hneaXc5SW66KawGDWIa7x6o7RuLFZjtrDcVAAAAAKA2ILDb5LDMw3Vb+77aXLRZjy+dYXc5SbKypP79Q9oeCmiM7x4FJ4yVCpy1dB8AAAAAajoCu41uO6Gv6mUcpklfjtPO0A67y0nSq1diyu4aoK2bIgrMYsoOAAAAANWJwG6juhn1dEf7/tpSvEWPLZ1mdzlJsrKkP/0ppB2hTI3x36PgpHHSTmct3QcAAACAmozAbrNbT7hdh2ccrslfTdD24m12l5OkV6+wcnJimqA7tXVTVIHHnbV0HwAAAABqMgK7zbL9ddW3w53aWrxVM5ZOtbucJMHg7in7qIy/Kjh5vFw7nbV0HwAAAABqKgK7A9zcro/qZ9bXlK8malvxVrvLSXLDDfEp+z+t/tryqxR4zFlL9wEAAACgpiKwO0Adf7b6nThQ20PbNO3ryXaXkyQYlO68M6SdoQyNyvirApMnyLVju91lAQAAAECNR2B3iN7H36oGgQaatmSythZtsbucJDfcEFbDhjFNtPrp160eBaZPsbskAAAAAKjxCOwOkeXLUv8T79KO0HZN/Xqi3eUkCQTKTNkz/6bA1ElybXPW0n0AAAAAqGkI7A5yY9ublRNoqGlLpujXos12l5OkZ8+wGjWKaWK0r37d5lFgmrOW7gMAAABATUNgd5CgL6g7O96lgvBOTfnKmVP2grBfIwP3KTBtslxbnbV0HwAAAABqEgK7w9zQtrcaBXM1Y8lUbdq1ye5ykpRM2SdFbtfmHX4FpjrrTQUAAAAAqEkI7A4T8AY0oOPdKowUaPJXE+wuJ0lmpjRgQJkp+/Spcv3qrKX7AAAAAFBTENgd6Po2N6pxVhM9vnS68gvz7S4nyfXXh9W4cUyTIrdp085MBacwZQcAAACAVKhUYDcM48FUF4LdMr2ZGtBpkAojhZr45Ti7y0mSmRk/l70w7NeI4P0KzJgq12am7AAAAABQ1So7Yb/MMAxXSitBkh7H3aCmdZpp1rLHlFeYZ3c5SXr0iE/Zp4RvVX5hUMFJ4+0uCQAAAABqnMoG9s2SvjMM4znDMB4v+ZPKwmq7DE+GBnYarF2RXZq4eKzd5SQpOZe9MOzXo8HhCjw+Xa58Zy3dBwAAAIB0V9nAPlvSQ5LmSfqgzB+kUPdjr9eR2b/RrGUztaHgF7vLSdKjR1hNmsQ0JXyLNhbWUXCis5buAwAAAEC6q1RgN01ztqRFkrIlHS7p68R9SCG/x6+7Og1RcbRYExaPsbucJBkZ8Sn7rrBPj2Q9oMCsx+TKc9bSfQAAAABIZ5W96FxPSXMlNZd0lKRXDMPoncrCEHet8Uf9pu7RenLZE1q/c53d5ST54x/Dato0pmmh3srbVVfBic5aug8AAAAA6ayyS+IHSTrJNM1BpmneJekkSXenriyU8Hl8GtRpqEKxkMYvHm13OUmSpux1/q7A7Mflnz9Peustu0sDAAAAgLRX2cDuMU2z9LO7TNPcJCmWmpKwp2uM63R03eZ6+tvZWrtjjd3lJCmdshfdpLyiesq6/y/SoEFSJGJ3aQAAAACQ1iob2L82DGOcYRjtEn/GSfo6lYVhN6/bq0Gd/6xwLKxxi5w1Zff7pYEDQyqKePVw1oPyrF4lLV+uwD/HSZZld3kAAAAAkLYqG9hvlVQs6XFJsySFJPVNUU3Yi9+3/oNa1GupZ797Uj9v/8nucpJ07x5Ws2YxTd/VUxuUK0mq8/ADOuKYI3VY1/NUZ0BfBf45Tv55b8rz/Sqm7wAAAABQCd5K7jfZNM2bUloJKuR1ezW4yz3q+99bNW7RKI055592l1TK75cG9i/U4Hvq6C6NVS/NVlfNk9xueb/+Ur5FC5P2t3w+RVu0VLSVoUirVooe01rR1oYiLVtJderY9F0AAAAAgLNUNrAfbxhGHdM0d6a0GlToqmOu1tgvRuq5757WnR3v1tH1mttdUqlegX/pnzpPL+oaLVInLddx8hTs1JZ3PpS8PnlWrpBn1Qp5V5jyrFohz4oV8prfKWOP40SbNFW0VWtFWrUuDfLRVq0Va9hIcrls+d4AAAAAwA6VDeyWpJ8NwzAl7Sq50zTNc1NSFfbK4/ZocJd7dNvbvTV20UiNP3ey3SWVqjd7ivrrWw3RaK1SK52rdzQ7cqOaPHCftj/3sqKtWid/gWXJnbchHuRXrpB3pSnPypXyrFoh/wfvyf/Be0m7x+rWUzQxjY+0aq1oq3iQjx51tOTzVd83CgAAAADVpLKB/S+SwqksBJVzecurNOaLEXrBfE4DOg1Si3ot7S5JkrR13nva8KhfSlwT70OdpZau73VFdkT9vg6pffs9PlTA5VIst7FiuY0VPvOs5Id27pBn1coyYT4xnV/ytXyLvkja1/L5FG3eIj6NL5nMJ/5YdbJT+S0DAAAAQEpVNrCPME2zY0orQaV43B4N6XKvbpnfS2O+GKGJ502zuyRJUigkPfVU8qT78MMtzZnj05w5Pp1xRkT9+4d0zjnR/a5st+pkK9KhoyId9vgnFw7L8/OP8Un8ClPeVSt2h/oVZrnjRBs3SSyrb63IMbuDfCy3McvrAQAAADheZQN7nmEYZ0r63DTN4lQWhP27tOUVOq5+W7204l8a2HGwjjm8ld0lae5crzZuTP7Qge3bXRo7dpfmzPHpgw+8+ugjr447Lqq+fUO66qqI/P4DfBKfT9GWrRRt2Uq6uNvu+y1Lro0b4wE+cY68NxHk/R++L334ftJhYnWydy+vb22UTuejzVuwvB4AAACAY7isSnxWtmEY+ZKOUPxcdklySbJM0/SksLa9sfLzd1TzUzrT66tfU+//XK/ft/qDplzwmN3l6OKLg1q8uPw/h/POi+i553Zp6VK3Jk3ya+5cr6JRl5o0ialPn5B69gwrO5Ur13fulPf7VbuD/Ir48nrP96vlCoWSdrW8XkWPbl56fnzkmFbxi94d00pW3XopLLL65eRki58lZ6NH6YE+OR89Sg/0yfnokfPRo/SQk5N9QEt9KwzshmHcYZrmlMT28aZpflPmsfGmaQ446EoPDoE9IWbFdN4LZ+rbzd/ow+s+V+v6ht0llaroxWLNGpemT/frqad8Kix0qW5dS716hXTrrWHl5u7/zaMqE4nsXl6/coU8K83Sqbx729Zyu0cb5ZaG97IXvYs1bpKWy+t5QXc+epQe6JPz0aP0QJ+cjx45Hz1KD1Ud2BeXnLtedntvt6sJgb2Mt354Q73e6q6rjvm9pl34hN3llKrMi8XWrdKsWX7NmOFTfr5bPp+lq6+OqG/fkAwjVuHXppRlyZWfv/v8+NKPolspz5qfy+0ey6pTurw+ftE7Y/fy+gNe8199eEF3PnqUHuiT89Gj9ECfnI8eOR89Sg8HGtj3dw67ax/be7uNanbx0d10Qk4HzVn1iu7qPFTH1j/O7pIq7bDDpIEDQ7r99pBefNGnyZP9eu45n557zqcLL4yoX7+QTjll/xeoq3Iul6yGDRVu2FDh085IfqygIL68fuWKpCvYe5d/K99XXybtank8ieX1rcucK98qfvX6eodV4zcEAAAAIF1V9qJz0u7z1/d1G9XM5XJpaJd7df2b12rUwkf02EWz7S7pgGVmSj17htWjR1j/+Y9XEyf6NX++V/Pne9WpU/wCdd26ReSp7qsl7E1WliLt2ivSrn3y/dGo3D//lJjKryyzvN6Ud96bkt5M3r1ho9IgX/YK9rGmzdJyeT0AAACA1NhfYCeUO9wFR12sExt21GurX9WyTUPUtsHxdpd0UNxuqWvXiLp2jejzz+MXqJs3z6ubbw6oefOY7rgjpGuvDSsQsLvSvfB4FGveQqHmLaQLLk56yLVp0+7l9aVXsF8p38cfyb/gw6R9rWBW/EJ3iYvdRUpCfYuWUkZGdX5HAAAAABxgf+ewF0tal7jZtMy2S1Jj0zQzU1teOZzDvhfv/DRf3d+4Wpe0uFxPXPy03eVU2fkzq1a5NGWKXy+84FNxsUsNGsTUu3dYvXuHVL9+FRRqp8JCeb5fvcdH0a2UZ/VKuYqKkna13G5Fjzo68TnyJVewj0/nrcMOP6in5xwn56NH6YE+OR89Sg/0yfnokfPRo/RQ1RedO6qiLzZN86cDebIqQGDfC8uy1O2V87Qo7wu984eP1K7BCbbWU9UvFnl5Ls2c6dMTT/i1bZtLwaCl7t3Duv32kI46qoYtAolG5V67JhHkEx9Bt3KFvCtNuTdvLrd7rEFOmavW776Cfaxps/iyhb3wLlqow61i5Xc+Y6+Pw370KH3wy5Hz0aP0QJ+cjx45Hz1KD1Ua2B2IwL4P7/38jq59/Spd3PwSPdn1OVtrSdWLxc6d0rPP+jR1ql9r17rldlu6/PL4Berat7fxyvLVxLV5szyrVsq70ky6gr3755/k2uPn2AoEFGnZStHWrZOvYN+ipbIH9lPm8m+U/84CyXsgl7FAdcm+/WZ6lCb45cj56FF6oE/OR4+cjx6lBwJ7LWVZli599UIt3PCZ3r76A7VveKJttaT6xSIcll57zatJk/z65pv41ejOOCOi/v1DOuccG64sb7eiovjy+jJB3rNihbyrV8q1a1fSriU/7S5J0d8cpVij3GovF/sRCsm75Cu5LEvh49spfOrpijVqrFijRorlNo7/adQo/mkDte4fu/Pwy5Hz0aP0QJ+cjx45Hz1KDwT2Wux/a9/X1a9drguPulhPX/KCbXVU14uFZUkffODRpEl+ffBBfAp53HFR9esX0lVXReTzpbwEZ4vF5F63tsxV61fK/+7b8qxdIykR3j0eQp/TRKPlVkzsjZWZqVijXMUa5Sqa21ix3FzFGubG/85tHH8sN1dW3Xr0OIX45cj56FF6oE/OR4+cjx6lBwJ7LWZZlq6Y01Wf/vKx5v3+XXVs1NmWOux4sVi6NH5l+blzvYpGXWrSJKY+fULq2TOs7OxqLcW5QiHV79hWno15pXcV3nKbCh4aaWNRSLKXHhVd+XsVX3Ot3Bs2yL3hF7nz8uTO+yV+O2+D3Bvz5Irt+5QQKxBQrGF8Oh9NTOdjjRIBv1Ei3OfmysquS7A/CPxy5Hz0KD3QJ+ejR85Hj9IDgb2WW7DuQ1019xKd95sL9NylL9tSg50vFmvWuDR9ul9PPeVTYaFLdeta6tUrpFtvDSs3N63+rVe5jBefV91+fZLus7xebfngU0VbtbapKpR1UD2KRuXelB8P7xvKBPkNG+LBPi8vfn/+xv0H+7LT+ka5ew/2dbIJ9mXwy5Hz0aP0QJ+cjx45Hz1KDwR26Ko5l2jB+g/1xu/eVpfck6v9+Z3wYrFlizR7tl8zZviUn++Wz2fp6qsj6ts3JMOo+Reo25vDLj5HvsWLyt1ffN4F2v6cPW/uIFlKexSJyL150x6h/pf43yUBf8Mvcm/KrzjYB4OKlgT40mn9Xs6xryXB3gmvd6gYPUoP9Mn56JHz0aP0QGCHPlm/QFfM6aqzjzxXL1w2p9qf30kvFkVF0osv+jR5sl+rV8c/5uzCC+MXqDv55Fp4gboEJ/UIe2dbjyKR+MR+Q5np/IZf5N6Ylxz28zdWeK69FcxStHQ6n5jWN9rLOfZ10vucFX6WnI8epQf65Hz0yPnoUXo40MDO5wXVQKc2OV2/bXaO3l/zrj775VOd3PgUu0uyTWam1LNnWD16hDVvXvzK8vPnezV/vledOkXVt29I3bpF5PHYXSngEF5v6aS8QpGI3Pkbk6fzeWUn93nybPhFnh++rzDYx7LqlJnOl1w4r+xS/FxFGzWW6tSp4m8UAADA+QjsNdTQLn/R/9a+pxELH9LLl79mdzm2c7ulbt0i6tYtos8/j1+gbt48r26+OaDmzWO6446Qrr02rEDA7kqBNOH1Kta4iWKNm1S8Xzi8e2K/j6X4lQ72uRUtxc9VtGEuwR4AUsC7aKFkFUudz7C7FKDWIbDXUCc1PlnnHHme3lvzjj5Zv0CnNjnd7pIc46STYjrppCKtWuXSlCl+vfCCT0OHZmrECL9uvjmsm24KqX59u6sEagifr/LBPn9j8lL8MhfN8yTCvnf1qgoPE6uTXeaiecnL72O5jePn3zfKlbKyqvCbBICaLTBjqrT8G+mdBZKX+ABUJ85hr8EW5S1U15fP0+lNztSrV75Rbc+bbufP5OW5NHOmT0884de2bS4Fg5a6dw/r9ttDOuqotPr5qLR061FtRI/2IRQqvxR/4+5JfenH3m3aVOFhYtl19xLsd184L5r4KDwFg/s8hnfRQh1uFSufiZOj8bOUHuhTisVichUWSAWFchUWyFVY9u+936eS7V83KWPeW3JZlsJt2yl67HGyMjIkv19WRqaUkSHL75eVmRm/z58hZWbG78vISDye+HuP7dKvTRyHcxQPDT9HzuddtFCHdz2vmyzrrcp+DYG9hvvj61frvz/P1ytXvK4zmv62Wp4zXV8sdu6UnnnGp2nT/Fq71i2329Lll0fUr19I7dvXrCvLp2uPahN6dIhKgn3ZpfiJz6/3lP3Yu82bKzxMrG693UG+UW7StD7z6dnyr1uj/P9+VGGwh734WUoP9ElSOFwuOFc2YGsfobt0u6jI7u+uUiyPR8rIlJWRCP6JbfkzZGUmwn7pmwMH80bBHm8ylNv2l35Nur15wJvI1cyypGhUikSkaFSuaCSxHSuzXXJ/tHTfrIeGK+Odt5fLstpU9qkI7DXcl3mLdNHL5+iUxqdp7pVvyVUNl0VP9//phsPSa695NXGiX8uWxV+szzgjfmX5c86pGVeWT/ce1Qb0qJqEQruvgF+6FD8e8D0lYX/jhgqDvSXFg3zTpoo1aaZo02aKNW2a+DvxJ6dh/GIaqHb8LKWHtOiTZUnFxfsMziq5r+BAA3ZiOxyumjIzM2UFg7KCWYm/y25nSXu5b6/7ZQVl+Xw67HeXyb0pv/T4u7pfr8KBg+UqLpYrVBz/b1JcLIWK5SoOyVVcFL8vFJKKi+L3hYpLtxUqlqso8bWJbYXi+7uKiqRQ8jHi2/FjuIqLq+S/UaX+O3q9e7xRUGa7JPgn3hwou13RGwXJKxPibw4kvVGQOH7ZbWVkVOr/H9m336zM5d8ov6pPW7AsKRYrDZyuaCSxHU0KpvHHovveby/3K5r4mkj8OK5YrHRbsahckUTYLd0uuX93UFY0En8sGiuzXXJ/dI99onvUGknUV7JdErL3EsQjUblie9R6aP9dK50oCOy1QM83r9V/fnxLL142V2cdeU7Kny8t/qdbCZYlffCBR5Mm+fXBB/EXvuOOi6pfv5Cuuioin8/mAg9BTelRTUaPHKa4OB7sE9P5zGdmK+OdtyXFf6mL5TaWe2Ne/BfUvbB8PsUaN1W0aVPFmjRVrNmRijZpmgj2RyrWtKmseofVis+ur278LDlflU4GLWt3cN7PZLpcaC7YTxDfVRj/Rf5QS3S5pECZgJy1Z1jeva19hOl9BuxAsEonwxkvPq+6/fok1+/1assHnyraqnWVPU+lWVY80IeKpaLkNwzi2/GAX3Z7b8E/6c2Dsm84lL6RUObNg1Bx0nbJ8+7r9T4l37bPV/EbBS6XfIsWxk9baG3IatJ0r8E0eRKcCL7Rku1IYjtWZjtxfw1keb3xNzbcnsS2p8x2yf2e+LbHI8uT2MfjkTze+H6e+O3d2yX3uyVP/DhW4ljyeuT96kv5Fn+RKIDAjjKW5H+l81/8rbrknqzXr5qf8il7TfzlaOnS+JXl5871Khp1qUmTmPr0Calnz7Cy0/BjpGtij2oaeuRgoZDqd2wrz8a80rsKb7lNBQ8+Kld+vjzr18q9bp0869bIvW6d3OvLbOdt2OfV8K3/Z+/O46ss7/z/v86aHQIEZZMlCwEVwbAoCG7IUgRJCJ3qTNVvx45V6XTacTqdzjzamd/M/PqdaWtnE2prHW21aJVIWJRFQRFxAYILqD0kYQeN7BBCcrb7+8cdchLCTpL7unPez8fDB+HOOSdXeHtf53zu67qvKz2DWL9+xPskRudjffs1Fvj9iPXph7ayuHg6lwwWjeI5eJCs780hpWorR/7vY3bxdK77qc9YfJ/22DZg+XwtCuNzFs4ZF1pgNz4mLc01F+eyp95GYFNFq+MNEydx7PkyB1pkkHg8UcSf8ULBqVkBzS8UNLu4cNosg1YXChoan9v4NY3Pa/510889x+wMy3fmotNqLCjtrxOPOb3obFWYNhWgfrugbfo6UZhazR6D34/VvIBt/Bn4fc2+bt2ORPu8jW1obEfTa5z6+nzHG//erD2OzHg7/bODCnY53f3L/pRl25fywvSXub3/He36szrzh6Pduz386ldBnnsuQF2dhy5dLO6/P8xf/EWEXr3ccy515ow6C2VkrssacYpE8H6+D9++vXj37sG7dw++vXvson7PHrz79uA9fPisT4937940Im8X9vbXsT79iPfrZy+UpxWcW9C51IEsC8+xo3gP7Mez/4C9pWOz/zwHWh7zHD58zu0cz/vjgsEzF8TnGIVuOpaRcdrjWj6eYNA1RXVH0blkqDNdRP7GNznxk/07Bi4AACAASURBVJ/Zhan+PzZCq88OKtjldFsObOb2F29i5JWjeHXWqnYdZU+GDv3wYfjtb4P8+tcBDhzwEghYzJ4d5ZFHwhQWmr9AXTJk5HbKyFztPuJ04kRTQe/btxfvnt2No/R7mo6dbRTR8nob76dvPTp/avq9lZOTVB/gdC5dpvr61kX3/rMX4hdyH3a8e3fiOT2J5/TEe+AA/q1/BMBKTePEXz2KlZNz5kI847Qp4Lo41aF0LpnJuNsW5IxafXZQwS5n8ufL72XptkXMv/Ml7hgwpd1+TjJ16PX18NJLAebNC1JdbU+vmTzZXqDuhhvMXaAumTJyK2XkDo7kZFl4jhzGu2dPorBvLOabCvvP9531vkMrJYV47z7E+l3VOErfl/hpI/VWVpeO/Z3akc6l08RieA4dOsPo9368pxXjngMH8Nae/9/OSs+wC/CeOU2FuJXTk3hO4u9Nx3v0SBTaZ7u95Cc/a6/fXi6DziUz6bYF9+nZM+uiKgQV7Enk04OfcOsfxjKi5/WsmP1mu42yJ2OHHo/D8uV+5s4NsmGDvdjLyJExHnkkzLRpUeN2BknGjNxGGbmDsTnFYva2dk2j83vx7t1t/7lvjz39fv+XZ316PKvLGabdN1ssr09fSE3twF/o0hmbUVuxLDy1x/Hsbyy4WxXhLY97Dh487zR0y+c7c9Hd8wzHeuRARsYlNV0jg+7S6c+lTkAZucPFFuyaS5REru5xDTPzZrGo+mVW7lzOlIFfcbpJnYbXC9OmRZk2Lcr77/uYOzfAihV+HnggjUGD4jz8cJivfS2i9aJEpGP4fPbe8b16n/0xDQ32/fTNptp7G++jtwv8Pfj/+NlZnx7P6dk07d5eLO+07eyu7OW6fYyN0dCA9+CBRNF9WjHuOb0Iv4CtruLZ2XaBnT/4HIW4fdzqmt0hizKlPfWrVsc80SgZP/6hRgZFRBpphD3JhA79kZtfuIFrc67j9a++1S6j7Lq6Z6uq8vDLXwb5wx8ChMMecnLiPPBAhG98I0z37s62TRmZTxm5Q2fPyVN73F7d/tTofLNF8k59fbZi0fL5iPfu02Lafaxxr/pT99Vb3bu3+/30RmQUj+M5fLj16PfZCvFjR8/7klZqKvGeV7QovJsX3U3HevYk3r2HvYiawYzISc5JGZlPGbmDpsTLeT302p/zcuUCnpk6n2m509v89dVZtFRT4+GppwI8/XSQo0c9pKdb3HNPhIceCjNggDPnnzIynzJyh6TPybLwHDxob2XXYnT+1PT7vfb99PEzL8ZppaU1TrFvOTrffPo9mZmX1cR2yciy4MSJZgX46UX3frzNVkn3HDp43v27La8Xq0fzUe+c04rwloU4GRmdavHApD+XXEAZmU8ZuYNRBXthYaEHmAcMB+qBb4ZCoW3Nvl8K/ACIA/NDodB/n+clVbC3gcrDW5nwwhiGdr+GVX+yFq+nbae9qbM4s9pa+P3vA/zqV0H27PHi9VrcdVeUOXPCDB/esSvLKyPzKSN3UE4XIBrFW/NF4yJ5Z9mj/uDBsz493jW7cdV7u7A/tVd900r4vfucdfTYX7GBblYD+0eNP387IxG8Bw803gveshD3HDjDsZMnz/uS8S5d7SnmpxfdPU8vxHtidevmzN7AhtC5ZD5lZD5l5A6m3cNeDKSEQqFxhYWFNwC/aDxGYWGhF/gJMBKoAz4tLCx8LhQKHWrnNiW9gm6DmVXwVRZs/QOvbFvCjLyZTjcpKWRmwre+FeHP/zzCokX2AnXl5QHKywNMmGAX7rfdZu7K8iIil8Tvt+9p79uPM69bD5w8ie/zU/fQN9vC7tT0+5078H+65YxPtTwee2p443309vR7u5hPffa3sGs7gZ//N57Dh07bjuxAy0L8yJHz/ipWMEi85xVEBw85fyHeIwdSUi79301ERIT2H2F/DHg/FAq92Pj3PaFQqF+z73tDoVC8sLDwCuBtoCgUCtWe4yU1wt5Gqo9UctPzoynsNoQ3vvZOm46y6+rehbEsWLPGx+OPB3nrLfva2dChMebMCVNSEiUQaL+frYzMp4zcQTl1EMvCc+xo69H55nvU79t7QXuAt3hZjwerR49WU85PH/2O5+Rg9eyJlZnVqaahm0TnkvmUkfmUkTuYNsLeBWi+ckr0VJEO0FislwBzgaXAiXZujzTKyy7gq4Pv5g+h+SypLmdm/iynm5R0PB649dYYt956ks2bvcydG2TRIj/f/nYaP/lJnAcfDHPvvRGyspxuqYiIwzwerK7ZxLpmE7v6mjM/Jh7Hs39/0/30ac89Q/CNVYC9QNuJR39AvP+AltPQu3fXSvYiImK0jhhhfzcUCi1o/PuuUCjU/yyP/S2wOhQK/fYcL+mqFfJMV32omsLHCxncYzCbH96Mz6sPLU7buRP+4z/gN7+BEyega1d46CH4znegTx+nWyci4hLhMAwYAF98kTj2l38J/32+pXJERETanVEj7OuA6cCCwsLCG4HNp75RWFiYBSwBJodCoTD26Pp5V97SNI+204Ur+FrhnzL/j8/ym/d+y6yCr7bJ62o6zqVLT4d/+Ad45BF45pkgTz4Z4N//3csvfmHx1a9GeOSRCIMHX/4CdcrIfMrIHZSTmVJeeoEuzYt1wPrlLzl89/3ECgY71Co5F51L5lNG5lNG7tCz58VNn23v5UgXAg2FhYXrgMeA7xUWFt5TWFj4zVAodBx4DnirsLDwLexi/bl2bo+c5nujvo/f6+fnG/6NWPzcW85Ix+nWDb73vTCbNp3gscfq6d/fYv78IOPHZ/D1r6fx3ns+3LUjo4hIx0l76letjnmiUTJ+/EMHWiMiInLptA+78Oib3+HZT59h7sRf89XCuy/79XR1r+3F47B8ub2y/IYN9q0LI0fGeOSRMNOmRS/6FkxlZD5l5A7KyXzKyB2Uk/mUkfmUkTtc7KJzybvhpzT57si/IeAN8PON/0Y0ftZNd8RBXi9MmxbllVfqWLKkjqlTI1RU+HjggTTGjcvgmWcCXMCWwCIiIiIi4iIq2IWrsvrzp0PvY/vRbSzY+genmyPnccMNMX73u3rWrTvB178eZu9eD3/7t6mMHJnBY48FOXTI6RaKiIiIiEhbUMEuAHy36FGC3iCPbfx3IrGL28dWnFFQEOcXv2igouIE3/1uA5GIh3//9xSKijL54Q9T2LlTewWLiIiIiLiZCnYBoG9WP75+9f3sPLaDl7a+4HRz5CJceaXF3/99mA8+qOVf/qWe7t0tnnoqyA03ZPDgg6l89JFOcxERERERN9IneWnyV0WPkuJL4Rcbf0o4Fna6OXKRMjPhW9+K8P77J5g37yRDh8YpLw8waVIGpaVprF5tryxfUeFl2TKnWysiIiIiIuejgl2a9M7sw31Xf4Ndx3fyh9B8p5sjlygQgNmzo6xeXceLL9Zx881R1q71c/fd6dx6azo/+lEKf/3XENX6giIiIiIiRlPBLi18p+ivSfWl8h8bf6ZRdpfzeODWW2MsWHCSVatOMGtWhFDIy8aNfv74R7j55nR++tMgb77po7bW6daKiIiIiMjpVLBLC1dm9OL+ax9gT+1u5n/2rNPNkTYybFicJ56o54EHEgsKVlX5+PnPU/iTP0knPz+T225L5wc/SKGszM+uXR4sy8EGi4iIiIgIfqcbIOb5y+u/x+8++V/+s+Ln3DP066T4UpxukrSBcBgWLWp5yk+aFGHIkDgbNvj48EMfn3zi4+mn7e/16hVnzJgYo0fHGDMmxrXXxgkEHGi4iIiIiEiSUsEurVyRfgXfuPYvmPfhf/Pcp7/lgWEPOt0kaQOLFvn58suWk2reeMPPP/1THT/6UZhwGD7+2MuGDT7Wr7f/W7w4wOLFdpWelmZx/fV28T5mTIxRo2JkZzvxm4iIiIiIJAeP5a55r9b+/cedbkNS2F+3n9HPDaNLSlfW/9lHpPpTL/i5PXtmoZzMM3VqOps2+VodnzgxyvPPn2x13LJg505PU/G+YYOPP/7Ri2Ul9ncvLIy1GIUfNMjCo+3f24TOI3dQTuZTRu6gnMynjMynjNyhZ8+si/q0rBF2OaOe6T15YNi3+J8P/oNnP32av7juYaebJJdp+fK6pq8vpEP3eGDgQIuBA6P8yZ/YS8ofPQoVFYkCvqLCRyjk49nG5Q5ycuKMHp0o4IcPj5OiOypERERERC6JRtjlrA6ePMio54aREchgw9c/Js2fdkHP09U987VVRtEofPqpt2kUfv16H/v2JabdB4MWw4fHm6bRjx4dIyfHVX2OY3QeuYNyMp8ycgflZD5lZD5l5A4aYZc20yOtB38x7CH+c9PP+e0nT/HQ8G873SQxjN8P110X57rr4nzzm/YK9Hv3tpxGX1Fh3xc/d679nNzclovZFRTE8Wq/ChERERGRVjTCLud0uP4QI58dRqo/lQ1f/5iMQMZ5n6Ore+bryIxqa2HTJl/TYnYbN/o4fjxxYTE722LUqMRidiNGxEhP75CmGU3nkTsoJ/MpI3dQTuZTRuZTRu6gEXZpU91Su/Pg8If5xcaf8syWp5hz/XecbpK4TGYm3HxzjJtvjgEQi0Eo5G0xCv/6635ef93ujvx+i2HDWk6j79XLVRcWRURERETahEbY5byO1B9m1HPXEfD62XDvZjIDmed8vK7umc+0jGpqPE3F+4YNPj7+2Eskkrj42L9/y8Xshg6N42u94H2nYlpGcmbKyXzKyB2Uk/mUkfmUkTtohF3aXHZqN741/BF+tuH/8r+bn+Q7Rd9zuknSyVx5pcWMGVFmzLBXoz95Ej76yNdiFL6sLEBZmb0nfGamxciRiWn0I0fGyDz3dSQREREREdfRCLtckGMNRxn53DC8eKi4dwuZwayzPlZX98zntowsC6qqvI3Fu/1nVVViiN3rtbj66paL2fXr5+494d2WUbJSTuZTRu6gnMynjMynjNxBI+zSLrqkdOXh4d/m39b/K7/Z/Cu+O/JvnG6SJBGPBwoK4hQUxPmzP7OPHTzoYeNGb9MI/Icf+tiyxcf//q/9/d69403F+5gxMa65Jk4g4NzvICIiIiJysTTCLhfsePgYo54dhoXFxq9vpktK1zM+Tlf3zNcZMwqH4eOPvU2r0a9f72P//sR+cenpFtdfn1jIbtSoGNnZDjb4PDpjRp2RcjKfMnIH5WQ+ZWQ+ZeQOGmGXdpMV7MIjI77D///+/8eTm5/g0VE/cLpJIk2CQRg1Ks6oUXEefjiCZcHOnS33hH/nHR/r1iW6vSFDYi0Wsxs0yN3T6EVERESkc9EIu1yU2vBxRj03jGg8RsW9m+ma0nqIUlf3zJesGR09ChUViQK+osJHXV2iQs/JSUyjHz06xvDhcVJSnGlrsmbkNsrJfMrIHZST+ZSR+ZSRO2iEXdpVZjCLOdd/l39598f86qN5/O2Yv3e6SSIXrGtXuP32GLffbu8JH43Cp58m9oRfv97HsmUBli2zb3ZPSbEYPjzG6NGJBe1yclx1kVNEREREXEwj7HLRTkROMPq5YTTEwlR8fTPZqd1afF9X98ynjM5u796W0+i3bPESjycuhObmxpsWshs9OkZBQRyv9xwveImUkTsoJ/MpI3dQTuZTRuZTRu6gEXZpdxmBDL59/ff4p3f+gSc+epy/u+FHTjdJpM307WtRUhKlpMTeE762FjZt8jUtZrdxo48XXgjwwgv2KHx2ttXiPvgRI2Kkpzv5G4iIiIhIZ6ERdrkkdZE6Rj93HXXROiru3Uz31B5N39PVPfMpo0sXi0Eo5G0xCr9zZ2KI3e+3GDas5Sh8r14X388qI3dQTuZTRu6gnMynjMynjNxBI+zSIdID6Xyn6Hv8aN0P+eWHj/MPN/6j000S6RA+H1x9dZyrr47zf/5PBICaGk9T8b5hg4+PP/bywQc+fvUr+zn9+8dbjMIPHRrH53PwlxARERERV9AIu1yyk9GTjHluOMfDx9l472Zy0nIAXd1zA2XUvk6ehI8+8rUYhT98OHExNTPTYuTIWNMo/MiRMTIzE8+vqPBiWRmMGqWMTKdzyXzKyB2Uk/mUkfmUkTtohF06TJo/jb8q+mv+/u2/Zd6H/82Px/6z000SMUJaGtx4Y4wbb7RXo7csqKryNhbv9p9r1vhZs8bugr1ei6uvTkyjLy/3s3MnrFoFfvXSIiIiIklLI+xyWeqj9dzw+xEcbTjChq9vpmd6T13dcwFl5LyDBz1s3Ji4F/7DD300NLS84Dp6dJTvfCfMhAlayM5UOpfMp4zcQTmZTxmZTxm5w8WOsLfDZkSSTFL9qfzVyEepi9bx+Af/6XRzRFyjRw+LKVNi/OhHYZYsOUl1dS2vvnqCW26JNj1mwwY/996bztChmdx7bxrPPhugpuai+ngRERERcTEV7HLZ/mzoffTN7Mczn/yGmroap5sj4krBIFx3XZzPPmvZLV93XZT+/eOsWOHn0UdTGTYsk8mT0/n5z4Ns3uzFXZOkRERERORiqGCXy5biS+G7I/+Gk9GT/Ojtv2NZ5TKnmyTiSosW+fnyy5bd8qef+vjf/63n/fdr+dd/rWfChChbtnj56U9TmDgxg+uvz+D730/h9dd91Nc71HARERERaRe6h13aRDgWZuz8IvbW7mFQ9iDWfm0Dfq9WyzKV7nEy09Sp6Wza1Hq/t4kTozz//Mmmvx87Bm+84WfFCj+rVvmbVqBPT7e4+eYoU6bEuOOOKFde6ar+3ZV0LplPGbmDcjKfMjKfMnKHi72HXQW7tJl5H/wP//TuPwAwoMtAHhr+be7KK6Fnek+HWyanU4duvgvNKBqFjRt9rFjhZ+VKH5WViYK/qCjG5MlRJk+Ocs01cTy6/b3N6VwynzJyB+VkPmVkPmXkDirYxTE/Xf8Tfr7x31oc83q8TOh7CyUFs5k2aDrZqd0cap00pw7dfJea0bZtHlau9LNypZ933/URi9nvCX37xpk8OcqUKVHGjYuRmtrWLU5OOpfMp4zcQTmZTxmZTxm5gwp2cUQ4Fqbo2Wv4stmiczf2HkckHqGiZgMAAW+A266aSHFBKVMHTiMzmOVUc5OeOnTztUVGR4/C6tX21PnVq/0cOZKYOn/rrXbxfscdMXr2dNX7gFF0LplPGbmDcjKfMjKfMnKHiy3YdZOxtIlFVS+3KNYBNtasZ83X3iPoC7KoaiHlVWWs3LmclTuXk+pLZdLAqZTkz2bigEmk+dMcarlI59W1K5SURCkpiRKNwvr1p6bO+3n11QCvvhrA47EoKoo3TZ2/+mpNnRcRERExhUbYpU1MXXAbm76saHV8Yv9JPD+9rOnvlYe3Ul5VxsLKBVQdqQQgM5DFVwbdSUlBKTf3u42gL9hh7U5WugJrvvbOqLra01S8v/9+Yur8VVclivdx42KkpLRbEzoFnUvmU0buoJzMp4zMp4zcQVPixXEX0llYlsUnB7dQXllGeVUZu47vBKBbSjem582kOL+UcX3G4/O2XjFbLp86dPN1ZEaHD9tT51eutFedP3bMfh/JyLC47Ta7eL/jjhg5Oa56v+gQOpfMp4zcQTmZTxmZTxm5gwp2cdzFdhaWZbHpy42NxfvL1NR9Yb9O2hXMzC+hOH82o3qNxuvxnueV5EKpQzefUxlFIvD++4mp89u32+edx2MxalScKVPsAr6wUFPnQeeSGygjd1BO5lNG5lNG7qCCXRx3OZ1FLB7j/c/fZWFVGUuqF3Ko/hAA/TKvYmb+LEoKShmWMxyPKoXLog7dfCZkZFlQVeVlxQofK1f6Wb/eRzxun3v9+yeK97FjYwST9E4WE3KSc1NG7qCczKeMzKeM3EEFuziurTqLSCzC2r1rKK8q45VtSzgePgZAbtc8igtKKcmfTWH3IZf9c5KROnTzmZjRoUOwapU98r56tZ/jx+33m6ys5lPno3Tv7nBDO5CJOUlLysgdlJP5lJH5lJE7qGAXx7VHZ1EfreeN3asor1zAih3LqIvWATC0+zWUFJQyM38Wg7rmtunP7MzUoZvP9IzCYXjvPXvkfcUKPzt32lPnvV6L0aNjTJ4cY8qUKAUFnXvqvOk5iTJyC+VkPmVkPmXkDirYxXHt3VmciJzgtR3LWVhVxqqdKwnHwwBcf0URxfmzmZlfQp/Mvu328zsDdejmc1NGlgVbt3ob73v3sXFjYur8wIGJqfM33hgjEHC4sW3MTTklK2XkDsrJfMrIfMrIHVSwi+M6srM41nCUV7cvpbyqjDW73yBmxQC4sfc4igtKmZFbTM/0nh3SFjdRh24+N2d08KCH11+3R9/feMNPba39vtSli8Xtt9vF+8SJUbp1c7ihbcDNOSULZeQOysl8ysh8ysgdVLCL45zqLA6ePMjSbYsoryzjnX1vY2Hh9XiZ0PcWSgpmM23QdLJTO0GF0AbUoZuvs2TU0ADvvpuYOr97tz113uezGDMmxuTJUaZMiZKf76r3oiadJafOTBm5g3IynzIynzJyBxXs4jgTOosvTnzO4qqFLKwqo6JmAwABb4Db+99BcX4pUwZNIzOQ6WgbnWRCRnJunTEjy4LPPvM2Fe+bNnmxLPs9Kzc33lS8jxnjnqnznTGnzkYZuYNyMp8yMp8ycgcV7OI40zqLncd2sKhqIeVVZWw58DEAaf40Jg2YSnF+KRMHTCLNn+ZwKzuWaRlJa8mQ0f799tT5FSv8vPmmn7o6+/2ra1eLiRPtqfO33x4lO9vhhp5DMuTkdsrIHZST+ZSR+ZSRO6hgF8eZ3FlUHt5KeVUZCysXUHWkEoDMQBZfGXQnJQWl3NzvNoK+zr+htMkZiS3ZMqqvh3fe8TUuXOdn797E1Pkbb0xMnc/NNes9K9lyciNl5A7KyXzKyHzKyB1UsIvj3NBZWJbFJwe3UF5ZRnlVGbuO7wSgW0o3pufNpDi/lHF9xuPz+hxuaftwQ0bJLpkzsiz45BN76vzKlX42bUqch/n5iS3jRo+O4fc72FCSOye3UEbuoJzMp4zMp4zcQQW7OM5tnYVlWWz6cmNj8f4yNXVfANAz7Qpm5pdQnD+bUb1G4/V4HW5p23FbRslIGSXU1Hh4/XU/K1b4eOutxNT57Gx76vyUKfbU+S5dOr5tysl8ysgdlJP5lJH5lJE7qGAXx7m5s4jFY7z/+bssrCpjSfVCDtUfAqBf5lXMzJ9FSUEpw3KG4/Fc1HlmHDdnlCyU0ZnV18Pbb9tT5197zc++ffaFNL/fYuxYe+r85MlRBg3qmPc25WQ+ZeQOysl8ysh8ysgdVLCL4zpLZxGJRVi7dw3lVWW8sm0Jx8PHAMjtmkdxQSkl+bMp7D7E4VZems6SUWemjM7PsmDLFm/Tfe8ffpiYOj948KniPcbo0TF87XR3i3IynzJyB+VkPmVkPmXkDirYxXGdsbOoj9bzxu5VlFcuYMWOZdRF6wAY2v0aSgpKmZk/i0Fdcx1u5YXrjBl1Nsro4n3xhYfXXrOL97fe8nHypP1+2L17nIkT7fveb7stSlZW2/1M5WQ+ZeQOysl8ysh8ysgdVLCL4zp7Z3EicoLXdixnYVUZq3auJBwPA3D9FUUU589mZn4JfTL7OtzKc+vsGXUGyujynDwJa9cmps5/8YU9dT4QsKfOT5liT50fMODy3gOVk/mUkTsoJ/MpI/MpI3dQwS6OS6bO4mjDEZZtf4XyqjLW7H6DmBUD4Mbe4yguKGVGbjE903s63MrWkikjt1JGbcey4OOPE1PnP/44MT9+yJDEfe8jR8Yveuq8cjKfMnIH5WQ+ZWQ+ZeQOKtjFccnaWRw4eYBXti1mYeUC3t23DgsLr8fLhL63UFIwm2mDppOd2s3pZgLJm5GbKKP28/nnnqYt49au9VFfb79v9ugR54477AL+ttuiZGae/7WUk/mUkTsoJ/MpI/MpI3dQwS6OU2cBn9fuY3H1Qsqryqio2QhAwBvg9v53UJxfypRB08gMXEA10E6UkfmUUceoq4O33vI1FfBffmlPnQ8GLcaNS0ydv+qqM79XKifzKSN3UE7mU0bmU0buoIJdHKfOoqWdx3awqMou3rcc+BiANH8akwZMpTi/lIkDJpHmT+vQNikj8ymjjhePw0cfJabOb9mSmB8/dGiieC8qiuP1QkWFF8vKYNQo5WQynUvuoJzMp4zMp4zcQQW7OE6dxdlVHt7KwsoFlFeVUXWkEoDMQBZfGXQnJQWl3NLvdgK+QLu3QxmZTxk5b+/exNT5t9/20dBgv7/m5MSZNCnG9u0ejhzxs3r1cfx+hxsrZ6VzyR2Uk/mUkfmUkTuoYBfHqbM4P8uy2HJwM+WVZZRXlbH7+C4AuqV0Y3reTIrzSxnXZzw+b/tsHq2MzKeMzFJbC2+95WflSnv6/IED3qbvTZwY4fHHG+jRw1Xvp0lD55I7KCfzKSPzKSN3UMEujlNncXEsy6KiZgOLql6mvOplauq+AOCK9Cu5K6+Y4vzZjOo1Gq/He55XunDKyHzKyFzxODz6aAq//32w6VhqqsWf/mmEhx4KM3Cgq95XOz2dS+6gnMynjMynjNxBBbs4Tp3FpYvFY7z3+TssrCxj6bZyDtUfAqBf5lXMzJ9FSUEpw3KG4/Fc1HneijIynzIyVzgMRUUZTQvUAWRmWtTWevB6LWbMiDJnTpgRI+IOtlJO0bnkDsrJfMrIfMrIHS62YG+7ITsRuWw+r4+b+k7g57f+J5vvr+SF6WV8rfBPORo+ytwP/4s7XrqZsfOL+Lf1/0ro0B+dbq5IUlq0yN+iWAeor4d//Md6rr46zqJFASZPzqCkJI1Vq3y467q4iIiImEQj7NLmdHWv7dVH61m963XKqxawcsdy6qJ1AAztfg0lBaXMzJ/FoK65F/x6ysh8yshcU6ems2lT6/UlJk6MMn/+Sdas8TF3bpA1a+yV6IYOjfHww2FmzYoSDLZ6mrQznUvuoJzMp4zMp4zcQVPixXHqLNrXicgJVu5YxsKqMlbvfI1wPAzA9VcURcSHiwAAIABJREFUUZw/m5n5JfTJ7HvO11BG5lNG7nCunDZv9jJvXpDycj+xmIfeveM8+GCY++6LkJXVwQ1NYjqX3EE5mU8ZmU8ZuYMKdnGcOouOc7ThCMu2v8LCygW8tedNYlYMgBt7j6OkYDbTc2fSM71nq+cpI/MpI3e4kJx27/bw618HefbZAHV1HrKyLO6/P8yDD0bo1ctV78GupHPJHZST+ZSR+ZSRO6hgF8eps3DGgZMHWFq9iPKqMt7dtw4LC5/Hx4R+t1CSP5tpudPpmpJNRc0GrJQGRmWPd7rJcg46j9zhYnI6cgSeeSbIk08G2L/fSyBgUVoa5ZFHwgwZogXq2ovOJXdQTuZTRuZTRu6ggl0cp87CeZ/X7mNx9ULKq8qoqNkIQMAb4Pb+d3Co/hDHIkd446vv4vf6HW6pnI3OI3e4lJzq6+GllwLMmxekutpevG7SJHtl+bFjY1zmJhByGp1L7qCczKeMzKeM3EEFuzhOnYVZdh7bwaKql1lYWcYnBzc3HR+WM5y/HvW3TOw/iVR/qoMtlDPReeQOl5NTPA4rVviZOzfA+vX2xbOiohhz5oSZNi2Kr/W6dnIJdC65g3IynzIynzJyB6MK9sLCQg8wDxgO1APfDIVC25p9/x7gr4AIsDkUCj1ynpdUwe4C6izM9YM1j/L0J0+2OJYZyGJa7nRK8ku5ud9tBHwBh1onzek8coe2ymn9ei9z5wZZvtyPZXkYODDOww+HufvuCGlpbdDQJKZzyR2Uk/mUkfmUkTuYtg97MZASCoXGAT8EfnHqG4WFhanAPwO3hEKhCUB2YWHh9HZuj0jSCsfCvLJ9cYtj1/UcQbfUbrwYep57XpnNtc/k8+ibf8Xbe98iFo851FKR5DNmTJzf/raedetOcO+9YT7/3MMPfpBKUVEGP/tZkIMHNU9eREQkGbV3wT4eWA4QCoXeB0Y1+14DMC4UCjU0/t2PPQovIu1gUdXLfFlX0+LYpwe38PydZbw663UevO5hgr4Unv30aWYtms7w3w3h79d+n/Wfv0/c0oJYIh0hP9/isccaqKg4wfe+10A06uFnP0uhqCiDv/u7FHbsUOEuIiKSTNp7SvyTwIJQKLSi8e87gNxQKBQ/7XF/CUwNhUJ3nuclXXXDvYhJbvjNDazfu77V8a/kf4VX/+xVAGLxGGt3reWFLS+w4NMFHDx5EID+Xftz9zV3c/e1dzOi1wg8WhVLpEPU1sJTT8EvfgG7doHXC7Nnw/e/D6NGnf/5IiIiYhyj7mF/DHg3FAotaPz7rlAo1L/Z9z3AT4EC4GvNRtvPRvewu4DunzHfhWQUiUVYu/dNFlaW8er2pRwPHwMgLzuf4vxSivNLKew+pCOam5R0HrlDR+UUicDixX7mzg2yZYu9Gt1NN0X59rfD3H67VpY/F51L7qCczKeMzKeM3MG0e9jXAdMACgsLbwQ2n/b9X2Pf4158AcW6iHSggC/A7f0n8T8Tn+CT/1PFM1PnU5w/i321e3ls478z4YUx3PqHcfxXxWPsOLrd6eaKdGqBAJSWRlm1qo4XX6zjlluirFvn55570rn11nReeMFPOOx0K0VERKStddQq8dc1HvoGMBLIACqADcDaxu9ZwH+FQqFF53hJjbC7gK7ume9yMqqN1PLajuUsrCpj9c7XCMftKqHoipEUF5QyM28WvTP7tGVzk5LOI3dwMqfNm73MmxekvNxPLOahd+84Dz4Y5r77ImRlOdIkI+lccgflZD5lZD5l5A5GbevWDlSwu4A6C/O1VUZHG46wbPsrLKxcwFt73iRmxfDg4cY+4yjOL2V67kx6pvdsgxYnH51H7mBCTrt3e/j1r4M8+2yAujoPWVkW998f5sEHI/Tq5ar3+HZhQkZyfsrJfMrIfMrIHVSwi+PUWZivPTI6cPIAS6sXUV5Vxrv71mFh4fP4mNDvFkryZzMtdzpdU7Lb9Gd2ZjqP3MGknI4cgWeeCfLkkwH27/cSCFiUlkZ55JEwQ4Yk704PJmUkZ6eczKeMzKeM3EEFuzhOnYX52jujz2v3sbh6IeVVZVTUbAQg4A0wsf8kZubPYsqgaWQGMtvt53cGOo/cwcSc6uvhpZcCzJsXpLraXqpm0qQoc+aEGTs2+RaoMzEjaU05mU8ZmU8ZuYMKdnGcOgvzdWRGO4/tYFHVyyysLOOTg/a6k2n+NCYP+ArFBaVM7D+JVH9qh7TFTXQeuYPJOcXjsGKFn8cfD7Jhg72yfFFRjDlzwkybFsXnc7iBHcTkjCRBOZlPGZlPGbmDCnZxnDoL8zmV0dZDIcqrylhYtYDqI1UAZAaymJY7nZL8Um7udxsBX6DD22UinUfu4Jac1q/3MndukOXL/ViWh4ED4zz8cJi7746QluZ069qXWzJKdsrJfMrIfMrIHVSwi+PUWZjP6Ywsy2LLwc2UV5ZRXlXG7uO7AOiW0o3pecWUFJQytvdN+LxJMgR4Bk5nJBfGbTlVVXn45S+DvPhigIYGDz16xHnggQjf+EaEHj1c9Xnggrkto2SlnMynjMynjNxBBbs4Tp2F+UzKyLIsKmo2UF5VxqKqhdTUfQHAFelXcldeMcX5sxnVazRej9fhlnYskzKSs3NrTjU1Hp56KsDTTwc5etRDWprFPfdEeOihMAMHuupzwXm5NaNko5zMp4zMp4zcQQW7OE6dhflMzSgWj/He5++wsLKMpdvKOVR/CIB+mVdRXFBKSX4p1+ZchycJVs0yNSNpye051dbC/PkBnngiyJ49Xrxeixkz7AXqRozoHCvLuz2jZKGczKeMzKeM3EEFuzhOnYX53JBRJBZh7d43WVhZxqvbl3I8fAyAvOx8ivNLKc4vpbD7EIdb2X7ckJF0npwiEVi82M/cuUG2bLFvRRk/3i7cb7/d3SvLd5aMOjvlZD5lZD5l5A4q2MVx6izM57aM6qP1rN71OuVVC1ixYxknoycBuLrHtZTklzIzfxYDuw5yuJVty20ZJavOlpNlwZo1PubODbJmjR+AoUNjPPxwmFmzogSDDjfwEnS2jDor5WQ+ZWQ+ZeQOKtjFceoszOfmjGojtby2YzkLq8pYvfM1wvEwAEVXjKS4oJSZebPondnH4VZePjdnlEw6c06bN3uZNy9IebmfWMxD795xHnwwzH33RcjKcrp1F64zZ9SZKCfzKSPzKSN3UMEujlNnYb7OktHRhiMs2/4KCysX8NaeN4lZMTx4uLHPOIrzS5meO5Oe6T2dbuYl6SwZdXbJkNPu3R5+/esgzz4boK7OQ1aWxf33h3nwwQi9epn/GSIZMuoMlJP5lJH5lJE7qGAXx6mzMF9nzOjAyQMsrV5EeVUZ7+5bh4WFz+NjQr9bKMmfzbTc6XRNyXa6mResM2bUGSVTTkeOwDPPBHnyyQD793sJBCxKS6M88kiYIUPMXaAumTJyM+VkPmVkPmXkDirYxXHqLMzX2TP6vHYfi6sXUl5VRkXNRgAC3gAT+09iZv4spgyaRmYg0+FWnltnz6izSMac6uvhpZcCzJsXpLra3m5x0iR7gbqxY81boC4ZM3Ij5WQ+ZWQ+ZeQOKtjFceoszJdMGe04up3F1QtZWFnGJwc3A5DmT2PygK9QXFDKxP6TSPWnOtzK1pIpIzdL5pzicVixws/jjwfZsMFeWb6oKMacOWGmTYvi8zncwEbJnJGbKCfzKSPzKSN3UMEujlNnYb5kzWjroRDlVWUsrFpA9ZEqADIDWUzLnU5Jfik397uNgC/gcCttyZqR2ygn2/r1XubODbJ8uR/L8jBwYJyHHw5z990R0tKcbZsycgflZD5lZD5l5A4q2MVx6izMl+wZWZbFloObKa8so7yqjN3HdwHQLaUb0/OKKSkoZWzvm/B5nRsiTPaM3EI5tVRV5eGXvwzy4osBGho89OgR54EHInzjGxF69HDm84YycgflZD5lZD5l5A4q2MVx6izMp4wSLMuiomYD5VVlLKpaSE3dFwBckX4ld+UVU5w/m1G9RuP1eDu0XcrIHZTTmdXUeHjqqQBPPx3k6FEPaWkW99wT4aGHwgwc2LGfO5SROygn8ykj8ykjd1DBLo5TZ2E+ZXRmsXiM9z5/h4WVZSzdVs6h+kMA9Mu8iuKCUkryS7k25zo8HbCqljJyB+V0brW1MH9+gCeeCLJnjxev12LGDHuBuhEjOmZleWXkDsrJfMrIfMrIHVSwi+PUWZhPGZ1fJBZh7d43WVhZxqvbl3I8fAyAvOx8ivNLKc4vpbD7kHb7+crIHZTThYlEYPFiP3PnBtmyxb7VZPx4u3C//fb2XVleGbmDcjKfMjKfMnIHFeziOHUW5lNGF6c+Ws/qXa9TXrWAFTuWcTJ6EoCre1xLSX4pM/NnMbDroDb9mcrIfBU1G7BSGhiVPd7ppriGZcGaNT7mzg2yZo0fgKFDYzzySJiSkijBYNv/TJ1L7qCczKeMzKeM3EEFuzhOnYX5lNGlq43U8tqO5SysKmP1ztcIx8MAFF0xkuKCUmbmzaJ3Zp/L/jnKyHwPvfYAnx3ewqrZ6/B7/U43x3U2b/Yyb16Q8nI/sZiH3r3jPPhgmPvui5CV1XY/R+eSOygn8ykj8ykjd1DBLo5TZ2E+ZdQ2jjYcYdn2V1hYuYC39rxJzIrhwcONfcZRnF/K9NyZ9EzveUmvrYzaX9yKUxs+zrHwMY6Fj3E8fJzj4aNNXx8LH+N4wzGOR45xrOEYx5sdP1R/kL21ewCYkVvMTyb8lCszejn8G7nT7t0efv3rIM8+G6CuzkNWlsX994d58MEIvXpd/mcUnUvuoJzMp4zMp4zcQQW7OE6dhfmUUds7cPIAS6sXUV5Vxrv71mFh4fP4mNDvFkryZzMtdzpdU7Iv+PWU0bk1xBoai+ijTUW0XWjb/yUK8MZi+wxFd23k0v59MwKZeLBnWzR3Q++x3JVXzJ25d9Ens28b/JbJ5cgReOaZIE8+GWD/fi+BgMXs2VEeeSRMYeGlL1Cnc8kdlJP5lJH5lJE7qGAXx6mzMJ8yal+f1+5jcfVCyqvKqKjZCEDAG2Bi/0nMzJ/FlEHTyAxknvM1OmtGcSvOiUhtYxF9/IxFd23jny2K7ubFeMOxplsRLobf66dLsAuZwS50afwvK5hFVtPXXZp9nWX/mdKVrEAWXVLs45mBLGJWjKJnr+HLupqm1+6V0ZuaE19gYb+njrpyDHflFzM9dyb9sq5qs3+/ZFBfDy+9FGDevCDV1fZ2ipMmRfn2t8PceOPFL1DXWc+lzkY5mU8ZmU8ZuYMKdnGcOgvzKaOOs+PodhZXL2RhZRmfHNwMQJo/jckDvkJxQSkT+08i1Z/a6nkmZhSOhc84in2s4WiLkevTi+7aFsePNxW1FyPdn9FURHdJsQvnLildGwvwrGYF+OlFd1eyUrqQFcgizZ/WJlvyvRR6gTmrHmxxzO/1U3bXUv546FOWVi9i3b61xC17VLjoipHMyCthet5dDOgy8LJ/frKIx2HFCj+PPx5kwwZ7Zfmiohhz5oSZNi2Kz3dhr2PiuSStKSfzKSPzKSN3UMEujlNnYT5l5Iyth0KUV5WxsGoB1UeqAMgMZDEtdzol+aXc3O82Ar5Am68+blkWJyK1zQrqo6eNXB+3j7UY9U4U5acK7fpY/UX/bJ/Hlyicm49cNyuou6Scu+jOCnYxalG3qQtuY9OXFa2OT+w/ieenlwGwv24/y7YvZUl1OW/vfYuYFQNgeM/rmZFXzIy8mQzqmtuh7Xaz9eu9zJ0bZPlyP5blYeDAOA8/HObuuyOkpZ37uerv3EE5mU8ZmU8ZuYMKdnGcOgvzKSNnWZbFloObKa8so7yqjN3HdwHQLaUb0/OK2XFsGwfqv2TV7HVYlnXmUe0zFN3Hw0dPm2puf308fKxptPdipPnTTiuyuyZGuU8rrBOj3l0ai3O70E73p7fJqLapLuRcOnjyIMu3v8Li6oWs3buGaDwKwLU513FXY/Gel13QEc11vaoqD7/8ZZAXXwzQ0OChR484DzwQ4RvfiNCjx5k/z6i/cwflZD5lZD5l5A4q2MVx6izMp4zMYVkWFTUbKK8qo7zq5Rb3RQe8ASLxyEW/ptfjtYvpQOP92Y1TwruktCy6W4xyN7+fO6ULWYEuBHyBtvxVO6WLPZcO1x9ixY5lLK5ayJo9bzTlO7T7NdyVX8yM3GIGdy9sr+Z2GjU1Hp56KsDTTwc5etRDWprFPfdEeOihMAMHtvxco/7OHZST+ZSR+ZSRO6hgF8epszCfMjJTLB7ju2/M4Q+h+YA9nXx0rxvontqjqejOajaCfbaiOyOQ2alHtU1yOefS0YYjrNixjCXV5byxa1XTQnqF3YY0TpsvZkj3ocryHGprYf78AE88EWTPHi9er8WMGVHmzAkzYkScigovlpXBqFHq70yn9yXzKSPzKSN3UMEujlNnYT5lZKZwLNxq9fFvDvsWP5nwMwdbJefSVufS8fAxVu5YzuLqclbveo2GWAMABdmDmZE3k+l5xVzT41oV72cRicDixX7mzg2yZYu9Gt348VEsCw4d8rNq1XH85iyDIGeg9yXzKSPzKSN3UMEujlNnYT5lZKazrT6+5mvvUdBtsEOtknNpj3OpNnyc13euZMm2Rby+cwUnoycByO2a17Rg3bCc4Srez8CyYM0aH3PnBlmzJlGhjx0b5VvfijBuXJTsbAcbKGel9yXzKSPzKSN3UMEujlNnYT5lZKYLWX1czNLe59KJyAlW73qNJdXlrNyxgrroCQAGdBloF++5MxlxRZGK9zP4m79J4Xe/C7Y45vFYXHddnPHjY0yYEGXMmBiZmQ41UFrQ+5L5lJH5lJE7qGAXx6mzMJ8yMp8ycoeOzKkuUscbu1expLqcFTuWcSJSC8BVWf2ZnjuTGXkzKbpyFF6Pt0PaY7JwGIqKMvjyy8S/RVFRlJQU2LjRRyRif1by+y2KimKNBXyMkSNjpKY61erkpj7PfMrIfMrIHVSwi+PUWZhPGZlPGbmDUznVR+t5c/dqllSXs3zHqxwPHwOgT0bfpnveR/cak7TF+0sv+Zkzp+UG7X6/xZo1dfTtG2f9eh9vv+3j7bf9fPihl3jc/uyUmmoxerRdvI8fH2XEiLjufe8g6vPMp4zMp4zcQQW7OE6dhfmUkfmUkTuYkFNDrIG3dr/Bkm2LWLb9FY42HAGgV0ZvpufexYy8Ysb0uhGf1+doOzvS1KnpbNrU+vedODHK88+fbHHs2DF49127eF+71sennyael5lpMXasXbyPHx/jmmvieJPzGki7M+FcknNTRuZTRu6ggl0cp87CfMrIfMrIHUzLKRwL8/beNSyuKmfZ9qUcbjgMwBXpV3Jn7gxm5BVzY+9x+L3JM2x8sRkdOODhnXd8rF1rF/HV1YkKvXv3OOPGJabQ5+fH0fIBbcO0c0laU0bmU0buoIJdHKfOwnzKyHzKyB1MzikSi7Bu31qWVJfz6rYlHKw/CEBOWg7TBt3FjLyZ3NR3Qqcv3i83o337PE3T59eu9bF3b6KAv/LKxAJ248fH6N/fVZ+pjGLyuSQ2ZWQ+ZeQOKtjFceoszKeMzKeM3MEtOUXjUd7dt47F1eW8sm0xB07uB6B7anemDZrB9LyZTOh7CwFfwOGWtr22zMiyYMcOD2+/7eftt+1R+AMHEgV8//7xpuJ9/PgYV17pqs9YjnLLuZTMlJH5lJE7qGAXx6mzMJ8yMp8ycgc35hSLx3j/83dZXL2QpdsW82VdDQDZKdl8ZdB0ZuTN5OZ+txH0Bc/zSu7QnhlZFoRC3qbi/Z13/Bw9mvgcNnhwrKl4v+mmKN26tUszOgU3nkvJRhmZTxm5gwp2cZw6C/MpI/MpI3dwe05xK876L95nSZVdvH9+Yh8AXYJdmTpoGjPyirml322k+t2711lHZhSLwZYt3qb73997z0ddnf25zOOxuPbaxBT6G2/UHvDNuf1cSgbKyHzKyB1UsIvj1FmYTxmZTxm5Q2fKKW7FqajZwOLqcpZWL2Jv7R4AMgNZTBn4FWbkFXNb/4mk+dPO80pmcTKjcBg++ODUFnI+NmzwEQ7bn9N8Povrr09MoR81Kkaau/5p21RnOpc6K2VkPmXkDirYxXHqLMynjMynjNyhs+ZkWRYffFnRVLzvOr4TgIxAJpMHTGF6XjET+08iPZDucEvPz6SMTp6EDRt8jVPo7T3gYzH7c1tKir0HvD2FPsr118cJdL4lBc7KpJzkzJSR+ZSRO6hgF8epszCfMjKfMnKHZMjJsiw+3v8hi6vLWVy9kJ3HdgCQ7k/njgFTmJE3k4kDJpMZMHN+t8kZHT8O771nF+9vv+1jy5bEHvDp6Yk94CdMsPeA97XeWr7TMDknsSkj8ykjd1DBLo5TZ2E+ZWQ+ZeQOyZaTZVlsObiZJVV28b7taDUAaf40bu8/iRl5M5k8YCqZwSyHW5rgpowOHrT3gD81hb6yMlGhZ2dbjBtnF+/jx8cYPLhz7QHvppySlTIynzJyBxXs4jh1FuZTRuZTRu6QzDlZlsVnhz5lcfVCllSVU3lkKwApvhRu638HM3JnMmXgV+iS0tXRdro5oy++8DQV72vX+tm9O7GFXM+e8abiffz4KAMGWK4u4N2cU7JQRuZTRu6ggl0cp87CfMrIfMrIHZRTwh8PfcaSxnvePzv0KQBBb5Bbr7qd6XkzmTpwGtmpHb+vWWfJyLJg586We8Dv358o4K+6Kt5UvI8fH6N3b1d9vus0OXVmysh8ysgdVLCL49RZmE8ZmU8ZuYNyOrPKw1tZUl3OkupFfHJwMwABb4Cb+93KjLxipg6aRvfUHh3Sls6akWXB1q0t94A/ciTxGTA/P9a4hVyMceNi9Ohh9ue9zppTZ6KMzKeM3EEFuzhOnYX5lJH5lJE7KKfz23akiiXVi1iybREf7/8QAL/Xz/i+NzMjr5hpg2bQI639ivdkySgWg08+SewB/+67iT3gAa65Jta0B/zYsTGyzFlmAEienNxMGZlPGbmDCnZxnDoL8ykj8ykjd1BOF2fH0e0s2baIpdXlfPDlJgB8Hh/j+k5gRu5MpuXO4Ir0K9r0ZyZrRpEIfPCBt2kK/YYNPhoaEnvAjxgRb5o+P3p0jHSHd+hL1pzcRBmZTxm5gwp2cZw6C/MpI/MpI3dQTpdu17GdLN22mCXV5VTUbADA6/EytvdNTM+byfTcu7gyo9dl/xxlZDt5EjZuTCxg98EHiT3gg0GLUaNOLWAXo6goRjDYse1TTuZTRuZTRu6ggl0cp87CfMrIfMrIHZRT29h7fA9Lty1iSfUi1n/xHgAePNzQeywz8mZyZ+5d9Mnse0mvrYzOrLb29D3gvViW/RkyPd3ihhsSU+iHDWv/PeCVk/mUkfmUkTuoYBfHqbMwnzIynzJyB+XU9j6v3ccr2xazZNsi3tv3Dhb255TRvW5gRt5MpufOpF/WVRf8esrowhw6BO+842/aRm7r1kSF3rWrxdixiT3ghwxp+z3glZP5lJH5lJE7qGAXx6mzMJ8yMp8ycgfl1L5q6mp4ZdtillYv4p19bxO34gCMvHIU03OLmZ53FwO6DDznayijS1NT03IP+F27ElvI5eTEm6bPjx8fZdCgy98DXjmZTxmZTxm5gwp2cZw6C/MpI/MpI3dQTh1nf91+Xt2+hCXVi1i39y1iVgyAET2vZ3peMTPyZjKoa26r5ymjtrFzp4d16xJT6GtqEgV8376JPeAnTIjRp8/Ff7ZUTuZTRuZTRu6ggl0cp87CfMrIfMrIHZSTMw6ePMiy7UtZUl3O2r1riMajAAzLGc6MvJnMyJtJXnYBFTUbsFIaGJU93uEWdy6WBVVVp7aQ87FunZ/DhxOfP3Nz403F+003xcjJOf9nTZ1L5lNG5lNG7qCCXRynzsJ8ysh8ysgdlJPzDtcfYvn2V1lSXc6aPW8QiUcAuLrHtYBFXewEv53yAl2CXUgPpJMeyCDoDeJp65uwk1g8bu8Bb0+h9/POOz5OnEj8+w4dGmu8/93eA75r15bPr6jwYlkZjBqlc8lk6u/Mp4zcQQW7OE6dhfmUkfmUkTsoJ7McqT/Mih3LWLptEat3vk7EipzxcT6Pj/RABun+dLuI92c0/pne7Lh9LOP0Y6ee0+qY/WeaPy3pLwZEIvDRR/Ye8GvX2nvA19fb/yZer8Xw4Yk94MeMifHoo6l89lmAVauO4/c73Hg5K/V35lNG7qCCXRynzsJ8ysh8ysgdlJO5/uXdf+R/PvgPAIK+FCYPmErUilIXqaMucoK6aPM/66iLnmha1O5yePCQ1qyozzjfRYGzXgBo9pzG10nzp+PztvP+au2gvh4qKnxNU+g3bfIRjdqfV/1+i1gMLMvDj39cz7e/feaLLOI89XfmU0bucLEFu65jioiISKcSjoX5Q2h+s7830CujFz+Z8LOzPseyLBpiDdRFTzQW9XWJr5v+rONE82K/8djZLgDURerY13CEusiJpqn6lyvVl3reWQFnvShw2gWAlq+TQcAXaJM2tmpzKtx0k30/O9h7wK9fby9gt2CBnxr/Bkg7xD//81Q++8zLN78ZYcSItt86TkTEjTTCLm1OV/fMp4zMp4zcQTmZ6aXQC8xZ9WCLY36vnzVfe4+CboMdaVMkFml1AeBEi8K/9QWAk6eK/7NcPEg87mSbtDHgDVzYrQKnzQrIOONzTl0csL9O8aW0ulUgHIaiogy+HH8v9P4AfvkxxO2xpGHDYtx3X4TS0giZmW3y68llUn9nPmXkDhphFxERkaT21OZftToWjUf58bof8vz0MgdaBAFfgK6+bLqmZLf5a8eteGJk/xyj/Wc8dpaLB8cajvHFiS+oi5zA4vIHd7web6sLACePZvDltCAMeBs8Fvz5ODxfDqd3zxS27E7l+8tS+fvlKQy72s+No/zk9k8h6AuS4kshxZdKii9I8PSv/SmkeFMI+lJI9dt/apFBEXEzjbA5nqzPAAAgAElEQVRLm9PVPfMpI/MpI3dQTuZTRpfHsizqY/VnKfxbXgA40eIx554VUBep41j9CfBGO+T3SPGlNBb3QVJ8qS0K/8TXpz8m8fUZLw40e07i4kCzr31BUk97nYA34MqLB9oi0R3U37mDRthFREREpE14PB7S/Gmk+dPoQY82fe1wLEzRs1fzZd2XTcdmD/4aj4z4DuFYA+FYmLpIPRs/iPL6m1E+2hLB8oUJptcz7PoTjBh5ku5X1NMQbaAh3kA41mB/HWsgHA/TEK0/7euw/ZhYA3WROo7UH6ah8e8xK9amv9u5nOlCQeJiwamvz3Gh4CyzCFL9qRdwUSLxOhdz8eDJj5/gs8NbWDV7HX6vygeRjqQzTkREREQ63KKql1sU6wDlVWV8b+T3uTZnWNOx2wfA3xbDvn0e5s8P8PvfB6hY56UCGDEixr33Rigpubx73aPxqF3cN14oqI/VE46FGwt6++v6aD3huF3010cbvx+3LxKcuhBw6jUaWvw9TEOs+QWDlhcPaiO1HKo/2PT4ttit4EJ48Jz/QoE/FSyLt/e+hYXFX6y4n3uv+QYF3QbTN7MfXo+3Q9oqksw0JV7anKbjmE8ZmU8ZuYNyMp8yMtfUBbex6cuKVscn9p90zrUGYjFYvdrH734X5LXXfMTjHjIzLUpLI9x3X4Rhwzqm4G0v0Xi08YJBQ+JCQdPFgeYXEs51ceDcFwrqmy5ONFAfbSAcbzjjRYlzrV+Q7k8nL7uAgm4F5GcPZnC3QvK7DSa3ax6p/tQO/BeTU9TfuYP2YRfHqbMwnzIynzJyB+VkPmXkDpea0969iVH3ffvs0d7rr7dXmC8ujpCR0dYtTR6WZVEXqWPM74ez/2RiJkTRFSMZ0GUglUcqqT5S2WqXAq/HS/+sARR0G9yikB/cbTDdUrt39K+RVNTfuYMKdnGcOgvzKSPzKSN3UE7mU0bucLk5RaOwapWPZ58N8vrriVH32bPtUfdrr3X3qLtTzrdFYtyKs+f4bqqObGXr4RCVhyupOrKVysMhDpw80Or1ctJyyM8eTEG3Qgq6FVDQ+HW/rKs0vb4NqL9zBxXs4jh1FuZTRuZTRu6gnMynjNyhLXPas8fD738fYP78AJ9/bheBI0fGuPfeMDNnRjXqfhEu9bYFgEP1B6k6XEXl4RCVR7ZSddgu6ncd39nqPv1UXyp52QUM7jaY/G6DKci2/8zLzifNn9amv1Nnpv7OHVSwi+PUWZhPGZlPGbmDcjKfMnKH9sgpGoXXX7fvdV+1yodlecjKSoy6X3ONRt0vRltlVB+tZ/vRbU2FfOVh+7/qI5XURetaPNaDh6u6DKAgu6BxVH5w06h8j7S23bWgM1B/5w4q2MVx6izMp4zMp4zcQTmZTxm5Q3vntHt3YtT9iy8So+733x/mrruipKe324/uNNo7o7gVZ1/tXrYeDlF1eCuVRyrtov7w1hb30J/SPbV7q3vk87MHc1VWf3xeX7u102Tq79xBBbs4Tp2F+ZSR+ZSROygn8ykjd+ionKJReO01P7/7XYDVq+1R9y5dLL76VXvUfehQjbqfjZPn0pH6w43T6isbR+XtQn7Hse1nnF6fm53fOK2+oKmgz+uaT3qgc1+ZUX/nDkYV7IWFhR5gHjAcqAe+GQqFtp32mHRgJfDnoVBo63leUgW7C6izMJ8yMp8ycgflZD5l5A5O5LRrV2KF+Zoae9R91KgY991n3+ueplunWzDxXGqINTROr0/cI191pJLKw1upi55o8VgPHq7K6k9+s8XuTq1kn5OWg8dzUTWUkUzMSFq72ILd314NaVQMpIRCoXGFhYU3AL9oPAZAYWHhSOAJoG87t0NEREREpEn//hZ/93dhHn00zMqV9qj7m2/62LgxjR/9KDHqPmSIRt1NleJLYUj3oQzpPrTFccuy2Fe7t8Vid6cK+dW7Xmf1rtdbPL5bSremxe5OrWCf320wA7IGJu30ejFHexfs44HlAKFQ6P3CwsJRp30/iF3AP9vO7RARERERaSUQgDvvjHLnnVF27kzc6/6b3wT5zW+CjBkT5d57I9x1l0bd3cLj8dA3qx99s/px61W3t/je0YYjTcV75eGtTUX9ppqNbPji/RaPDXqD/L/27jy6yvre9/hnD9lDApKQBAQKMiU/QJEyilUg9eCA1Z5WRYZaHDrYW1fb1XNu72rt0q5brUt7KsdiW6WKHuWoONe2ChwGGRRES6+Cgj/C4EgrUxhkSLL389w/np1hkzAECM+zk/drrSx3dnY2372+EvLZv+/v9/Qr7O+F+fpAX65+hWUqyONyAzg9WjuwnyFpT6PPU8aYsLXWkSRr7UqpfnQeAAAA8M1ZZ7m69dYa/eQnNZo/v27VPao334zqtttcXXttrb75zVoZw6p7ruoUL9TwriM1vOvIrPtr0jX6YM+WrD3y3jXlK7V+17omz/OFDj0b9shngnxZkVFpsrRNjNcjOFp7D/u9klZaa5/LfP6RtbZXM497VdLNx7OHvRXKBAAAAJq1ebP08MPSI49In33m3XfhhdLNN0tXXy1W3ds413W1dd9Wvb/jfa3fsV7v73i//vbWfVubPL4wUagBJQM0sGSgBpQMqL/dp6iPouHWXitFjgjUoXNXSbrCWnuTMWa0pNustV9p5nHHHdg5SCH4OPAi+OhR8NGj3ECfgo8e5YZc6FNNjepX3Zcu9YJXYaGrSZO8Vffy8ra96p4LPTrd9tXs1caqyqw98pVVVlv2blbKSWU9Ni+cp76d+jXskc9ckq5fUZk65HU4JfXQo9wQtEPnXpR0sTHm9cznNxpjpkgqsNY+3OhxrJwDAAAgsGIx6corU7ryypS2bGnY6z5zZkwzZ8Z0/vneXvcrrkgpkfC7WpwOHWNnaGjX4RradXjW/bXpWn2494NMkN9QH+Qrd1fKVr3f5Hm6F/TIjNSXZ64pb1RWWK4u+V0ZrwfXYcepx7t7wUePgo8e5Qb6FHz0KDfkap9qaqR586J67LE8LV/urYMVFXl73adNq1VZWdtZdc/VHgWJ67raduAzbaiyjU6w9/67df+nTR5/RqxT/Wp83R75ssJynXVGb+VF8rIeu/qzt+TGqzWi8MLT9XJwggJ1HfZWQGDPAfxADz56FHz0KDfQp+CjR7mhLfRp8+aQ/vu/8zRnTp527PCu6/6lLzWsusfjPhd4ktpCj4Ls85p92rR7Y6NV+UpVVllt3rNJtU5t1mPzwnnq06lvoyBfruc3PKOtBz7R4mtWNAnzCBYCO3zHD/Tgo0fBR49yA30KPnqUG9pSn2pqpLlzvb3udavunTs7mjQppWnTatSvX0797l2vLfUol6SclD7a+4E2NLoE3YbMKfZ7a/Y0eXw4FFZxokRFiSIVJTqrKF6kwkSRiuKdVZQoUmG8SJ0TnTP3eY8pTBSpIFrA+P1pQmCH7/iBHnz0KPjoUW6gT8FHj3JDW+3T5s0hzZ4d05w5Ue3c6a26X3BBStOm1eryy3Nr1b2t9ihXua6r7Qe3q7LK6vf/b4YWfjRfkhQJRdSzYy/tq9mrquoqOe7xbcuIhWP1Ib6wcdg/QsCvu50fzSfot1DQDp0DAAAA2qW+fV394hfV+ulPq/XKK1HNnp2n116L6vXXoyoublh179s3pxbQEAChUEhd8ruoMF6oNTverr8/7aY1/qxLdNeY/5DjOl5wP1SlqkO7VFVdpd3VmduHvNu7Du3S7kNVqsrcv/3gNlXu3tDioN850VmFmbDfOZ4d6utW+wvjDfclo0mC/nFihR2nHO/ABh89Cj56lBvoU/DRo9zQnvq0aVPDqvuuXd6q+5gx3l73yy9PKRbzucAjaE89yiXP2jm6ZdF3s+6LhqNaOukNlRWVn9BzOq6jvdV76kO8F/Ibhf5DmaBfnR36d1fvlnucF/+KR+JZq/f1t+NF2QH/sHH+/Lz8E3pNQcJIPHzHD/Tgo0fBR49yA30KPnqUG9pjn6qrpZdf9va6r1jhDb2WlDiaPLlW111XG7hV9/bYo1xw2XNf1t+3rW5y/7/0ulhPXfH8aa3FcR3tqd5dH+qbC/hVh6pUVZ29qr+nes9xB/1EJJE9nn+MgF/3hkAymmzlV3/8COzwHT/Qg48eBR89yg30KfjoUW5o733auDGkxx+P6emn81RV5f0uP2aMt9d9woRgrLq39x7lglztUdpJa2/NnqMG/LoV/ob7qrSnevdx/xmJSKJJwD+e/fqJaOKUvtbVn72lCc//y+XuL9y5x/s97GEHAAAAfNS/v6tf/rJat95aXb/qvnx5VMuXR1VS4mjKFG/VvU+fnFpoA45LJBzJ7HXv3KLvSztp7anZfdQ9+YeP82/d/6nW73rvuP+MZDSZCfkNAf9Y+/UL40VHDPoPrXlQku6VRGAHAAAAckkiIV19dUpXX53Shg1hzZ6dp2eeydP998d1//1xjR2b0vXX1+qyy1LK41LbaOci4Yg6J4rVOVHcou9LOSntqd6j3dW7mgT8w8f561bzP9n3sdbtfPe4/4z8aH5DqM8E/Hgkrj9tfF6SBrakXgI7AAAAEDDl5Y7uuKNaP/95tf7yF++E+WXLolq2LKrS0oZV9969WXUHWiIajqo4WaziZLH6teD7Uk5Ku6t3NxrZ39XsnvyqzAF8VYd26eN9H7Uo6Ddb70l9NwAAAIBWk0hIEyemNHFiStY2rLrPmBHXjBlxVVR4J8yz6g60rmg4qpJkiUqSJS36vtp0rbYd2Kbxz16onYd2tvjPDbf4OwAAAACcdsY4uvPOar3zzuf63e8OatSolJYsiepb30pq6NAC3XVXTB9+yLWtgSDJi+RpxdblJxTWJQI7AAAAkFOSSenaa1P6618Patmy/frOd2pUXR3SfffFNWpUgSZNSurll6OqrfW7UgCSNGvtzBP+Xi7rhlMuVy8p0Z7Qo+CjR7mBPgUfPcoN9OnkHTwo/fnPUT3+eExvvRWRJHXt6mjq1Fp94xu16tXr5H7np0fBR49yQ0uvw84KOwAAAJDjkklp0qSUXn75gJYu3a9vf7tGBw+G9J//GdfIkQWaPDmpV16JKpXyu1IALUFgBwAAANqQgQMd3XVXtdas+VwzZhzU8OGOFi+O6oYbkho2rEB33x3Txx+z1x3IBQR2AAAAoA3Kz5cmT07plVcOaMmS/brpphrt3x/S9OlxjRhRoKlTk5o7l1V3IMgI7AAAAEAbN2iQo7vv9lbdf/vbgxo2zNHChVFdf31Sw4cX6J57YvrkE1bdgaAhsAMAAADtREGBNGVKSnPnHtDixft14401+vzzkO6911t1/8Y3kpo/P5K16r56dVhz5/pXM9CeEdgBAACAduiccxzdc4+36n7ffQf1xS86WrAgqm9+M18jRhTo17+O6dNPQ3rooZj+/d/F6DzgAwI7AAAA0I4VFEhTp6Y0b94BLVq0XzfcUKO9e0P6zW/iGjasQC++GNX69dIf/pDnd6lAu0NgBwAAACBJGjzY0a9/7a26T59+SF27unJdb2/7nXfGdfHF+br77pjeeCOi2lqfiwXaAQI7AAAAgCwdOkjXXlsrx2l8b0hr1oQ1fXpcX/1qvozpoGnTEpo1K0+bNoXkun5VC7RdUb8LAAAAABA8L70U1bZt2et7kYh0xx2HVFkZ1pIlUc2bl6d587xR+Z49HVVUpDRuXFpjxqRUVORH1UDbQmAHAAAA0MSsWbEm96VSIS1cGNVTTx2UVK2PPgpp6dKoliyJaNmyqGbPjmn2bCkUcjV0qKNx41KqqEhr+PC0Yk2fDsAxhNzcml1xt2/f53cNOIbS0o6iT8FGj4KPHuUG+hR89Cg30KfgO54epdPSO+94K+9LlkT0t79FlEp5+98LClxdcEFaFRUpVVSk1K+fqxCXfT+l+HuUG0pLO7bo/3xW2AEAAACctEhEGjbM0bBhNfq3f5M+/1x6/fVIJsBH9T//431IUo8eTia8e+PznTv7XDwQUAR2AAAAAKdchw7SpZemdemlaUnV+vjjhvH55cujeuKJmJ54whufHzKkYf/7yJGMzwN1COwAAAAAWl3Pnq6uu65W111Xq3RaWrPGG59fujSiN9+M6O2347rvPik/v2F8fty4tMrKHMbn0W4R2AEAAACcVpGINHSoo6FDa/TjH3vj8ytWROpX4BcsiGrBAi+qdO/esPo+dmxaxcU5dQYXcFII7AAAAAB81aGDdMklaV1ySVqS9OmnIS1d6u1/X7YsoiefjOnJJ73x+XPPbTh9fuTItOJxn4sHWhGBHQAAAECg9OjhaurUlKZOTclxpLVrG06ff/PNiN55J64ZM7zx+fPPT9cfYFdezvg82hYCOwAAAIDACoelIUMcDRlSox/9yBuff+ONSP3+90WLolq0yIs1Z57pqKLCC/Bjx6ZVUsL4PHIbgR0AAABAzujQQRo/Pq3x473x+a1bvfH5pUu9AD9nTp7mzMmTJA0e3HB43ahRaSUSflYOtByBHQAAAEDO6t7d1ZQpKU2Z4o3Pv/tuw+nzq1ZFtHZtXPffLyWT3vh83f73AQMYn0fwEdgBAAAAtAnhsHTuuY7OPbdGP/yhtH+/tGpVRK++6gX4xYujWrzYi0BduzoaN65hfL5LF8bnETwEdgAAAABtUkGBdNFFaV10kTc+/49/ZJ8+/8wzeXrmGW98/uyz0/X73887j/F5BAOBHQAAAEC70K2bq8mTU5o82Ruff++97NPn33svot//PqZEwtXo0Q373wcNYnwe/iCwAwAAAGh3wmFp8GBHgwfX6Ac/kA4cyD593gvyXlzq0sUbnx83zgvwXbsyPo/Tg8AOAAAAoN3Lz88en//nPxtOn1+yJKJnn83Ts8964/ODBqXr97+PHp1WMuln5WjLCOwAAAAAcJgzz3Q1aVJKkyZ54/Pr1oXrV97feCOidesieuCBmOJxb3y+7vT5QYMchcN+V4+2gsAOAAAAAEcRDkvnnOPonHMc3XJLrQ4e9E6fr9v/7l0DPqpf/lIqLXU0dqy3+l5Rwfg8Tg6BHQAAAABaIJlU5kR5b3z+s89CWrasYf/788/n6fnnvfH5gQOzx+fz8/2sHLmGwA4AAAAAJ6FrV1cTJ6Y0cWJKriutXx+uX3lfuTKi9esjevDBmGIxV+ed13D5uLPPZnweR0dgBwAAAIBTJBSSBg1yNGiQo+9/v1aHDnnj83X735cv9z7uuCOukpKG8flx49Lq1o3xeWQjsAMAAABAK0kklLkkXFq3316jbdu88fm60+dfeCFPL7zgjc8PGJA9Pl9Q4HPx8B2BHQAAAABOky5dXF1zTUrXXOONz1vrjc8vWeKNz8+cGdHMmd74/KhRDePz55zD+Hx7RGAHAAAAAB+EQtKAAY4GDHD0ve954/NvvRWpD/CvveZ93HlnXMXF2ePz3bs3jM+vXh2W60ojRvj4YtAqCOwAAAAAEACJhDRmTFpjxqR122012r49pOXLG06ff/HFPL34ojc+X17urb6PG5fS00/nqbJSWrRIipLw2hTaCQAAAAABVFrq6qqrUrrqKm98fsOGhtPnV6yI6I9/jOiPf4xJ8lbbv/71pL72tZT693dUVuaoWzdXoZC/rwEnh8AOAAAAAAEXCknGODLG0c0316q62hufv+eemFat8mLdqlXR+tuSVFDgqqzMUf/+jsrLnfog36ePo1jMr1eCliCwAwAAAECOicelUaPS2rIl+yS6ioqUhg1Lq7IyrI0bw1q3Lqy3345kPSYScdW7t6uysrTKypz6j/79HXXqdDpfBY6FwA4AAAAAOeill6Lati07sL/2WkS/+lW1ysocSVI6LX34YUgbN4ZVWVn3EVFlZVibNuVp3rzs5+zSJXs1vu6je3fG6/1AYAcAAACAHDRrVtO59lQqpNtvj+uppw5KkiIRqW9fV337pnXJJen6x7mutGPH4UHeW5X3TqfPft78/Ibx+sZBvk8fR/F4q77Mdo3ADgAAAAA5aN68A/W3S0s7avv2fcf9vaGQd6hdaWla55+fzvragQPSpk1eeN+wIVwf6t9/P6x33mk6Xn/WWY33yqfrQ31h4cm9PhDYAQAAAACN5OdLgwc7GjzYybo/nZY+/jjUJMhXVoY1f35U8+dnP09pqdPsoXc9ergKZ0/y4wgI7AAAAACAY4pEpN69XfXundb48dmr8jt3hupH6huH+ZUrI1qxIjt25ue76tfPaXLgXd++jhKJ0/mKgo/ADgAAAAA4KcXFroqL0xo9OjvIHzwobd7cNMhv3BjW2rXZ4/XhsKtevdwmQb68PK2iotP5aoKDwA4AAAAAaBXJpHT22Y7OPjt7vN5xpE8+aRivrwvxlZVhLVgQ1YIF2c9TUuI0e+jdF77QtsfrCewAAAAAgNMqHJZ69XLVq1daF12UvSq/a5cy4T2SdYL9qlURrVyZHWGTSVd9+za9FF3fvo6SydP5iloHgR0AAAAAEBidO0ujRjkaNSp7Vf7QoYbx+sZBftOmsN57L3u8PhRy1bOnWx/kGwf64mL3dL6ck0JgBwAAAAAEXiIhDRrkaNCgpuP1n37a/KF3CxdGtXBh9vMUFzcdre/f31HPnq4i2bnfdwR2AAAAAEDOCoelnj1d9ezZdLx+9241CvKR+iD/1lsRrVqVHYcTCW+8/vAg37+/f+P1BHYAAAAAQJtUWCiNHOlo5EhHUqr+/upqacuWcLOr8uvWNT9ef/iqfN14fSjUevUT2AEAAAAA7Uo8Lg0Y4GjAgOzxeteVtm5tfrx+8eKoFi/Ofp6iIrf+0nONA32vXk3H61evDmvCBE1wXc093joJ7AAAAAAASAqFpB49XPXokVZFRfZ4/Z49anLg3caNYf39796IfWPxeMN4fV2Qf+65PEm6VyKwAwAAAABwynTqJA0f7mj48OxV+Zoa6YMPmgb5DRvCWr++ySl2A1vyZxLYAQAAAAA4QbGYVF7uXTquMdeV/vlPb7z+gQdiWrSo5fE7fKqKBAAAAAAAnlBI6tbN1ejRaa1de2LRm8AOAAAAAEAreemlqLZtI7ADAAAAABAos2bFTvh72cMOAAAAAEArmTfvQP3t0tKOLbpqe6sGdmNMSNIfJA2RdEjSt621mxt9/UpJt0mqlfSotfbh1qwHAAAAAIBc0doj8V+TFLfWfknSzyRNr/uCMSaa+Xy8pApJ3zXGlLZyPQAAAAAA5ITWDuwXSponSdbaVZJGNPraQEmV1tq91tpaSa9JGtvK9QAAAAAAkBNaO7CfIWlPo89TxpjwEb62T1KnVq4HAAAAAICc0NqHzu2V1LHR52FrrdPoa2c0+lpHSbuP8Xyh0tKOx3gIgoA+BR89Cj56lBvoU/DRo9xAn4KPHgUfPWp7WnuF/XVJl0uSMWa0pLWNvrZeUn9jTKExJiZvHH5lK9cDAAAAAEBOCLmu22pP3uiU+HMzd90oabikAmvtw8aYr0j6haSQpFnW2gdbrRgAAAAAAHJIqwZ2AAAAAABwYlp7JB4AAAAAAJwAAjsAAAAAAAFEYAcAAAAAIIAI7AAAAAAABFBrX4f9lDLGnCfpbmvtl/2uBdmMMVFJj0jqLSkm6VfW2r/4WhSaMMaEJT0kyUhyJH3PWrvO36rQHGNMF0l/kzTeWrvB73qQzRizWtKezKdbrLXf8rMeNM8Y81NJX5WUJ+kP1tpHfS4JjRhjrpd0gyRXUlLSEElnWmv3+lkXsmV+x3tM3u94KUnf4d+lYMlcIvtRSX3l/dt0i7V2k79VoU7jDGuM6Sfpv+T9Hv6utfaWY31/zqywG2N+Ii9oxP2uBc26TtIOa+1YSRMk/c7netC8KyW51toLJd0m6S6f60EzMr8cPSjpgN+1oCljTFySrLUXZT4I6wFkjBkn6Xxr7ZckVUjq6W9FOJy19jFr7ZettRdJWi3pB4T1QLpcUsRae4GkO8TvDkH0HUn7rLXnS/qhpN/7XA8ymsmw0yXdaq0dJylsjPnXYz1HzgR2SRslfd3vInBEz8gLgJL3/1Wtj7XgCKy1L0n6bubT3pKq/KsGR/EbSQ9I2up3IWjWEEkFxpj5xpiFmXfOETyXSnrXGPMnSX+W9Fef68ERGGNGSBpkrZ3ldy1o1gZJUWNMSFInSTU+14OmBkmaK0mZ6YeB/paDRg7PsMOttcszt+dKGn+sJ8iZwG6tfVHeGA4CyFp7wFq73xjTUdKzkn7ud01onrXWMcb8l6TfSnrC53JwGGPMDZK2WWsXSAr5XA6ad0DSf1hrL5X0vyQ9kdlugmApkTRc0jXy+vSkv+XgKH4m6f/6XQSO6HNJfSS9L2mmpBn+loNmvC3pCkkyxoyW1D3zBgt81kyGbdyXffLeBDsqfsHAKWOM6SlpsaTHrLVP+10Pjsxae4OkckkPG2OSPpeDbDdKutgY86qkL0p6PLOfHcGxQZk3u6y1lZJ2Surma0Vozk5J8621qcyK0yFjTInfRSGbMaaTpHJr7VK/a8ER/VjSPGutkTdh9HhmzzSC4xFJ+4wxyyT9q6TV1lrX55rQPKfR7Y6Sdh/rG3IxsPNuUQAZY7pKmi/p/1hrH/O7HjTPGHNd5hAmSTokKa3sHxzwmbV2XGZP55flvWM+zVq7ze+6kOUmSfdKkjGmu7x/cP/ha0VozmuSLpPq+5QvL8QjWMZKWuR3ETiqXWo4ZHO3vEOrI/6Vg2aMlLQoc5bUc5I2+1wPjuzvxpixmdsTJC0/2oOlHDslPoN3i4LpZ5IKJd1mjLldXp8mWGur/S0Lh3lB0qPGmKXy/v7/iB4FGj/vgmmWvL9Hy+W94XWTtZY3vgLGWvuyMWaMMeZNeW/2f58Vp0AyIlwE3X2SHsms3uZJ+pm19qDPNSFbpaQ7jDE/l3c+EYehBtf/lvSQMSZP0np5b7AcVch1+bcLAAAAAICgycWReAAAAAAA2jwCOwAAAAAAAURgBwAAAAAggAjsAAAAAAAEEIEdAAAAAIAAIrADANRyaEkAAAD1SURBVAAAABBABHYAAJDFGPOoMWaa33UAANDeEdgBAAAAAAigqN8FAAAA/xljpkv6iqStkiKSXvW3IgAAQGAHAKCdM8ZcLWmIpIGSOkta429FAABAYiQeAABIFZJesNY61todkl7xuR4AACACOwAAkFxl/06Q8qsQAADQgMAOAAAWSppojIkZY4okXeZ3QQAAgMAOAEC7Z639s6Slkt6V9CdJ7/lbEQAAkKSQ67p+1wAAAAAAAA7DCjsAAAAAAAFEYAcAAAAAIIAI7AAAAAAABBCBHQAAAACAACKwAwAAAAAQQAR2AAAAAAACiMAOAAAAAEAA/X8vFV21wVd8/w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30" y="1494602"/>
            <a:ext cx="8828007" cy="536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839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Problema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5410944" cy="4525963"/>
          </a:xfrm>
        </p:spPr>
        <p:txBody>
          <a:bodyPr/>
          <a:lstStyle/>
          <a:p>
            <a:r>
              <a:rPr lang="es-CL" dirty="0" smtClean="0"/>
              <a:t>Reducción de </a:t>
            </a:r>
            <a:r>
              <a:rPr lang="es-CL" dirty="0" err="1" smtClean="0"/>
              <a:t>dimensionalidad</a:t>
            </a:r>
            <a:r>
              <a:rPr lang="es-CL" dirty="0"/>
              <a:t> </a:t>
            </a:r>
            <a:r>
              <a:rPr lang="es-CL" dirty="0" smtClean="0"/>
              <a:t>para:</a:t>
            </a:r>
          </a:p>
          <a:p>
            <a:pPr lvl="1"/>
            <a:r>
              <a:rPr lang="es-CL" dirty="0" smtClean="0"/>
              <a:t>Visualización</a:t>
            </a:r>
          </a:p>
          <a:p>
            <a:pPr lvl="1"/>
            <a:r>
              <a:rPr lang="es-CL" dirty="0" smtClean="0"/>
              <a:t>Exploración</a:t>
            </a:r>
          </a:p>
          <a:p>
            <a:pPr lvl="1"/>
            <a:r>
              <a:rPr lang="es-CL" dirty="0" smtClean="0"/>
              <a:t>Reducción de costos computacionales</a:t>
            </a:r>
          </a:p>
          <a:p>
            <a:pPr lvl="1"/>
            <a:r>
              <a:rPr lang="es-CL" dirty="0" smtClean="0"/>
              <a:t>Reduce </a:t>
            </a:r>
            <a:r>
              <a:rPr lang="es-CL" i="1" dirty="0" err="1" smtClean="0"/>
              <a:t>overfitting</a:t>
            </a:r>
            <a:endParaRPr lang="es-CL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772816"/>
            <a:ext cx="260985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1021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Caso</a:t>
            </a:r>
            <a:endParaRPr lang="es-CL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408" y="4566471"/>
            <a:ext cx="5328592" cy="2291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Resultado de imagen para british english vowel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327" y="1484784"/>
            <a:ext cx="4075706" cy="310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Marcador de contenido"/>
          <p:cNvSpPr txBox="1">
            <a:spLocks/>
          </p:cNvSpPr>
          <p:nvPr/>
        </p:nvSpPr>
        <p:spPr>
          <a:xfrm>
            <a:off x="457200" y="1600200"/>
            <a:ext cx="425881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s-ES" dirty="0" smtClean="0"/>
              <a:t>Se trabajó </a:t>
            </a:r>
            <a:r>
              <a:rPr lang="es-ES" dirty="0"/>
              <a:t>con </a:t>
            </a:r>
            <a:r>
              <a:rPr lang="es-ES" dirty="0" smtClean="0"/>
              <a:t>una colección </a:t>
            </a:r>
            <a:r>
              <a:rPr lang="es-ES" dirty="0"/>
              <a:t>de sonidos </a:t>
            </a:r>
            <a:r>
              <a:rPr lang="es-ES" dirty="0" smtClean="0"/>
              <a:t>fonéticos que </a:t>
            </a:r>
            <a:r>
              <a:rPr lang="es-ES" dirty="0"/>
              <a:t>deben ser identificados con vocales del </a:t>
            </a:r>
            <a:r>
              <a:rPr lang="es-ES" dirty="0" smtClean="0"/>
              <a:t>ingles </a:t>
            </a:r>
            <a:r>
              <a:rPr lang="es-ES" dirty="0"/>
              <a:t>británico</a:t>
            </a:r>
            <a:endParaRPr lang="es-CL" i="1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7" y="4509120"/>
            <a:ext cx="253365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243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150949" y="8250"/>
            <a:ext cx="2746648" cy="1600200"/>
          </a:xfrm>
        </p:spPr>
        <p:txBody>
          <a:bodyPr/>
          <a:lstStyle/>
          <a:p>
            <a:r>
              <a:rPr lang="es-CL" dirty="0" smtClean="0"/>
              <a:t>PCA</a:t>
            </a:r>
            <a:endParaRPr lang="es-CL" dirty="0"/>
          </a:p>
        </p:txBody>
      </p:sp>
      <p:sp>
        <p:nvSpPr>
          <p:cNvPr id="4" name="AutoShape 2" descr="data:image/png;base64,iVBORw0KGgoAAAANSUhEUgAAA+cAAAPmCAYAAACGou4ZAAAABHNCSVQICAgIfAhkiAAAAAlwSFlzAAALEgAACxIB0t1+/AAAIABJREFUeJzs3Xt8XGd17//vHjmaUWJp71EyiSAJthNAcOjphZjLaTMWSU6JLRwa7LSplSovkXBREif2IeISCCimwQGq8kMENTJXteJlQSnizqCe84MXUumBYg6XU6CiAXIxQYoUaW/ZkUa2Nfv8oYyisS1rrNkzz1w+77+iWPPMkvy8JK+9nrUey/d9AQAAAAAAc0KmAwAAAAAAoNKRnAMAAAAAYBjJOQAAAAAAhpGcAwAAAABgGMk5AAAAAACGkZwDAAAAAGDYOlNv3NjYeKGkQ5L+++jo6C9NxQEAAAAAgGlGKueNjY3rJPVKmjXx/gAAAAAAFBNTx9q7JD0k6QlD7w8AAAAAQNEoeHLe2NjYJunJ0dHR/ynJKvT7AwAAAABQbCzf9wv6ho2Njd+RlHrmwz+UNCrptaOjo0+u9Brf933LIo8HAAAAAJScrJLZgifnyzU2Nn5b0puzGAjnT0wcKURIwJJYrFbsOxQa+w4msO9gAvsOJrDvYEIsVptVcm76KjVzTwYAAAAAACgSxq5Sk6TR0dGrTb4/AAAAAADFwHTlHAAAAACAikdyDgAAAACAYSTnAAAAAAAYRnIOAAAAAIBhJOcAAAAAABhGcg4AAAAAgGEk5wAAAAAAZOlnP/t33XnnmwNf1+g95wAAAAAABC2VSumT7/26Jn8QUZWd1PXveole+JLLcl734MF/0NDQN1RTc24AUWaicg4AAAAAKCuf/cj/1JG/a5b9gx1a/79a9Jm9P1Eqlcp53YsvvlT793cFEOGpSM4BAAAAAGVl6peWInKe/R+/2SjXnc553aamq1RVVZXzOqdDcg4AAAAAKCt1Gxd0TLNLH/uXPi7HiRqMaHX0nAMAAAAAyspNd79avZNf0FOH1qsqOqcb73mRQqHgatO+7we2VhrJOQAAAACgrFRVVemOD16ft/Utywp8TY61AwAAAACQpYaG56i391OBr0tyDgAAAACAYSTnAAAAAAAYRnIOAAAAAIBhJOcAAAAAABhGcg4AAAAAgGEk5wAAAAAAGMY95wAAAAAArOLEiRN64IH3amzsdzp+/LhuvvkWXXnllsDWJzkHAAAAAJSVVCql7o9+Vb96tEY14TndevN/1YtedFlOa/7zPyfkOI7e/e73amZmRq9/fUugyTnH2gEAAAAAZeXTf//P+sHPtmpm/s80PvOX+tsHf6xUKpXTmldf/ad6wxtukyT5fkrr1gVb6yY5BwAAAACUld/+Tlp3jrP08czTG+S60zmtGYlEVFNTo9nZp/Xud79Db3rT7bmGmYHkHAAAAABQVi6MpbRwYnbp4/U1j8txojmvOz4+prvuuk3btm3XNde8Ouf1lqPnHAAAAABQVt54y7Vy3S/p14+dp5rInG5p/S8KhXKrTU9NPaW7775Tb3nL2/XSl24OKNJnkZwDAAAAAMpKVVWV3vHW1wW6Zn9/n44cOaK+vk/o05/+uCzLUlfXR1RdXR3I+pbv+4EslGf+xMQR0zGgwsRitWLfodDYdzCBfQcT2HcwgX0HE2KxWiubz6PnHAAAAAAAw0jOAQAAAAAwjOQcAAAAAADDSM4BAAAAADCM5BwAAAAAAMNIzgEAAAAAMIx7zgEAAAAAWEUqldIHPnC/HnvsUYVCIXV03KNNmy4LbH2ScwAAAABAWUmlUnrfZ76sHx89R7Wa11tf/Yd6yfMvz2nN7353WJZl6aGHPqkf/eiH+tjHevTAA38bUMQk5wAAAACAMtMz+E31r3+VdKEtSXr7lz+vr/yPTQqF1t7ZHY+/Sn/yJ1skSWNjv1NtbV0QoS6h5xwAAAAAUFYePupL59pLHz8euUSuO53zuqFQSO97333q7u7Sn/7p1pzXy1g70NUAAAAAADBsQ40vf3526ePnJJ+Q40QDWftd77pPAwOD+sAH7tf8fDKQNSWOtQMAAAAAysyeG7Zp8u+/qB8/HVGdNa+3bvv9nI60S9LQ0Df05JNPqrW1TdXV1QqFQrKs4OrdJOcAAAAAgLJSVVWl/bfcEOiaTU1Xa//+fdq9+01aWDihPXs6VF1dHdj6JOcAAAAAAKwiEonove99IG/r03MOAAAAAIBhJOcAAAAAABhGcg4AAAAAgGEk5wAAAAAAGEZyDgAAAACAYSTnAAAAAAAYRnIOAAAAAECWpqentGPHa/TYY48Gui73nAMAAAAAykoqldLffPkL+lmVtH7+uO7c/Aq9eNPlOa974sQJ/c3fPKBIJBJAlJmonAMAAAAAysqBb35NX3/FFXrsqlfp51v/VPu+N6JUKpXzuj093Xrd63bqggtiAUSZieQcAAAAAFBWHlk4oVBt7dLH4w0XyXWnc1rzG9/4qqLRqF72slfK9/1cQzwFyTkAAAAAoKxcbIWUmptb+vj88Qk5TjSnNb/xja/qBz/4vu688836z//8pe6/v1PT01O5hrqEnnMAAAAAQFm5Y9t1mvri5/WLc0Jaf+y4dr/05QqFcqtNf/SjH1v67zvvfLPe+tZ3KhqtzzXUJSTnAAAAAICyUlVVpftu+Mu8rW9ZVuBrkpwDAAAAAHAWPvKR3sDXJDkHAABlzXOnNDLQJTvlyrMcxVs6ZDvBHUMEACAIDIQDAABlbWSgS20bx7Xj8mNq2zSukYEu0yEBAHAKknMAAFDW7JS71BtoWZbslGs4IgAATsWxdgAAELhiOkruWY58f1yWZcn3fXkhJ7f1iuhrAwCUD5JzAAAQuPRR8sWEeFx9A13aftv+QNY+2+Q43tKhvvTnhxzFd3Xk9P75/NoAAJWL5BwAAAQun0fJzzY5tp36QJPnbL82KuwAgLNBcg4AAAIX9FHy5Uz3kGf7tVFhB4Dyc8stf6X169dLkp7znOfqnnveE9jaJOcAACBwQR8lXy6fiX82sv3aTD9EAIBKlkql9NA3P6vD5x7TOXMLuulFTWrc9Pyc1jx27Jik/NxxLpGcAwCAPAj6KPly+Uz8s5Ht12b6IQIAVLL+b31Jv37NRp3jrNcxSQ/1D+lDGy5TKLT2C8sefviXSibn9Ja37NbCQkpvetPteslLfi+wmEnOAQBAScln4h8k0w8RAKCSjYeSOsdZv/Tx/MaoXHda9fXnr3nNSCSilpZWbd9+vR5//DF1dNylgYHBnBL+5UjOAQAA8qBUHiIAQDk6/0S1npxNat25EUlS9eOunP8SzWnNSy/doIsvvvSZ/36e6upsPfXUpGKxC3OOV5KCSfEBAAAAACgSbde8Ts/9wi90/IuHFDr4fd36glflXOH++te/rI9+9MOSpMnJCc3Nzer88y8IIlxJkuX7fmCL5ZE/MXHEdAyoMLFYrdh3KDT2HUxg38EE9h1MYN8hFydOnND+/fs0NvY7hUIhtbffqd/7vf+66utisVorm/U51g4AAAAAwCrWrVun97znr/O2PsfaAQAAAAAwjOQcAAAAAADDSM4BAAAAADCM5BwAAAAAAMNIzgEAAAAAMIzkHAAAAAAAw7hKDQAAAACALPT39+m73x3WiRMn9LrX3aDXvOa1ga1Ncg4AAAAAKCupVEqf+WafZs49Is1JW1/UrOdvekFOa/7oRz/Uz372U/X2fkpzc3P67Gc/E1C0i0jOAQAAAABl5Qvf+rzCrzlXG5wLJElf7P8n3b3h7QqF1t7Z/W//9j1t2nS57rnnbs3Ozur22/cEFa4kknMAAAAAQJk5EppRzLlo6ePwxhq57rTq689f85qu62p8fEwf/OD/pyee+K3e8Y636ODBLwQRriQGwgEAAAAAysy5J87V/Oz80sfJx+fkONGc1rRtW694xSu1bt06Pe95G1RdHZbrurmGuoTkHAAAAABQVv78mr+U94Up/fqLD+s3Bx/W9he8Nqcj7ZL0+7//h/r+9/+3JGlyckLJZFK2bQcRriSOtQMAAAAAykxVVZVu3f7mQNf84z++Uj/5yY/0xjfeLN+X7r777bIsK7D1Sc4BAAAAAMjCbbfdmbe1Sc4BAEDeeO6URga6ZKdceZajeEuHbKfedFgAABQdes4BAEDejAx0qW3juHZcfkxtm8Y1MtBlOiQAAIoSyTkAAMgbO+Uu9eNZliU7FdxUWwAAygnJOQAAyBvPcuT7viTJ9315IcdwRAAAFCd6zgEAQN7EWzrUl+45DzmK7+owHRIAAEWJ5BwAAOSN7dRr+237TYcBAEDRIzkHAAAAAGAVicTX9I1vfFWWZWl+fl4PP/xLfeUrQzrvvPWBrE9yDgAAAAAoK6lUSl/88gFZVeM6Nr9OL9/857psU2NOa27btl3btm2XJH3oQx/Qddf9WWCJucRAOAAAAABAmUl88zP6w1dM68qr6nT11nP13e99SqlUKpC1/+M/fq5HHvmNtm+/PpD10kjOAQAAAABl5fjCU6qtjSx9HGvw5brTgazd3/9pvf71bwxkreU41g4AAJZ47pRG0tPVLUfxlg7ZTr3psAAAOCshy9Hc3LhqaqolSZPjkuNEc1736NGjevzxx/RHf3RFzmudjOQcAAAsGRnoUtvGcVmWJd8fV99AF9PWAQAl5zXbbtYXvvhRVZ0zoWPH1ullL/0rhUK5Hxz/8Y//j6644uUBRHgqknMAALDETrmyLEuSZFmW7JRrOCIAAM5eVVWV/uKGPYGv+9hjj+q5z7048HUlknMAALCMZzny/XTl3JcXckyHBABA0Whpac3b2iTnAABgSbylQ33pnvOQo/iuDtMh5YQeegBAqSA5BwAAS2ynvqx6zOmhBwCUCq5SAwAAZYseegBAqSA5BwAAZWuxh96XJHroAQBFjWPtAACgbJVbDz0AoHyRnAMAgLJVbj30AIDyRXIOAAAAAMAqTpw4ofe97z6NjT2hqqp1etvb3qXnPW9DYOuTnAMAAAAAykoqldLQZz6s847+RrMK60WvvlUbn//inNb83ve+q1RqQQ899Cn94Aff18c+1qP77/9gQBEzEA4AAAAAUGa+NfhJvXb9T7Tzsjm1Xubq51/+kFKpVE5rXnrpBi0sLMj3fT399FGtW3dOQNEuonIOAAAAACgrVUefkNPwbPK8KXJErjut+vrz17xmTU2NnnjiCbW07NTMjKcPfODDQYS6hMo5AAAAAKCsnKi5ULPzJ5Y+fix5nhwnmtOan/vcQb3iFf9NAwOD6usb0P33d+r48eO5hrqEyjkAAAAAoKxcfcOb9Lm/n1bd049qzoro8m1tCoVyq03X1dVp3brFFHr9+lotLCwolVqQFMzxdsv3/UAWyjN/YuKI6RhQYWKxWrHvUGjsO5jAvoMJ7DuYwL5DLubm5vTAA+/VU09N6sSJE/qLv9ila6559aqvi8VqrWzWN1I5b2xsDEn6uKRGSSlJ7aOjoz83EQsAAAAAAKupqanRe9/7QN7WN9Vzfp0kf3R09EpJ75a031AcAAAAAAAYZyQ5Hx0d/bKkNz3z4UZJ0ybiAAAAAACgGBgbCDc6OppqbGzsk3S9pBtMxQEAAAAAgGnGB8I1NjZeKOnfJL14dHR0boVPK4mpdQAAAAAAnKSoB8L9laRLRkdH3y8pKWlBi4PhVsRURRQa0zxhAvsOJrDvYAL7Diaw72BCLFab1eeZOtY+KOnTjY2N33kmhj2jo6PzhmIBAAAAAMAoI8n56OjorKQbTbw3AAAAAABn6/jx49q/f5+eeOK3Ou+89br77rfr4osvCWx9YwPhAAAAAADIh1QqpaGPPqDzHv13zYbX60U379XGF70kpzW/8pUv6txzz9WBA5/WY489qr/92w/oQx96MKCIzd1zDgAAAABAXnzr7/9Or/3ZV7Vz/lG1zvxMP3/w3UqlzjjmbFWPPPIbvfKVfyxJet7zNujRR38TRKhLqJwDAICS4rlTGhnokp1y5VmO4i0dsp1602EBAIpI1e9+I+ecZ2vRm54el+tOq77+/DWv+YIXvFD/+q//onj8Vfr3f/+/mpyckO/7sqyshrGviso5AAAoKSMDXWrbOK4dlx9T26ZxjQx0mQ4JAFBkTsQu0eyJZyvlj9VcIMeJ5rTma17zWp177rm644436l/+5TtqbHxxYIm5ROUcAACUGDvlLv1jyLIs2SnXcEQAgGJz9S136XPuU6p77Oeai6zX5a17FQrlVpv+xS9+riuueLnuvPMt+o//+IXGxn4XULSLSM4BAEBJ8SxHvj8uy7Lk+768kGM6JABAkamqqtL2t94f6JqXXnqpOjsf0j/8w6dUW1urd7zj3YGuT3IOAABKSrylQ33pnvOQo/iuDtMhAQAqgG07+vCH/y5v65OcAwCAkmI79dp+237TYQAAECgGwgEAAAAAYBjJOQAAAAAAhpGcAwAAAABgGMk5AAAAAACGkZwDAAAAAGAY09oBAABO4rlTGklf12Y5ird0yHbqTYcFAChjJOcAAKAs5ZJgjwx0qW3juCzLku+Pq2+gi+vbAAB5xbF2AABQltIJ9o7Lj6lt07hGBrqyfq2dcmVZliTJsizZKTdfYQIAIInkHAAAlKlcEmzPcuT7viTJ9315IScvMQIAkMaxdgAAUJYWE+z00fSzS7DjLR3qSx+JDzmK7+rIY6QAAJCcAwCAMpVLgm079fSYAwAKiuQcAACUJRJsAEApoeccAAAAAADDSM4BAAAAADCM5BwAAAAAAMPoOQcAlA3PndJIegCY5Sje0iHbqTcdFgAAwKqonAMAysbIQJfaNo5rx+XH1LZpXCMDXaZDAgAAyArJOQCgbNgpV5ZlSZIsy5Kdcg1HBAAAkB2ScwBA2fAsR77vS5J835cXcgxHBAAAkB16zgEAZSPe0qG+dM95yFF8V4fpkAAAALJCcg4AKBu2U6/tt+03HQYAAMBZ41g7AAAAAACGkZwDAAAAAGAYyTkAAAAAAIbRcw4AMM5zpzSSHuRmOYq3dMh26k2HtSrXnVJi6IDCNUklZyNq3toux4maDgsAAJQgknMAgHEjA11q2zguy7Lk++PqG+gKZLBbvpP+xNABXb2tWpYVlu/7SiR6tevGewJbHwAAVA6OtQMAjLNTrizLkiRZliU75Qaybjrp33H5MbVtGtfIQFcg66aFa5IZcYdrkoGuDwAAKgfJOQDAOM9y5Pu+JMn3fXkhJ5B185X0pyVnIxlxz89FAl0fAABUDo61AwCMi7d0qC99/DzkKL6rI5B1F5P+9HH54JL+tOat7UokehWuSWp+LqJt17YHuj4AAKgcVvqJf5HzJyaOmI4BFSYWqxX7DoXGvgtWRs/5M0l/KQyaKzT2HUxg38EE9h1MiMVqrWw+j8o5AKBs2U59IIPlAAAA8o2ecwAAAAAADKNyDgAAcBr5vooPAIDlqJwDAACcRr6v4gMAYDkq5wAABMCbntJId6dsd0ye3aD43n2yo1RZS1m+r+IDAGA5KucAAARgpLtTbROHtOPEb9U2eUgj3Z2mQ0KOFq/ie/Ye+6Cv4gMAYDkq5wAABMB2xzKrrO6Y4YiQq3hLh/pOuooPAIB8ITkHACAAnt0gf/KwLMtarLI6DaZDQo64ig8AUEgk5wAABCC+d5/60j3nToPie/aZDgkAAJQQknMAAAJgR+u1/b4HTYcBAABKFAPhAAAAAAAwjMo5AAAlzHWnlBg6oHBNUsnZiJq3tstxoqbDAgAAZ4nKOQAAJcibntLX7rtT37nrtTrnp9/W7/9Rta5prlZiqNd0aAAAYA1IzgEAKEHpe9XfUJdSu3tEP+n9jizLUrgmaTo0AACwBiTnAACUoJPvVa+fScr3fc3PRQxHBgAA1oKecwAAStDJ96qPzq/TWOKYtl3bnv0a01Ma6e7UBUcnNHleTPG9+2RH6/MYNQAAWAnJOQAAJejke9V37Tn7xDp9NN6yLPlzj6qvu9PYdXAMtgMAVDqScwAASlAQ96qffDTedseCCG1NEkMHdPW2allWWL7vK5Ho1a4b7zEWDwAAhUZyDgCAAekj5bY7Js9uMHKk/OSj8Z7TkJf3yaYqHq5JyrLCksRgOwBARSI5BwDkxHOnNDLQJTvlyrMcxVs6ZDv0La8m40j55GEjR8rTR+MvODqhyfUxxffsy8v7ZFMVT85G5Pv+0oOCbAbbFcMDDgAAgkJyDgDIychAl9o2jj+TVI2rb6BL22/bbzqsolcMR8rTR+NjsVpNTBzJ2/tkUxVv3tquRKJX4Zqk5uciWQ22K4YHHAAABIXkHACQEzvlZiaZKTfjz6msn16hjpQXg2yq4o4TPese82J4wAEAQFC45xwAkBPPcuT7viQtJpkhJ+PP05X1HZcfU9umcY0MdJkIs+jE9+5TX2yzBtddrL7Y5rwdKS8GzVvb9a3EMf3Ltz196yyvezsTz27I3Htl/IADAFD+qJwDAM5otcp3vKVDfek/DzmK7+rIeP1qlfVKFcS09VKxlqp4Nk6+Tq6cH3AAAMofyTkA4IxW6ym3nfoz9pgvVtbHnz2+fVJlHVirSnrAAQAofyTnAIAzyrXyvVplHQAAACTnAIBV5Fr5Xq2yDgAAAJJzAMAqqHyXNu4CBwCgNJCcAwDOiMp3aeMu8MJz3Sklhg4oXJNUcjai5q3tcpyo6bAAAEWOq9QAAChj3AVeeImhA7p6W7WuvMrWNc3VSgz1mg4JAFACSM4BAChj3AVeeOGaZMYDkXBN0nBEAIBSwLF2AADKGHeBF15yNiLf95eGKM7PRUyHBAAoASTnAACUMe4CL7zmre1KJHoVrklqfi6ibde2mw4JAFACSM4BAKfw3CmNpCe0W47iLR2yHSZ8A9lwnKh23XiP6TAAACWG5BwAcIqRgS61bUzfbT6uvoEuJrajYjBtHQBgAgPhAACnsFNu5oTvlGs4IqBwmLYOADCB5BwAcArPcjInfIccwxEBhcO0dQCACRxrBwCcIt7Sob50z3nIUXxXh+mQgIJh2joAwASScwDAKWynnh5zVCymrQMATCA5BwAAOSm3AWpMWwcAmEByDgAIBNevVa70ADXLCsv3fSUSvSS3AACcJQbCAQACkb5+bcflx9S2aVwjA12mQ0KBMEANAIDckZwDAALB9WuVKz1ATRID1AAAWCOOtQMAArF4/dr40oRrrl8rbWfTR84ANQAAckdyDgAIBNevlZez6SMv1gFq5TaoDgBQ3kjOAQCB4Pq18rLYRx6WZK6PPNfkmkF1AIBSQs85AAA4RTH0kaeT6yuvsnVNc7USQ71n9XoG1QEASgmVcwAAcIpi6CPPtXqffsCQnoPAoDoAQDEjOQcAAKcohj7yXJPrYnjAcDr0wgMATofkHAAA5I03PaWR7k7Z7pg8u0HxvftkR+uzem2uyXUxPGA4HXrhAQCnQ3IOAADyZqS7U20Thxar35OH1dfdqe33PZjVa4s1uc5VMQzbAwAUHwbCAQCAvLHdsYyhbLY7Zjgi84ph2B4AoPhQOQcAAHnj2Q3yJw8v9Y17ToPpkIwr1l54AIBZJOcAACBv4nv3qS/dc+40KL5nn+mQjCvX4/oAgNyQnANAmfPcKY0MdMlOufIsR/GWDtlOdgO5UD6mvWn1DA9qpi6kWm9Bu5t2Kmrnf0K4Ha3PusccAIBKRs85AJS5kYEutW0c147Lj6lt07hGBrpMhwQDeoYHdaR1s0LXX6GjN79MPcODpkMCAADLUDkHgDwqhqq1nXIzB3Kl3IK+P4rDTF1IoWX7YKaO5/MAABQTfjMDQB4VQ9Xas5yMydBeyCl4DDCv1lvI2Ad1MynDEQEAgOWonANAHhVD1Tre0qG+dPU+5Ci+q6PgMcC83U071dO/2HNeN5PSHVt2mA4JAAAsQ3IOAHm0WLUeX7pG6he/flzqub2gR9xtp17bb9uf9/dBcYvaUd173a2mwwAAACvgWDsA5FG8pUN9j1ykwV9Va///elK3/zeHwWwAAAA4BZVzAMijjKp1z+2Krj8micFsAAAAyETlHAAKhMFsAAAAWAmVcwAoEAazAWfHdaeUGDqgcE1SydmImre2y3GipsMCACAvSM4BoEAYzAacncTQAV29rVqWFZbv+0okerXrxntMhwUAQF5wrB0AABSlquqjGVcRVlUfNRwRAAD5Q3IOAACK0k8feTJjTsNPH3nScEQAAOQPx9oBAEBROtL4B/rw/39YDdULGjtWpdnGPzAdEgAAeUNyDgAAitIFJyI6+vpd+p1lyfd9xfoPmQ4JAIC8ITkHAABFaXfTTvX0D2qmLqS6mZTu2LLDdEgAAOQNyTkAAChKUTuqe6+71XQYAAAUBAPhAAAAAAAwrOCV88bGxnWSPiVpo6RqSe8bHR39aqHjAAAgSN70lEa6O2W7Y/LsBsX37pMdrTcdFgAAKBEmjrX/laTJ0dHRmxsbG6OSfiyJ5BwAUNJGujvVNnFIlmXJnzysvu5Obb/vQdNhlT3XnVJi6IDCNUklZyNq3toux4maDgsAgLNmIjn/R0mff+a/Q5KOG4gBAIBA2e6YLMuSJFmWJdsdMxxRZUgMHdDV26plWWH5vq9Eole7brzHdFgAAJy1gifno6Ojs5LU2NhYq8Uk/V2FjgEAgKB5doP8ycOLlXPfl+c0mA6pIoRrkrKssKTFhyLhmqThiAAAWBsj09obGxsvlTQo6aOjo6Ofy+Y1sVhtfoMCToN9BxPYd6Xpdfd/SJ+9/+1a/9QTOnr+c/W6ez8gp750/i5Ldd/5qfXyfX/poYj82pL9WioRf1cwgX2HYmX5vl/QN2xsbLxI0rcl3TE6OvrtLF/mT0wcyWNUwKlisVqx71Bo7DuYUMr7znWnlRjqVbgmqfm5iLZdS895qSjlfYfSxb6DCbFYrZXN55monN8jyZH07sbGxvdI8iVtGx0dnTcQCwAAKGGOE6XHHABQFkz0nO+VtLfQ7wsAAAAAQLEy0nMOAABQDrjKDQAQFJJzAAAQmEpLVrnKDQAQlJDpAAAAQPlIJ6tXXmXrmuZqJYZ6TYeUV4tXuT17vz1XuQEA1orkHAAABKbSktXkbETpm29839f8XMS8uyKMAAAgAElEQVRwRACAUsWxdgAAEJh0spq+d7zck9Xmre1KJDKvcgMAYC1IzgEAQGDKNVmd9qbVMzyombqQar0F7W7aqagd5So3AEBgSM4BADmrtCFgWFm5Jqs9w4M60rpZIcvSUd9XT/+g7r3uVtNhAQDKCD3nAICcVdoQMFSembpQRi/9TB3/hAIABIvKOQCUKM+d0shAl+yUK89yFG/pkO3UG4llcQhYWFJlDAFD5an1FnR0WS993UzKdEgAgDJDcg4AJWpkoEttG8efSRbG1TfQpe237TcSS6UNAcPKVurNLnW7m3aqp3/x66qbSemOLTtMhwQAKDMk5wBQouyUm3HM1k65xmIp1yFgOHvl2psdtaNl8XUAAIoXyTkAlCjPcuT740vVai/kGIulXIeA5UsxtSQEbaYupJDB3uxyrdwDAMofyTkAlKh4S4f60gleyFF8V4fpkJClYmpJCNpaerO96SmNdHfKdsfk2Q2K790nO7q2hxXlWrkHAJQ/knMAKFG2U182CV2lKaaWhKAt782OPJVU8viC3vadT5+xij3S3am2iUOLCf3kYfV1d2r7fQ+u6f1NV+4BAFgrknMAAAqsmFoSgnBy5fvOZyrf93/1kzpyy+pVbNsdy3xY4Y6tORamqgMAShWPkwEAKLB4S4f6HrlIg7+qVt8jF5V8S0K68r3jxG/VNnlII92dkrK/G9yzG+T7viQtPqxwGtYcy+6mnartP6TUl36o2v5DTFUHAJQMKucAABRYubUkrFT5zraKHd+7T33pyrvToPiefWuO5XRT1RkSBwAoBSTnAAAgJ57dIH/y8LPH9J+pfGd7N7gdrV9zj/lKlifkj//iP/W8d9zIkDgAQFEjOQcAAGuSToAnX96on33p13p5JKynL7h4qfJt8m7w5VPbVTWX1fF6AABMIjkHAABZWz787V+fntVTB96uyPmOpm6K67v9h4qmIr18avuJo7Pyszhez/F3AIBJPDoGAABZWz787W+qpxR7/yckFV9FutZbWBoyd/HWV+qx9//jqkPilqrt11+hoze/TD3Dg4UMGQBQ4aicAwBQQK47pcTQAYVrkkrORtS8tV2OUzrV2ZOHv22cmtJPpaK7tmx5v/sFMyl17upYtQq+0h3pVNQBAIVAcg4AQAElhg7o6m3VsqywfN9XItGrXTfeYzqsrJ08/O3wjK/Ul354xoFvJqyl332l6fLL+9cZKAcAyBeScwAACihck5RlhSUtVmfDNUnDEZ2dk689e/OefbKj9abDCsRK0+VXqqgDABAkknMAAAooORvJGE42PxcxHdJZCeLas+VD5Ty7QfG9xZHgr1Rtz/a+dgAAckFyDgBAATVvbVci0atwTVLzcxFtu7bddEgFlx4qZ1mW/MnD6uvuDPye8yBle187AAC5IDkHAKCAHCda8B7zYqtUnzxU7ulH/q/e9p1PF+2wNZP3tQMAKgdNUwAAlLnl15+1TR7SSHen0Xg8u2HpmjPf9/WrF1zK9WUAgIpH5RwAgDwzXbk+uVJtu2MFe+/TWT5UbvjYnJ5655tUrdWHrXGlGQCgnFE5BwAgz0xXrk+uVHtOQ0Hf/2TpoXLxD39eqa3X65xo3VJsZxq2tnSlGVV2AEAZonIOAECema5cn3z9WXzPvoK+/5mczbA1rjQDAJQzknMAAPLMsxvkTx5euoqr0JXrIK4/y5f0sLX0kfUHfvylFY+sZ3ulGcffAQCliEfOAADkWXzvPvXFNmtw3cXqi20uqsp1scjmyPrupp2q7T+k1Jd+qNr+QytW2Tn+DgAoRVTOAQDIs2KuXBeLbI6sZ3ulGcffAQCliOQcAAAYsfz4+WO/+E81NL1AkWjdqoPhVpPt8XcAAIoJyTkAADBi6fi5ZWnDn71Uj73/H3Xpi5+/6mC41ZzNkDkAAIoFyTkAADhFIYaqLT9+fsw7quPVi/+dvvZtrbI9/g4AQDGhCQsAAJyiEEPVar2FpUT8cOJ7uvwtf84QNwBAxSI5BwAAp5ipC2XczZ6PoWrLp6+H51N5fz8AAIoZx9oBAKfluVMaGeiSnXLlWY7iLR2ynXrTYZU8b3pKI92dst0xeXaD4nv3yY4W3/e1EEPVlh8//+uvfIIhbgCAimbl2tdVIP7ExBHTMaDCxGK1Yt+h0Ipp333toXeqbeP4UrLU98hF2n7bftNhlbyv3Xen2iYOPft9jW02fs3a6fbd8p7z9FC1oHvOTb4fzCumn3eoHOw7mBCL1VrZfB6VcwDAadkpN+OYsZ1yDUdUHmx3LPP76o4Zjuj0Cj1UjSFuAIBKR0MXAOC0PMtZGtbl+768kGM4ovLg2Q2Z31enwXBEAACgGFA5BwCcVrylQ33pnvOQo/iuDtMhZSjVnvj43n3qS/ecOw2K79lnOqSCKcT1bAAAlCp6zoEV0JMEE9h32auknnjXnVJi6IDCNUklZyNq3toux1lbUnu6gXTPf+GGguy7+7/6SR1p3bz0d1bbf4ij7BWMn3cwgX0HE7LtOedYOwCgJFVST3xi6ICu3latK6+ydU1ztRJDvWtea6S7U20Th7TjxG/VNnlII92dAUZ6ZoW4ng0AgFLFsXYAQGCCrPCuZrEn/tnKeTn3xIdrkrKssKTFpDZck1zzWiYH0hXiejYAAEoVyTkAIDDpCq9lheX7vhKJXu268Z68vFex98QHKTkbkb8sqZ2fi6x5Lc9ukD95+NmHGgUYSJfuNZ9cN68n3/85PeeFl6n+aUt3bNkhSXrk8d/oE/+0X7ELz9HEk8f1hhveqY2Xbsp7XAAAFBOScwBAYIKs8K7GdurLtsf8ZM1b25VI9Cpck9T8XETbrm1f81omBtL1DA/qSOtm1ViWnneaXvNP/NN+3Xnri5YeGDz4yf26/398PO9xAQBQTEjOAQCBybXCW8hj8aXEcaKBnUCwo/Xaft+DgayVrZm6kEJn6DWPXXhOxlH72IXnFDQ+AACKAck5ACAwuVZ4C3ksHoWzWq/5xJPHMx7qTDx53FCkAACYQ3IOAAhMrhXeQh6LR+Hsbtqpnv7F+83rZlJLveZpb7jhnXrwk5k95wAAVBqScwBA0Qhy8BmKR9SOnvE+842XbqLHHABQ8UjOAQBFI8jBZygerjetg8P9WqhLKeSFdFNTqxw7+FkC6anwM3Uh1XoL2t20U9E8vA8AAPlAcg4AKBpBDj5D8Tg43K9LWjcsnYg42N+v26+764yvWUuinZ4KH7IsHfV99fQPnrFiDwBAMQmt/ikAAABrt1CXypjGvlCXWuUVyxLt66/Q0Ztfpp7hwVVfM1MXynifk6fCAwBQzPitBQAA8irkheT7viTJ931Vzaz+z4+1JNq13kLG+5w8FR4AgGLGsXYAAJBXNzW16mD/Ys951UxILVtaV33Natevnc5qU+EBAChmVvoJc5HzJyaOmI4BFSYWqxX7DoXGvoMJQe67oIayLV8nnWgz3K288PMOJrDvYEIsVmtl83lUzgEAQGCCGsq22vVrAACUG3rOAQBAYBjKBgDA2lA5BwAUhOdOaWSgS3bKlWc5ird0yHbqTYeFgK2lVxwAAJCcAwDy5ORk/PiJY3rjC6afSdrG1TfQpe237TcdJgLGUDYAANaG5BwAkBcjA11q2zi+lIx/+vsTsqwLJS0ed7ZTruEIkQ/0igMAsDYk5wCAnHjTUxrp7pTtjsmzGxTfu092tF52ys3oPZ6cmZe/7LizF3IMRw4AAFA8SM4BADkZ6e5U28ShxaR78rD6uju1/b4H5VmOfH98KRk/75KXqO+RyOIx95Cj+K4O06EDAAAUDZJzAEBObHcso0Juu2OSpHhLh/rSPechR9fewgC4crfSKQoAALA6knMAQE48u0H+5OFnj6s7DZIk26kvioFvrjulxNABhWuSSs5G1Ly1XY4TNR1WWVrpFAUAAFgdl48CAHIS37tPfbHNGlx3sfpimxXfs890SBkSQwd09bZqXXmVrWuaq5UY6jUdUtla6RQFAABYHZVzAEBO7Gh9UVdHwzVJWVZY0mLCGK5JGo6ofK10igIAAKyO5BwAUNaSs5GMKfHzcxHTIZWt+N596kv3nDsNRXeKAgCAYkZyDgAoa81b25VI9Cpck9T8XETbrm03HVLZKtQpCteb1sHhfi3UpRTyQrqpqVWOvfocgWlvWj3Dg5qpC6nWW9Dupp2KZvE6AAAKgeQcAFDWHCeqXTfeYzoMBOjgcL8uad2wdBriYH+/br/urlVf1zM8qCOtmxWyLB31ffX0D+re624tQMQAAKyOgXAAAKCkLNSlMgbPLdSlsnrdTF0o43UzdfwzCABQPPitBAAASkrIC8n3fUmS7/uqmsnunzO13kLG6+pmskvqAQAoBI61AwCAknJTU6sO9i/2nFfNhNSypTWr1+1u2qme/sWe87qZlO7YsiPPkQIAkD0r/QS5yPkTE0dMx4AKE4vVin2HQsvXvvPcKY0MdMlOufIsR/GWDtlOfeDvg9LEzzuYwL6DCew7mBCL1VrZfB7H2gGgAowMdKlt47h2XH5MbZvGNTLQZTokAAAALMOxdgCoAHbKzRiEZafcrF/rulNKDB1QuCap5GxEzVvb5ThcPwUAABAkKucAUAE8y8kYhOWFnKxfmxg6oKu3VevKq2xd01ytxFBvvsIEAACoWFTOAaACxFs61JfuOQ85iu/qyPq14ZqkLCssabHqHq5J5itMAACAikVyDgAVwHbqtf22/Wt6bXI2It/3ZVmWfN/X/Fwk4OgAAABAcg4AOKPmre1KJHoVrklqfi6ibde2mw4JAACg7JCcAwDOyHGi2nXjPabDAAAAKGsMhAMAAAAAwDCScwAAAAAADONYOwAAOGuuN62Dw/1aqEsp5IV0U1OrHDtqOiwAAEoWlXMAAHDWDg7365LWDdp4/WW69OYNOjjcbzokAABKGsk5AAA4awt1KVmWJUmyLEsLdSnDEQEAUNo41g4AAM5ayAvJ931ZliXf91U1UzzP+6e9afUMD2qmLqRab0G7m3YqypF7AECRIzkHAABn7aamVh3sX+w5r5oJqWVLq+mQlvQMD+pI62aFLEtHfV89/YO697pbTYcFAMAZkZwDAICz5thR3X7dXabDOK2ZupBCy47cz9QVT1UfAICV8NsKAACUlVpvQb7vS5J831fdDP3wAIDiR+UcAACUld1NO9XTv9hzXjeT0h1bdpgOCQCAVZGcAwCAshK1o/SYAwBKDsfaAQAAAAAwjOQcAAAAAADDSM4BAAAAADCM5BwAAAAAAMMYCAcAqAiuO6XE0AGFa5JKzkbUvLVdjhM1HRYAAIAkknMAQIVIDB3Q1duqZVlh+b6vRKJXu268x3RYJWvam1bP8OJ1ZbXegnY37VTU5mEHAABrRXIOAKgI4ZqkLCssSbIsS+GapOGISofrTevgcL8W6lIKeSHd1NSqnuFBHWndrJBl6ajvq6d/kOvLEAhvekoj3Z2y3TF5doPie/fJjtabDgsA8o7kHABQEZKzEfm+L8uy5Pu+5ucipkMqGQeH+3VJ64al793B/n7N1NUqZFmSFh92zNQxxgbBGOnuVNvEocX9NnlYfd2d2n7fg6bDAoC8IzkHAFSE5q3tSiR6Fa5Jan4uom3XtpsOqWQs1KVkLUvEF+pSqvUWdHTZw466mZThKFEubHcsY7/Z7pjhiACgMEjOAQAVwXGi9JivUcgLZZw6qJoJaXfTTvX0L/ac182kdMeWHabDRJnw7Ab5k4eX9pvnNJgOCQAKwvJ933QM2fAnJo6YjgEVJharFfsOhca+gwmr7bvlPedVMyG1bGmVw/A35GilfZfRc+40KL6HnnMEh9+zMCEWq7Wy+TySc2AF/PCGCew7mMC+gwnsO5jAvoMJ2SbnTG8BAAAAAMAwknMAAAAAAAxjIBwAAEVo2ptWz/DiwLVab0G7m3YqSp83AABli8o5AABFqGd4UEdaNyt0/RU6evPL1DM8aDokAACQR8aS88bGxlc0NjZ+29T7AwBQzGbqQhl3Pc/U8TwdAIByZuQ3fWNj41slfVxS2MT7AwBQ7Gq9BaVvVPF9X3UzKcMRAQCAfDLVc/6wpNdJ6jf0/gAAFLXdTTvV07/Yc143k9IdW3aYDgkAAOSRkeR8dHT0i42NjRtMvDcAAKUgakd173W3mg4DAAAUSMlMa4/Fak2HgArEvoMJ7DuYwL6DCew7mMC+Q7EynZxb2X7ixMSRfMYBnCIWq2XfoeCC3HeeO6WRgS7ZKVee5Sje0iHbqQ9k7VLjulNKDB1QuCap5GxEzVvb5ThcS5bGzzuYwL6DCew7mJDtAyHTo199w+8PAGVrZKBLbRvHtePyY2rbNK6RgS7TIRmTGDqgq7dV68qrbF3TXK3EUK/pkAAAADIYq5yPjo4+KumPTb0/AJQ7O+VmXMVlp1zDEZkTrknKshYvCLEsS+GapOGIAAAAMpk+1g4AyBPPcuT747IsS77vyws5pkMyJjkbke/7S9+L+bmI6ZBKgjc9pZHuTtnumDy7QfG9+2RHK7M1AgCAfCM5B4AyFW/pUF+65zzkKL6rw3RIxjRvbVci0atwTVLzcxFtu7bddEglYaS7U20ThxYfakweVl93p7bf96DpsAAAKEsk5wBQ4laqbtpOvbbftt90eEXBcaLadeM9psMoObY7ltka4Y4ZjggAgPJleiAcACBH6ermjhO/VdvkIY10d5oOCWXCsxvk+4uzW33fl+c0GI4IAIDyReUcAEoc1c384Po1Kb53n/rSpzKcBsX37DMdEgAAZYvkHABKnGc3yJ88/OzgN6qbgUhfv2ZZYfm+r0Sit+KOxtvRenrMAQAoEJJzAChxVDezc7aVcK5fAwAAhURyDgAljupmds62Es71awAAoJBIzgEAFeFsK+FcvwYAAAqJ5BwAikD6OrQLjk5o8rzY0nVoCE5yNiLPm9N3v/Owas49R79+OCnXnV7xaDvXrwEAgEKy0lekFDl/YuKI6RhQYWKxWrHvUChfu+9OtU0cWjpC3RfbzFH1gLnutHo/sUevf9MfLH2fv5U4VhEJ+LQ3rZ7hQc3UhVTrLWh3005F7WcfSvDzDiaw72AC+w4mxGK1VjafR+UcAIoA16Hln+NE9cIXbsr4PlfKkLee4UEdad2skGXpqO+rp39Q915366qvc71pHRzu10JdSiEvpJuaWuXYxXudXKnFCwDAciHTAQAAnrkO7ZmTTFyHlj/pIW+SKmrI20xdKOOhxExddr/+Dw7365LWDdp4/WW69OYNOjjcn88wc1Zq8QIAsByVcwAoAunr0C44OqHJ9TGuQ8uTSh3yVust6OiyyfN1M6msXrdQl8pI6hfqsnudKaUWLwAAy5GcA0ARSF+HdrpeuPSwONsdk2c3MCwuB5U65G1300719C/2nNfNpHTHlh1ZvS7khTKuk6uaKe4Dd6UWLwAAyzEQDlgBA0Ngwun2HcPiEJSVerJX+nm3/POrZkJq2VLcPdylEi8P3BbxexYmsO9gAgPhAKBMBDksznOnNDLQJTvlyrMcxVs6ZDuVlxRUqnRPdvpBz8H+ft1+3V0rfr5jR8/458WmVOId6e589oHb5GH1dXfywA0AwEA4ACh2QQ6LGxnoUtvGce24/JjaNo1rZKArqDBRAujJLg7czgAAOB0q5wBQ5NLD4mx3TJ7TkNOwODvlZiYFKTeoMGHQaveYp9GTXRw8u0H+5OGlvwduZwAASCTnAFD00sPiguBZjnx//NmkIOQEsi7MyvYe85uaWnWwP7MnG4UX5AM3AED5IDkHgAoSb+lQX7rnPOQovqvDdEgIwExdSKEs7jFfS0/2SkPksHZBPnADAJQPknMAqCC2U6/tt+03HUZWXHdKiaEDCtcklZyNqHlruxyHpPB01nqPeTbOdogcAABYG5rNAABFKTF0QJv/JKWZI4+pKvwbPfTxPXLdadNhFaXdTTtV239IqS/9ULX9h7K+xzwbDJEDAKAwqJwDAIpSuCap737nMW277vdkWZZedY2vRKJXu268x3RoRSdqR0/bYx4EhsgBAFAYJOcAgKKUnI2o5txzMqq24Zqk4agqD0PkAAAoDB5/AwCKUvPWdv364WTGHe/zcxHDUVUW151S4pu9avCf0vm/m1NLnGFwAADkC5VzAEBRcpyobntjtxKJXoVrkpqfi2jbte2mw6ooiaEDunpbtSwrLN+nrQAAgHwiOQcAFC3HiZIMGhSuScqywpJoKwAAIN841g4AAE4rORuhrQAAgAKhcg4AAE6reWs7bQUAABQIyTkAADgt2goAACgcknMAQE5cd0qJoQMK1ySVnI2oeWu7HIeJ3gAAAGeDnnMAQE7SE72vvMrWNc3VSgz1mg4JAACg5JCcAwBysjjR25LERG8AAIC14lg7ACAn6YnelmVVzERvjvIDAICgkZwDQBHy3CmNDHTJTrnyLEfxlg7ZTr3psE6rEid6p4/yW1ZYvu+r65Nv0923fFBRmwQdAACsDck5ABShkYEutW0cf6YaPa6+gS5tv22/6bBOqxInei8e5Q9LWjzKH3uho57hQd173a2GIwMAAKWK5BwAipCdcjP6uO2Uazii/Cul0wInH+UfO1alhfrSGuPietM6ONyvhbqUapLVuuGVu+RQ+QcAwBiScwAoQp7lyPfHl5I/L+SYDinvSum0QPPWdnV98m2KvdDR2LEqzV3/Gl3wtV8ai2ctPfAHh/t1SeuGpT12sL9ft193V4EiBgAAJyutx/wAUCHiLR3qe+QiDf6qWn2PXKT4rg7TIeVdKZ0WcJyo7r7lgzqSepEW6ht1wdd+qTu27DAWz1qus1uoS2V8vxfqUvkOEwAAnAGVcwAoQrZTX7RV43wptdMCUTtqpMf8dFXyk3vgs7nOLuSFMo7mV80U9/P65cfwQ15INzW1VvQxfG96SiPdnbLdMXl2g+J798mOFmcbCAAgOyTnAICiEG/pUF+65zzkVMRpgbU4eVJ8ItEr3z/76+xuamrVwf7FZPfc+bBatrQWIPq14xh+ppHuTrVNHFr8fkweVl93p7bf96DpsAAAOSA5BwAUhUo8LbAWp6uSX71l71lfZ+fY0aXkNhar1cTEkbzGnSuO4Wey3bHMNhB3zHBEAIBckZwDAFBCTp4UPz8XqYjr7ErtGH6+eXaD/MnDz7aBOA2mQwIA5Mjyfd90DNnwi/2JPspPKVSSUH7Yd1iN604rMdSrquqjGn3kd4o0Pl/nnlifUw92Key75T3nVTMhtWyh53yp59xpUHxP6fWcl8K+Q/lh38GEWKzWyubzSM6BFfDDGyaw70rLtDetnuFBzdSFVOstaHfTTkULlDD+3Vc/ktGDfbj/0TX3YLPvYAL7Diaw72BCtsl5ZZ8JAwAgBz3DgzrSulmh66/Q0Ztfpp7hwYK9Nz3YAACUF5JzAADWaKYulJEgz9QV7tdqugdbEj3YAACUAQbCAQCwRrXego4uG1JWNxNs9fpMd3svvwot3YNtGneRAwCwdvScAyugJwkmnLzvMoY+2Q2K7y29oU/lbHnPeWTsqC4/PqXaupSSsxE1b22X46yemJ4poV2pr3zKndb9Q1/XeE1EF87O6T1btyuaxXutJKifd0H2waP88XsWJrDvYAI95wBQBka6O9U2cUg7TvxWbZOHNNLdaTokLBO1o7r3ulv1wabX68U6qq2vXa8rr7J1TXO1EkO9Wa1xcLhfl7Ru0MbrL9OlN2/QweH+pT9bqa/8/qGv64fbXq3fXtWk/9N8rf566OvBf3FrQB88AABrx7F2AChitjuWkezY7pjhiLCScE1SlhWWtPh3Fa5JZvW6MyW0K93tPV4TyXjNeE0kyC9lzc50F3n6hMD8ecf1858/Ie+CP9DFsnKu+gMAUC6onANAEfPshoyhX57TYDgirCQ5G8n4u5qfyy5hPtNgt5uaWnW4/1E98qVf63D/o0t95RfOzmW85qK57B4E5NtK8UrPnhB4/s4X6Lp7tygVHi+qqj8AAKZROQeAIhbfu0996Z5zp0HxPftMh4QVNG9tVyLRq3BNUvNzEW27tj2r151psJtjR0/bs/2erdv114nFnvOL5pJ697WvWfqzoPvRz8ZK8UqnnhC4yLE0WURVfwAATCM5B4AiZkfrtf2+B02HgSw4TlS7bvx/7N17eFxnde/x3x4n0SXRXASKDXajEAq7fXqhJaEtcBw3TkycxAnEgRMsIxqwaRPiEkNc0hQntnFsWiM4CHCaNLVrmFYCCoKEusKJ64DdnkNLQl3gnLBpudhMgl0pmotkaRxbs88fI8kaWZeRNDPv3nu+n+fJE3s8nlnyvJb32u+71rp/9r9vmoR2KrFoTJ+8/V2T/tpoPbplWUq4rrZ375/yuZU08cj7yZRbsl1/013iadwIACgFjrUDABAgXq1HHz3y/l9f+U/9w47DCp1eqCu7nyzY9Z+r6ZrqVQKNGwEApcDOOQAAAXLp4JAS43aovVKPXnBCYPm54/cbDv/TvI/fm+4ST+NGAEApkJwDABAg09Wje0kpj99P1yW+EtKRRXJ7E2PvT+NGAMBckJwDAOAx86mhnq4e3UtKefx+uqZ6lUDjRgBAKZCcA4DPpVN9OtLZpkgupbQV1dKWTYpEaUblZ6M11KM7sR3x+KybxnldKY/fz6WpXinRuBEAUArTJue2bVuSLnEcp3/C44scx6GgCgA84Ehnm+64/ORIknNS+zrbtOqunabDwjyYrqGuhGKP35vuxA4AQKVMmZzbtn2NpA5JNbZt/7ukdzuO8/zIL/+jpNdXID4AwAwiuVRhM6pcynBEmC/TNdSlMNO89WKP31fDKQIAAKTpd84/LmmZpP+S9CeSvmXb9lLHcX4hyapEcABQDcYfS8/Wvly/c9vGWR1LT1tRue7Jc82oQtEyRotSmW42tuka6lIoVcO3ajhFAACANH1yvsBxnB+N/PgvbNs+LelJ27bfLMktf2gAUOk3B0sAACAASURBVB0Kj6U/P+tj6UtbNmnfaM15KKqlazaVMVqUyuhsbMuy5PYmtK99y1jdsuka6lIoVcO32Zwi4Ag8AMDPpkvOT9i2/X5Jf+c4TtpxnE/Ztv1KSU9J4l86ACiR+R5Lj0QbqTH3oaDPxp5rw7eJx+HvedPN+sf414s6RcAReACAn02XnL9H+aPtL0j6miQ5jvNh27Y3SnqwArEBQFXgWHp1Cvps7LnOW594HP7T3U/qk7cXl2BzBB4A4GdTJucj3djPuz3tOM6nJH2qnEEBQDUZfyz9dF2Tlq65x3RIqICgz8ae67z1+RyHD0IjPQBA9WLOOQAYNv5YelNTg3p6+mf4HQgCZmNPbj7zz4PQSA8AUL1IzgEAgGfM9Ti8FIxGegCA6jVjcm7b9grHcZ6a8Nhqx3G6yhcWAACoRnM9Dg8AgN9NmZzbtn27pBpJH7Vte3wDuAsl3S+J5BwAAAAAgBKYbuc8LOlNkhokXTPu8bOSPlLOoAAAAAAAqCbTdWt/TNJjtm1f6zjOP1UwJgCAYelUn46MdJBPW1EtbdmkSLTRdFgAAACBVUxDuD7btv9eUqMka/RBx3GWly0qAIBRRzrbdMflo7PXT2pfZ9tYR/m5IuE/X18qqYcO5JufXTo4pAdXrlIsGjMdFgAAMKCY5Pzzkh6V9ANJbnnDAQB4QSSXKpg1Hcml5v2a5Uj4/e6hA/v17A1vkWVZSriutnfvpxkaAABVqpjkfNBxnM+WPRIAgGekrahc9+TYrOl0KDrv1yxHwu93J+tqC/5MTtbVGo4IAACYUkxyfsC27T+WdEBSdvRBx3GOly0qAIBRS1s2ad/oEfRQVEvXbJr3a5Yj4fe7SweHlHDdsT+ThUPZmX8TAAAIJMt1pz+pbtv2Tyd52HUc54ryhDQpt6env4JvB0hNTQ1i3aHSgrzuCmrORxL+aq85T6aS2j5Sc75wKKsHrr/JSM15MesulU6q43Bcw+GcQumQ1i5rVTRCfTzmLsjf7+BdrDuY0NTUYM38rCKSc48gOUfF8c0bJrDuYEIx6+7hr39aS1qbx3b5E/Fjev/NH6hQhAgivt/BBNYdTCg2OZ/xWLtt2zFJuyS9WtI7JH1c0occx6FYEACAKjEczhXUxw+Hc4YjAgAgWEJFPOcxSd+R9DJJ/ZJ+IenvyhkUAADwllA6pNHTdq7rakGmmEsIAABQrGL+ZX2V4zh/JSnnOM5LjuN8RNKSMscFAAA8ZO2yViXix/Szr/1EifgxtVzdajokAAACpZhu7Wdt245oZMa5bduvkcRZNgAAqkg0EqPGHACAMiomOX9Q0jclXWbb9tckvVHSe8sZFAAAAAAA1WTG5NxxnAO2bT8r6XclLZD0R47jnCx7ZAAAAAAAVIliurVHJd0uqVGSJem3bNuW4zgfLXdwAAAAAABUg2KOtf+9pLSkH2ik7hwAAAAAAJROMcn5IsdxVpQ9EgAAgDJLpZPqOBzXcDinUDqktctaFY3ETIcFAEBRyfm/27b9m47jfK/s0QAAEHB9qaQeOrBfJ+tqdengkB5cuUqxKMlhpXQcjmtJa7Msy5LruuqIx+lCDwDwhGKS819XPkE/KSmrfN256zjOFWWNDACAAHrowH49e8NbZFmWEq6r7d379cnb32U6rKoxHM7JsixJkmVZGg4zHRYA4A3FJOe3lj0KAACqxMm62oLk8GRdreGIqksoHZLrumM75wsyIdMhAQAgqbjk/LikOyVdO/L8Q5I+W86gAAAIqksHh5QYlxwuHMqaDqkivFLrvXZZqzri+TgWZEJqubq14jEAADCZYpLzXZJeI2mv8kfa3yPpVZI+WMa4AAAIpAdXrtL27nzN+cKhrB64/qZJn+eVZLZUvFLrHY3EqDEHAHhSMcn5WyT9tuM4OUmybXu/pO+L5BwAgFmLRWNF1ZiPT2ZPJQe07ZEHdcWvvtq3iTq13gAATK+Y5PyCkf9eGvfz4bJFBAAACpLZHxz4nq750+uM7zrPR6lrvYN2sgAAgGKS87+T9E3btjtHfr5GUkf5QgIAAOOT2YsurvH9rnOpa729ckzeT/pSSW3uPKhErl6LrVPa2bKCMX4A4CEzJueO4+y0bfvfJS1XvuZ8h+M4+8seGQAAPjTTjm6xO77jk9nkc31yV/m7w3ipa705Jj97mzsP6qnLV8uyLD3nurI6u/TwXe8wHRYAYEQxO+eSVCOpVtIZnTveDgAAJphpR7fYHd/xyWzqt5J0GJ+AkWizl8jVF9zQSOTqDUcEABhvxuTctu1PSPo9SV+QFJK03bbtqxzH+Vi5gwMAwG9m2tGd+Os/PdOjZCo57fFiOoyfzw8j0fpSST10IN+Z/9LBIT24cpXRY+SLrVP5HfORGxpLQoPGYgEAnK+YnfNVkn7NcZyzkmTb9qOS/l0SyTkAFCGd6tORzjZFcimlraiWtmxSJNpoOiyUyUw7uhN//acKa/uB/UV1cMc5pbhhkUwntftwlzLhkBrSw9qw7DbFSthU7qED+/XsDW/J71K7rrZ3m/2cd7askNXZpUSuXktCg9qx5jpjsQAAzldMcv7fkqKSekd+fuG4HwMAZnCks013XH5yJBk7qX2dbVp1107TYaFMZtrRXbusVR/484+pwb5UJ1OuTv7urap59qihaM0qd3I8k92Hu9TfepVClqUB19XueJc237yuZK9/sq624JTEybpaSeZ21GPRGDXmAOBhxSTnfZL+w7btJySdlXSDpP+2bXuvJDmO894yxgcAvhfJpQou0CO5lOGIUE4z7ehGIzG9LPob+u6V18uyLIVcVwuHshWM0DvKnRzPJBMOKTTu72YmXNq69UsHh5QYd0pi9HP22o46AMAbiknOu0b+G/VMmWIBgEBKW1G57smxC/R0KGo6JBj24MpV2t6d3zldOJTVA9ffZDokI8qdHM+kIT2sgXHJczhT2o7v4z/naKZfp8+c0donvqzjQwNaMMmOOgCguhUzSu1ztm03SIpNePx42aICgABZ2rJJ+0ZrzkNRLV2zyXRInlXsmDE/meoIc5B2Suf6uZU7OZ7JhmW3aXc8f6w+nMnp7qtXl/T1x3/OH/ri3+rZW26SZVnqf/xxRSbZUfdaAzkAQGVZrutO+wTbtj8u6Q8lvTj6eyS5juNcUebYxnN7evor+HaA1NTUINYdKq3a193DX/90wZixRPyY77uUf+iLfzt2hNl1XV3Z/aTnEvP5rru5fm7ja85Hk+NK1pxX0tonvqznr1mm4UxG/U89JevMGdUNDOi3oy/TQ7e+Q7FozBdrpZSq/fsdzGDdwYSmpgarmOcVc6z9bZIWO44zML+QAACY3kxjyPxoqqZgQTLXzy0WiVW0xtyk0frzgW9+U5HVq8cS8JruJ8d2x6thrQAAplZMcdf3JNWUOxAAAEbHjEmadAyZH106OFTwNQWx+VsQP7dSe3DlKl3Z/aRqhnNTJuDVsFYAAFMrZuc8Lum/bNv+vvLd2iVJjuMsL1tUAICqNNMYMj+qhuZvQfzcSm20/vyDX4jru5PUm0vVsVYAAFMrpub8p5K2SDo2/nHHcb5VxrgmouYcFUdNEkyohnVnerY1zlcN684rkqmkth8oTMCrtekb6w4msO5gQilrztOO43x+nvEAACDJ/GxrYC7SyT4dad+iSOqE0pFFWrpxmyKxxoLnFNNtPWid+gEApVNMcv7Ptm1/RVK3pJdGHyRhBwDMhenZ1pUWxPFw1ehI+xbd0fNM/jh6b0L72rdo1dbPFDznoQP7x7qtJ1xX27v3k4gDAIpWTHJ+saSMpDePe8yVNKfk3LZtS9LDkl4nKStpveM4P5nLawEA/Mf0bOtK6zgcLxgz1hGPz3o8HAm+eZHUiYJGbpHUifOeQ7d1AMB8zJicO47zHtu2L5Rkjzz/B47jnJ3ht03nbZJqHMd5k23bvyvpkyOPAQCqwIZlt2l3vHC2dZCVYjxcKRJ8LyvmOLhp6cgiub2Jsc8gHV103nNGx6VN1uwNAICZzJic27Z9paSvSHpR+dFrC23bvtVxnH+d43v+D0nfkCTHcf7Vtu2r5vg6AAAfqqbZ1tK5MWOjCdtcxowFcf77eH44Dr504zbtG605jy7S0nu2nfccuq0DAOajmGPtn5Z0+2gybtv270n6jKTfmeN7hiWlx/38rG3bIcdxpr3SaGpqmOPbAXPHuoMJrLtguWf1+/Xolx7TSxef1UWnLtAHbn2/YrHZfcZ12YsKEvz60zUlXycm192L4YsLbj68GL7Yc38Pmpoa9Mu79834nPhr7qpMQAHhtc8Z1YF1B68qJjm/ZPwuueM437Ztez5FVBlJ4/9GzJiYS2LkASqOURswgXUXRBdo3VvOJWxnz87+37S3/96a8+aIl3KdmF53jekB/WzczYeXZU7x96AKmF53qE6sO5hQ7A2hYpLzPtu23+o4zuOSZNv225Q/4j5X/yJplaQvj+zCf38erwUAQOBFI7FA1ZhPxHFwAACKS87/UNLf2ra9R/ma8/+SNJ9CsK9KWmHb9r+M/Pw983gtAADgc8z+BgCguG7t/ynpd23bvlj5I+jzOgfiOI4riYIsAAAAAABGTJmcj8wj3yrpW47jHHIc55Rt25+zbftnjuNsqViEAAAEgB/Ghc0X89gBAJi76ea5bJP0W5J+OO6xhyS93rbtB8saFQAAATM6Luz5a5bpuzder+0H9psOqeRG57Ff/rYr9EvvblbH4bjpkEoimU7qoa/v0Ye/9Tfa/sRfK5lOmg4JABBA0x1rf5ukNziOc3r0Acdx/tO27TWSvi3po+UODgBQWcl0UrsPdykTDqkhPawNy25TjJ3PkjhZV1swLuxk3XwGnxSvkjv2QZ3Hvvtwl/pbr1LIsjTgutod79Lmm9eZDgsAEDDT7ZwPj0/MRzmOMyDpTPlCAgCYMpaEvO1KDbz7Ddp9uMt0SIFx6eCQXNeVJLmuq4VD2Yq8byV37EPpUMHXuCAz3WWGf2TCoYKbDplwML4uAIC3TLdzfsq27Vc7jvPj8Q/atv3LkoJxKxwAUCATDilEElIWpsaFVXLHfu2y1vPmsZdTOtmnI+1bFEmdUDqySEs3blMk1ljy92lID2tg3Bz2cCZ4l0F9qaQ2dx5UIlevxdYp7WxZEbieCADgddMl5x+T9KRt21sl/ZskS9JVkrZI+kj5QwMAVNrEJKT2xawe+voejrmXgKlxYZcODikx7jMt5459peexH2nfojt6nsl/bb0J7WvfolVbP1Py99mw7DbtjufLPcKZnO6+enXJ38O0zZ0H9dTlq2VZlp5zXVmdXXr4rneYDgsAqsqUybnjOPtt2x6W9GeSHlZ+t/w7kjY4jnOgQvEBACpoYhKSPTOs/vdSa+tnpnbsKyGSOlFwKiCSOjHn10r2pbT3vqeVPRZWTXNa63ctVzQWlSTFIrHAr/tErr7gzzKRqzccEQBUn2nnnDuO8w1J36hQLAAAwyYmIR/+1t+U/Zg747fKy9SOfSWkI4vk9ibGTgWko4vm/Fp773tatY+3qk6W3KOu9iiuex+7tYTRetti61R+x3zkz3JJaNB0SABQdaZNzgEA1a0Stbaj47dG36MjHq/o0ehK4kZEaS3duE37RmvOo4u09J5tc36t7LGw6jRyI0qWssfCpQrTF3a2rJDV2aVErl5LQoPaseY60yEBQNUhOQcATKkStbZBHb81mVLeiKjkiDSvisQaS1ZjXtOclnvUlSVLrlzVNmdK8rp+EYvGqDEHAMNIzgEAU6pEre3o+K3RhDUo47cmU8obEaMj0izLUsJ1tb17f2CPr5dbKp3UBSt/qhfefK9S3z+rV774q7p71yrTYQEAqsyUyblt209Lcqf6dcdxlpclIgBAVan0+C2TSnkjopIj0sptumZsldBxOK4r1v2yXj3yuSTixyr6/gAASNPvnG+tVBAAgOpV6fFbJpXyRkQlR6SVm+lmbNVUWgEA8K7pRql9a/THtm3/tqRLlJ91vkDSqyR9a4rfCgAAJlHKGxFBGpFmuhlbNZVWAAC8a8aac9u2PyfpTZIaJT0n6bck/YukveUNDQAAjBfUJnCmm7FVU2kFAMC7imkId7Wk10r6jKRPK797/tlyBgUAAM4X1CZw63ct1x7FlT0WVm1zRut2XVPR96+m0orp9KWS2tx5UIlcvRZbp7SzZUUgbv4AgF8Uk5y/4DjOGdu2n5P0m47jfMG27YZyBwYAAArNtQmc13fco7FoRWvMMbnNnQf11OWrZVmWnnNdWZ1djFcDgAoqJjl/3rbt+yUdlLTLtm0pX38OAAAqaK5N4IK6447SSuTqC27+JHL1hiMCgOpSTHK+TtJNjuN8x7btr0haI+mu8oYFAIB/VGpnei5N4PpSSX37hYROHzqk3KlTuuT3f9/XY9dQPoutU/kd85GbP0tCg6ZDAoCqMmNy7jhOv23bP7Rt+0OSzkq6z3GcH5Y/NAAA/KFSO9OxaGzWr/vQgf26cN17ddFIwpX++te18IKakscG/9vZskJWZ5cSuXotCQ1qx5rrTIdUEslkSm3th9SXalBjJKNNG69VjDn2ADyomG7tmyT9kaQnJIUkfd227Z2O4/xNuYMDAGA+0sk+Hfr4/Rp+4Tn9vL5WuaXLte7GP1I0Utpd7bnWglfCxNgazpzRAzetNhwVvCgWjQWyxryt/ZCO97TIsiwN9Lpqa+/Qjq38HQDgPcUM8vxDSVc6jnOv4zgflPQ7kv6kvGEBADB/R9q36H3p7+muS85qh9Wvhp98Rx2H4yV/n0sHh+S6riTNqha8EibG9oa6SzzVDA4ot75UQ8ENqr4UfY0BeFMxNed9ks6M+/mApP7yhAMAQOlEUicKLspfkczoZ+Fcyd9nLrXgUmVq1ecaG/JS6aQ6DudnoIfSIa1d1lrykxd+4sdxa42RjAZ6z9XSN0a5jAXgTcUk5z+W9H9s2+5Uvub8VkkZ27YflCTHcT5axvgAAJizdGSR3N7E2EX5L2JhLcgUc2hsduZSCy5VplZ9ptj6Uknd//gXddxa4Mkxa6Z1HI5rSWvz2BrqiMereib6n+x9QgdTtQrVSf8xlNNLe5/Qng/9gemwprVp47Vqa+/I15xH+7XpnuWmQwKASRWTnP9o5L/RArqnRv5vlSUiAABKZOnGbXpsrOa8TrlXv0Hrrm41HdYYL9SqT7xB8K7tf6U3/cdVqmlOa/2u5YpWeeOs4XCu4DMaLsPJCz/5t+eTuui6Px67WfFvBz9jOqQZxWJRaswB+EIx3dq3VSIQAABKLRJr1K07HzUdxpTmOrd8ovkcj594g+D0Ja9R7Ojb5B51tUdx3fvYrXOKKShC6ZDccZ9ROU5e+EnokpcVrJdQw8sNR1QadHQH4AVTJue2bX/XcZzX27adk+SO+yVLkus4zoKyRwcA8JV0qk9HOtsUyaWUtqJa2rJJkWij6bA8q1T14PM5Hj/xBkG9k28zY8lS9lh4TvEEydplreqI52vOF2RCavHQyYtSKbaOvC+V1EWZX2hw3Hp5Q2MwDlLS0R2AF0yZnDuO8/qR/4/dIrZt23Icx53q9wAAqtuRzjbdcfnJkQv3k9rX2aZVd+00HZanlKMJ3HyOxz+4cpV2Pf2kjlsLlDzyY1198EOSJFeuapszFfsavCoaiQW+xnxz50E9dflqWZal51xXVmfXpCPVNnceVPLN63X221+Rauq18EVHH3/gvQYiLj06ugPwgmLmnP++pB2O47xZ0mtt2+6W9C7Hcf53uYMDAPhLJJcquMCN5FKGI/KeYne5Z5MAz+d4fCwa01+vX6+enn6llqa0J/UPSh4Lq7Y5o3W7rpnX1+A36WSfjrRvUSR1QunIIi3duE2RWPBPfiRy9QV/bxO5+imfF7okqove+HZJ0sIfW4G5KUNHdwBeUExDuE9KerckOY7j2LZ9o6S4pDeUMzAAgP+krahc9+TYBW46VJ6aTT+Ptyp2l3s2CXCpjsdHY9Giasy90MiuHI60b9EdPc/k129vQvvat2jVVu83PJuvxdap/I75yN/bJaHBeT2vFOPWKl0DTkd3AF5QTHJe6zjOD0Z/4jjOD23bvrCMMQEAfGppyybtG605D0W1dM2msryPn8dbFbvLPZsEeK6j3OaqVI3svCaSOlF48iN1wnBElbGzZYWszi4lcvVaEhrUjjXXzet5xR6Tn06la8Dp6A7AC4pJzn9o2/ZfKL9bLknvVH60GgAgQJLppHYf7lImHFJDelgblt2m2Cx3oyPRxjnXmM9mN9zP463G73LH+vp0WUO/PvOtT533NY8mwLn+fvV/85saPnNGH/xC3BP13aXaqfeadGSR3N7EuZMf0UWmQ6qIWDRWVPJc7POKPSY/HWrAAVSjYpLzdZIektQp6Yykw5LeV86gAACVt/twl/pbr1LIsjTgutod79Lmm9dV7P1nsxvu5/FW43e5H/76p7Wk9Zcn/ZpHE+Bvv5BQZN17ZVmWvuuR+u5K79RXytKN27RvtOY8ukhL72Ga7FwUe/x9OtSAA6hGxcw5T0q6uwKxAAAMyoRDCo3bqcqEK5vwzmY33EvjreZT/z7d1zyaAK994st6PoD13V4UiTVWRY35fM1UU17s8ffpVKIGnNnmALymmG7td0hqkzT6XZc55wAQQA3pYQ2M2+0KZyp7VHw2u+FeGm81n/r3Yr7moNZ3+02xZR/V0PF9ppryYo+/T6cSNeDMNgfgNcUca39Q0u+PbwoHAAieDctu0+54PvkIZ3K6++rKXqR6aTd8Nqbb/Z5pHFoxX3NQ67v9ptiyj2ro+F6KmnIvGK1rP/NSSj0nvqEXf5HTR7Z8hR10AMYUk5w/T2IOAMEXi8QqWmM+kZd2w2cyPumuP/5zNb/1VZPufs80Dq2Yrzmo9d1+U2zZRzV0fC9FTblpyWRKz//8/+l0ztJA+v/pil/9sCzL0nF20AEYVExy/qxt21+W9KSksbN0juN8vmxRAQDgYeOT7rPp18na8Yh+49d/6bzd76DOA/eymU4rzFWxZR/V0PG9FDXlprW1H1Jk0X06eyatMy/10RkegCcUk5xHJPVLeuO4x1xJJOcAgKo0Pum+IBLVqV96o/542dvPex714pU302mFuSq27KMaOr6XoqbctNEj7T0nviErdGFB7wc6wwMwpZhu7e+pRCAAAPhFsUk39eKVV67TCsWWfQS14/tMHdr9ZnRU2wUXXKLYy/+HfvHzL+qCCy6Rhh19+qEW0+EBqFJTJue2bf+D4zirbNv+qfI75QUcx7mirJEBAOBRxSbd1ItX3kw3Tortuo5CM3Vo95vRUW3//fNf6IILb9IrL3unXNfVZU1pmsEBMGa6nfP3jfz/f0r67wrEAgCAL5B0e9dMN06K7bqOQkHp0D5qdFRbftZ5eeepA0CxpkzOHcf5xcgPP+84zq9WKB4AAIA5m+nGSbFd11EoCB3aJ1OJeeoAUKxiGsL9h23brZL+TdLQ6IOO4xwvW1QAAABlUGzXdRQKQof2ifK75ofyu+aRDPPNARhXTHL+uyP/jedKouYcAAD4SrFd11EoCB3aJ2prP6TjPS2yLEsDzDcH4AHFdGt/VSUCAQAA05tshrcrlWWud1AV23Ud5wtax/bRcWoS880BeMN03dpfKemzkl4j6Z8l3e84TqpSgQEAgEKTzfCWVJK53ulkn46MzueOLNLSjdsUiTWW+kuAjwWtY/voODXmmwPwium6oPyNpB9K+hNJtZL+V0UiAgAAk5pshnep5nofad+iO3qe0eqzz+uO3md0pH1LyeJGMAStY/v6O65S+uQu9b4QV/rEX2j9H1xpOiQAVW66Y+2LHce5XpJs2/4nSUcrExIAAJjMZDO8Xdeddq53sSKpEwWJVyR1opShw6fGH2U/+ZPnlFv4RoUuiQaiY/tff+5ZRRZ+eOzvzl9/rkM7tjabDgtAFZsuOX9p9AeO45yxbfulaZ4LAADKbKoZ3tPN9S5WOrJIbm9iLFFJRxeVMnT41Pij7O4VK/Wyg5/Swit+xfcd25PJlJ799xPSgv06e6ZfTa+4gZpzAMYV0619lFu2KAAAKKOg1FNPNcN7LjXmEy3duE37Rv+Moou09J5t835N+N/Eo+wLr/gVPXH33G4AeUlb+yE1LfnQ2M2oXxz/gq64krF6AMyaLjn/Ndu2fzLu54tHfm5Jch3HYZQaAMAXRuupLcuS25vQvvYtWrX1M6bD8pRIrJE/E5xnsXUq3/xtJIn1+1H2URM7tdfVntame643HBWAajddcv7aikUBAPC9dKpPRzrbFMmllLaiWtqySZGoN3anqacG5mZnywpZnV1K5Op9f5R9vImd2n/z1y5ULBY1HRaAKjdlcu44zrFKBgIA8LcjnW264/KTIxe7J7Vz+x/o9gc+54kEnXpqYG5i0Zivx6VNZdPGa9XW3qG+VIMao/3adM9y0yEBwKxqzgEAmFIklyrYnf6Nl53Vkc42rbprp+HIqKeGGUHpdRBEsVhUO7auNh0GABQgOQcAlETaisp1T47tTp86PaxILmU6LEnUU8MMeh0AAGaD5BwAUBJLWzZp5/Y/0G+87KxOnR7Wyt9YqK/1UMOJ6kWvAwDAbJCcAwBKIhJt1O0PfG6sKdzXeqJaumaT6bAAY+h14H3JZEpt7YfyteeRjDZtvJbGcACMITkHAJRMJNroiRpzoFjJdFK7D3cpEw6pIT2sDctuUywSK8lrL924TX/18fs1lPhPPVcTUeqXfk1vTiUVi5bm9TF/be2HdLynRZZlaaDXVVt7B7XoAIwhOQcAAFVr9+Eu9bdepZBlacB1tTvepc03ryvJa0dijfrn1y3Vs3+6fWz3fHv3fn3y9neV5PUxfxPnnfelGgxHBKCahUwHAAAAYEomHCpIzjLh0l4anayrLXj9k3W1JX19zE9jJCPXdSVJruuqMdpvOCIA1YzkHAAAVK2G9HBBchbOy9KAdgAAIABJREFU5Er6+pcODhW8/sKhbElfH/OzaeO1uqypQxdf8IQua+pg3jkAo6zRfzA8zu3p4U4mKqupqUGsO1Qa6w4mVPO6G19zHs7kdPfVq0tWcy5JyVRS2w/s18m6Wi0cyuqB62+i5nxENa87mMO6gwlNTQ1WMc8jOQemwDdvmMC6gwmsO5jAuoMJrDuYUGxyzrF2AAAAAAAMo1s7AAAAAoG55QD8jOQcAACDkn0p7b3vaWWPhVXTnNb6XcsVJZkA5oS55QD8jOQcAACD9t73tGofb1WdLLlHXe1RXPc+dqvpsABfYm45AD8jOQcAwKDssbDqNJJMyFL2WNhwRGakk3060r5FkdQJpSOLtHTjNkVijabDgs80RjIa6HVlWRZzywH4Dg3hAAAwqKY5LVcjc7DlqrY5YzgiM460b9EdPc9o9dnndUfvMzrSvsV0SPAh5pYD8DN2zgEAMGj9ruXao7iyx8Kqbc5o3a5rTIdkRCR1ouA4ciR1wnBE8KNYLEqNOQDfIjkHAMCgaCxKjbmkdGSR3N7E2HHkdHSR6ZDmhWP6AIDZ4lg7AAAwbunGbdrXdJW6LlisfU1Xaek920yHNC8c0wcAzBY75wAAwLhIrFGrtn7GdBglwzF9AMBssXMOAABQYunIIrnuSKO/ABzTBwCUHzvnAAAAJbZ04zbtG605jy7y/TF9AED5kZwDAACUWNCO6QMAyo9j7QAAAAAAGEZyDgAAAACAYRxrBwDAh5ijHUx9qaQeOrBfJ+tqdengkB5cuUqxaMx0WACACiA5BwDAkPkk2KNztC3Lktub0L72LdQ4B8BDB/br2RveIsuylHBdbe/er83X30TCDgBVgGPtAAAYMppgrz77vO7ofUZH2rcU/XuZox1MJ+tqCz7Xk3W1Ywn789cs03dvvF7bD+w3HCUAoBxIzgEAMGQ+CTZztIPp0sGhgs914VB20oQdABA8HGsHAKCMUumkOg7HNRzOKZQOae2yVkUj+SPJ6cgiub2J/NH0WSbYzNEOpgdXrtL27vwR9oVDWT1w/U366Df+QQnXHVsnC4eypsMEAJSBNXp31uPcnp5+0zGgyjQ1NYh1h0pj3QXPw1//tJa0No8lVon4Mb3/5g9ImlBzPpJgm2jqxrrztmQqqe0HChP2WDTm++ZxrDuYwLqDCU1NDVYxz2PnHACAMhoO5wqOJA+Hc2O/Fok10sQNM4pFY/rk7e867/HJmsdN9jxgvpJ9Ke2972llj4VV05zW+l3LFY1FTYcFBA7JOQAAZRRKh+SOO5K8IEO7F5QGteiolL33Pa3ax1tVJ0vuUVd7FNe9j91qOiwgcEjOAQAoo7XLWtURz9ecL8iE1HJ1q+mQ5mW6GnpU1qWDQ9SioyKyx8Kq08iNIFnKHgsbjggIJpJzAADKKBqJjdWYB0HH4XhBDX1HPB6or89rpqsrn6x5HFAONc1puUddWbLkylVtc8Z0SEAgkZwDAICiTVdDj9Kbrq58qlp0oNTW71quPYoreyys2uaM1u26puDXqUkHSoPkHAAAFI0a+sqirhxeEI1Fp60xpyYdKA2ScwAAULSg1dB7HXXl8ANq0oHSIDkHAKCMkumkdh/uUiYcUkN6WBuW3aaYjxuoBa2G3uuoK4cfUJMOlAbJOQAAZbT7cJf6W69SyLI04LraHe/S5pvXmQ4LPkFdOfxgppp0AMUhOQcAoIwy4ZBC42qGM2FqtL0sCI2tpuvwDpTDTDXpAIpDcg4AQBk1pIc1MK5mOJyhu7mXBaGx1XQd3gEA3kVyDgBAGW1Ydpt2x/M15+FMTndfvdp0SJhGEBpb0eEdAPyJ5BwYMfEo45/ufaukBabDAqpKKtWn7gOPqqYuq+xgrW5ceaeiPj+OG4vEqDH3ES81tkon+3SkfYsiqRNKRxZp6cZtisQaZ/x9dHgHAH+yXNc1HUMx3J6eftMxIOA+8b6vqvbx1rELMvd/fkEbPrvKdFioMk1NDfLy97u5JgvF6vzix7T8hovGkopD3S9pze33l+z1MTmvr7tKSiVT2vPhpwsaW5mqOf+HrX+sO3qeGfv7sK/pKq3a+pkZf18yldT2A4Ud3r1Yc866Cyav921g3cGEpqYGq5jnsXMOjJh4lHHgp5cYjgjwniPtW84lC70J7WvfUlSyUKyauqwsq0ZS/jhuTR07fpWWSifVcTg/xzyUDmntslZFfTz6bba81NgqkjpRcDw9kjpR1O+jwztMCkLfBsAUknNgxMSjjBe/asB0SIDnzDVZKFZ2sFbuuOO4p4fmXitb7l3+oOo4HNeS1uaxz6AjHmeuuSHpyCK5vYmxzyIdXWQ6JGBGQejbAJhCcg6MmDij876/vEVnh01HBT/pSyW1ufOgErl6LbZOaWfLCk8eJZ2PcicLN668U93dj6imLqvTQ7W64fo75/xa5d7l96vJjpw2NTWM/fpwOFdwA2Y4THd5U379PR/Sxo/eoyW5QSVCdWq940OmQwJm5KW+DYDfkJwDIyYeZYw1UpOE2dnceVBPXb5almXpOdeV1dmlh+96h+mwSmrpxm3aN7obHV2kpfdsK+nrR6OxktWYl3uX368mO3L6519799ivh9KhgtMLCzLMZTfl0//6L3r2U3899ln0dT+pT17+KtNhAdOauNmxbtc1pkMCfIPkHABKJJGrL0gGE7l6wxGVXiTW6JvdZ44ET26mI6drl7WqI56vOV+QCanl6lYTYUKMRIM/ealvA+A3JOcAUCKLrVP5HfORZHBJaNB0SL4235rxcu/y+9VMR06jkRg15kWoREdqRqIBQHVhlBowBUZtYLaSqaQ+MlJzviQ0qB1rrpt1zTnr7py5jpHC9CYbFfaa1/4S626WJo7fzL619B2p/TISba74fgcTWHcwgVFqAFBhsWgscDXmJlEzXh5BP3JaqRnLpe5I3ZdK6qGRRPzSwSE9uHIVI9EAoMqQnKOqVOqiDcD8UTOOuajUjOVSd6R+6MB+PXvDW/L9KlxX27v3k5gDQJUhOUdVqdRFG4D5o2a88lLppDoO55vBhdIhrV3WqmjEX8eoKzVjudQdqWn+BgAgOUdVme6ibeKu+p/ufaukBYYiRamlUn3qPvCoauqyyg7W6saVdyoaoNrNIPJTZ3ivmO/poI7DcS1pbR47rdARj/uuOVylZiyXujyA5m8AAGPJuW3bt0p6u+M4a03FgOoz3UXb3vuelh6/WQl9QxcejWnd6/5Sf/FP7+LYe0B0H3hUy2+4SJZVI9d11d39SMnmaQNeMd/TQcPhXMHu7XA4V65Qy8avM5YfXLlK27sLm78BAKqLkeTctu1PSXqLpKMm3h/Va7qLtuyxsBL6hn5d78wn74mbtefDHHsPipq6rCyrRlI+6aipY1cKwTPfI92hdEjuuN3bBZlQOcIsK782vKP5G/yEHj5AeZjaOf8XSV+V9EeG3h9VarqLtprmtC48GpNVgVpFVF52sLYg6Tg9RD1ntZrv/HQvm++R7rXLWtURz9ecL8iE1HJ1a5kiBeBnD39wv37eHVaNFuj00Qv0v/q/qnBDlGQdmKeyJue2bb9X0gcluZKskf+/x3Gcv7dte1k53xuYrfW7lutPvvN5uS/cXPZaRVTejSvvVHf3I6qpy+r0UK1uuP5O0yHBkCPtW87NT+9NaF/7lsDUtr/9/iu18zsf04XJJXopltDmP7tlVr8/Gon5rsYcQOX95P/06/X6o7Hrpf99ZKfedOaPabgLzFNZk3PHcfZK2luK12pqaijFywBTampq0N98/2596q4vaOCnl+jiVw3ovr+8RbFG1l4QNDU16DWv2Wk6jKLw/a68Xj7QU1BX/fKBnsD8mX92w/f1uhfuz18wD7n6+ie+oG1f/PWifm9Q/gzgL6w7f7rYaio4aViXK/z52Rdis/5sX+xLautD/6ieFy9WU+OAtj1wkxoby9O4lXUHr/JNt/aenn7TIaAqLNCGz66SlP/G3dPTz9pDRY2uO5RP78VNcoeOjZU49F7SFJg/8/SP6hQbd4Gc+lFdUV8b6w4msO786xW/d0Zu97kSmlzTCbknzv38glcmZ/3ZfmTrEzre0yLLspR63tWfPtChHVtXlzx21h1MKPaGkG+ScwAASiHI89MrNUYMQHW761Mrteeicw12t/zZan155/ymJPSlGgpONfWl2N1G9TGWnDuO8y1J3zL1/gCA6lSu+ele6F5cjjFiXvi6AHjLZA12732seV6v2RjJaKD3XOPWxii726g+luu6pmMohsvxE1Qax55gAuvOvz7xvq+q9vHWsV3r7Fv90xBpunXn568L3sb3O4yXTKbU1n5IfakGNUb7teme5YqV4UYg6w4mNDU1WMU8j2PtAABP8PuIs/nOGPeqoH5dALwlFouWpcYc8JOQ6QAAAJDOjThbffZ53dH7jI60bzEd0qzUNKflKn8aLUj13kH9ugAA85PsS+kT7/uqdrzln9T2vi6lkinTIfkeO+cAAE+IpE4UNAOKpE4Yjmh2ylHv7QV++bpS6aQ6Dsc1HM4plA5p7bJWRSPlGcOE8utLJbW586ASuXottk5pZ8sKudJ5j8WifMaAKXvve1q1j7cy376ESM4BAJ6QjiyS25sYawaUji4yHdKsTNYgKQj88nV1HI5rSWvz2PrpiMf1/ps/YDqsMX2ppB46sF8n62p16eCQHly5isRyGps7D+qpy1fLsiw957qyOrsk6bzHHr7rHYYjBaoXZU+lR3IOAPAEP444S6aT2n24S5lwSA3pYW1Ydpti7NYaMRzOFZy8GA7nDEdU6KED+/XsDW+RZVlKuK62d+/XJ29/l+mwPCuRqy/4PBO5+rEfj/7/p4Ou3v+Xf89OOmAI4ztLj+QcAOAJ5RpxVk67D3epv/UqhSxLA66r3fEubb55nemwPKHSDf5C6ZBc99wYpgUZb7XVOVlXW5BYnqyrNRyRty22TuV3x0c+zyWhQbmuW/BY3ws/139dt5GddMAQv5Q9+QnJOQAAc5QJhxQal3Blwt5KCE0abfBnWZbc3oT2tW8p682Xtcta1RHP15wvyITUcnVr2d5rLi4dHFJiXGK5cChrOiRP29myQlZnlxK5ei0JDWrHmuskqeCxY82vUdKylDuV0tnvHdQhndVdD3+JHXQfKhijFslo08ZryzJGDaXll7InPyE5B4ASm6yREReKwdSQHtbAuIQrnPHWUWqTKt3gLxqJearGfKIHV67S9u58zfnCoaweuP4m0yF5Wiwam3QXfPxjdz38Jf3IdXX2ewd14e/dppxl6SA76J41XQLe1n5Ix3taZFmWBnpdtbV3MFYNVYnkHFUt2ZfS3vueVvZYWDXNaa3ftVxR7tRiniZrZMSFYjBtWHabdsfzNefhTE53X83F5Ci/N/grxmyavMWiMWrMS2x0d/2Qzio3SX06vGE0Kf/e/z2jwexFuvQVV2vgTKQgAe9LNRTczOtLNZgMGTCG5BxVjREQKIepGhkheGKRGDXmU/Bjg7/ZosmbWaO763c9/KX8jvm4+nR4x+iueGyhpajr6hc//6Jeedk7CxLwxkhGA73nPsPGaL/BiAFzSM5R1RgBgXKYrJERUG382OBvtmjy5g1T1afDGybuil9wwSXnJeCbNl6rtvaO/JH3aL823bPcVLiAUSTnqGqMgEA5cKEIVAeavHnDVPXp8IaJu+IadnRZU7ogAY/FotSYA5Is13VNx1AMt6eH4y0ovVQypT0ffrpgBMRozXlTU4NYd6g01h1MYN3NTTKV1PYDhU3eaP5YPNZddShoBDeyK26yEzvrDiY0NTVYxTyP5ByYAt+8YQLrDiaw7mAC6w4msO5gQrHJOQNZAQAAAAAwjJpzAACAWZrNGDUAAIpBcg4AAKaUSifVcTiu4XBOoXRIa5e1KhopbxJq4j1nizFqAIBSIzkHAABT6jgc15LW5rFOyx3xuN5/8wcC956zxRg1AH6W7Etp7335psg1zWmt37V8rCkyzCE5BwAAUxoO5wqS0OFwLpDvOVuMUSuvvlRSmzsPKpGr12LrlHa2rKBsACihvfc9rdrHW1UnS+5RV3sU172P3Wo6rKpHcg4AmLNUqk/dBx5VTV1W2cFa3bjyTkW5gA6UUDokd1wSuiBT/l6yJt5zth5cuUrbuwvHqKF0Nnce1FOXr5ZlWXrOdWV1djHLHCih7LGw6jRyE1SWfvKk1Pa+LnbQDSM5BwDMWfeBR7X8hotkWTVyXVfd3Y9oze33mw6r5JLppHYf7lImHFJDelgblt2mmMdqoMtl7bJWdcTz9d8LMiG1XN0ayPecrVg0VlSNOY3j5iaRqy84PZHI1RuOCAiWmua03KOuLFly5So3dKHqHn8nO+iGkZyj6lFzA8xdTV1WllUjKX8BXVMXzKO9uw93qb/1KoUsSwOuq93xLm2+eZ3psCoiGolVvN7bxHuWC43j5maxdSq/Yz5yemJJaNB0SECgrN+1XHsU10+elHJDF+qXdYMsWcoeC5sOraqRnKPqUXMDnC+d7NOR9i2KpE4oHVmkpRu3KRJrPO952cHaguPHp4eC2RQrEw4pNG4XLxP23jFreBON4+ZmZ8sKWZ1dSuTqtSQ0qB1rrjMdEhAo0VhU9z52q9re16W6x985toNe25wxHVpVIzlH1ZtYc8MdQ0A60r5Fd/Q8k0+6exPa175Fq7Z+5rzn3bjyTnV3P6KauqxOD9XqhuvvNBBt+TWkhzUw7iZEOOO9BmXwJhrHzU0sGqPGHKiA0R307LGwapszWrfrGtMhVTWSc1S9iTU3Ju8YJpMptbUfUl+qQY2RjDZtvFYxjtjDgEjqRMFuXyR1YtLnRaOxQNaYT7Rh2W3aHc/XnIczOd199WrTIcEnaBxXPDq0A5U3uoMObyA5R9Xz0h3DtvZDOt7TIsuyNNDrqq29Qzu2kgSg8tKRRXJ7E2O7fenoItMhGRWLxKqmxhylVWzjONChHQBIzlH1vHTHsC/VULBb2ZdqMBwRqtXSjdu0b7TmPLpIS+/ZZjokAAFHh3YA1Y7kHPCQxkhGA73nahMbo/2mQ0KVisQaJ60xB4ByoUM7gGpHcg54yKaN16qtvSNfcx7t16Z7lpsOKXCoaQQAb6JDO4BqZ7muazqGYrg9PewgorKamhrEugue9//l34/VNLquqxU/81ZNI+sOJrDuYALrDiaw7mBCU1ODVczz2DkHUFWoaQQAwBwm0wBTC5kOAAAqabF1SqMnhqhpBACgskYn05w6e4uO965VW/sh0yEBnsHOOYCqQk0jAADmMJkGmBrJOYCqEovGPFVjDgBANWEyDTA1knMAgGelUn3qPvCoauqyyg7W6saVdypKd30A8C0m05Rfsi+lvfc9reyxsGqa01q/a7mi1PX7Ask5AMCzug88quU3XCTLqpHruurufkRrbr/fdFgAgDmKxaLasXW16TACbe99T6v28VbVyZJ71NUexXXvY7eaDgtFIDkHAHhWTV1WllUjKV+bWFOXNRwRgOnQiRswL3ssrDqN1PXLUvZY2HBEKBbJOQDAs7KDtXLdc7WJp4dqTYcEeJYXEuPRTtyWZWmg11Vbewe7pECF1TSn5R51ZcmSK1e1zRnTIaFIJOcAAM+6ceWd6u5+RDV1WZ0eqtUN199pOiTAs7yQGNOJGzBv/a7l2qO4ssfCqm3OaN2ua0yHhCKRnAMAPCsajVFjDhTJC4lxNXTi7ksltbnzoBK5ei22TmlnywrFaFQJD4nGotSY+xTJOQAAQAB4ITGuhk7cmzsP6qnLV8uyLD3nurI6uxjRCaAkSM4BAAACwAuJcTV04k7k6gtOKCRy9YYjAhAUJOcAAAABUA2JsRcstk7ld8xHTigsCQ2aDglAQJCcAwAAoGy80EV+PibWmH/4pt+R9Y9dSuTqtSQ0qB1rrjMdIoCAIDkHAABA2Xihi/x8nFdj/o/UmAMoD5JzAAAAlI0XusjPRzE15nRwh1cl+1Lae9/Tyh4Lq6Y5rfW7livqo5Mr1YbkHAAAAGXjhS7y8zGxxvzkT36oW3arIAmngzu8au99T6v28VbVyZJ71NUexRmz5mEk5wAAACgbL3SRn4+dLStkdeZrzE/+5Id68Y3vUfKSaEESTgd3eNXAj+tVp5G1KUsDP2FtehnJOQAAAMrG713kY9HY2C74Lbul5CX5I8Hjk3A6uMOrEn2OXi5Xliy5cvX8iz+SdL3psDAFknMARqVSfeo+8Khq6rLKDtbqxpV3KjrLOj1q/QBgbqhHnZ2pkvDxu+t0cIeXvKLxcv3ghS/oIl2ilzSgRY3NpkPCNEjOgRETR738+UNvFX9Fyq/7wKNafsNFsqwaua6r7u5HtOb2+2f1GtT6AcDkZkq+qUednamS8PG764CXhF99Vgt/8O6xnfPsq+OmQ8I0yDyAERNHvWx56Et68P5bTIcVeDV1WVlWjaT8EcGauuysX4NaPwCY3EzJd/ZYuKAeNXssbCpUXyAJh9+s37VcexRX9lhYtc0Zrdt1jemQMA2Sc2DExFEvPS9ebDii6pAdrJU77ojg6aHaWb8GtX4oRjKd1O7DXcqEQ2pID2vDstsUi1D+gGCbKfmuaU7LPXquHrW2OVPU6048bbZp47WKcRwe8JxoLMppGB8hOQdGTBz10vSyU6ZDqgo3rrxT3d2PqKYuq9NDtbrh+jtn/RrU+qEYuw93qb/1KoUsSwOuq93xLm2+eZ3psICymin5nuuu2sTTZm3tHb5u+gYAXkByDoyYOOpl2+ZbNDxsOqrgi0Zjs64xn4hjhihGJhxSaNzpmEw4ZDgioPxmSr7nuqs28bRZX6ph7Nf8uKtOY9Hy8ONaAEwiOQdGTBz10tjYoJ6efoMRBcNkFzyuxEUQKq4hPayBceUP4UzOdEhA2ZXrSOvE02aN0XP/XvpxV53GouXhx7UAmERyDqCsJrvgkcRFECpuw7LbtDuerzkPZ3K6+2ouEIG5mnjabNM9y8d+bbpdda+isWh5+HEtACaRnAMoq6kueLgIQqXFIjFqzBEIXjgqPPG02XjT7ap7FY1Fy8OPawEwiYI7AGW12Dol13UlaeyCZ7LHAADFGT0qfOrsLTreu1Zt7YdMh1Rg08ZrdVlThy6+4Ald1tRRsKvuVTtbVmjFz7r0Kz/u1oqfddFYtET8uBYAk9g5B1BWU3VSp7t6dUul+tR94FHV1GWVHazVjSvvVJS+A0BRvH5UeLpdda+isWh5+HEtACaRnAMoq6kueLgIqm7dBx7V8hsukmXVyHVddXc/Mu+u/UC14KgwAAQTx9oBABVXU5ct2PmrqcsajgjwD44KA0AwsXMOAKi47GCt3HHNl04P1ZoOCfANjgoDQDCRnAMAKu7GlXequ/sR1dRldXqoVjdcf6fpkAAAAIwiOQcAVFw0GqPGHAAAYByScwBAVUumk9p9uEuZcEgN6WFtWHabYhE6xwMAgMqiIRwAoKrtPtyl/tarFHrblRp49xu0+3CX6ZAAAEAVIjkHAFS1TDhU0Dk+E+afRgAAUHlcgQAAqlpDeliu60qSXNdVOJMzHBEAAKhG1JwDAKrahmW3aXc8X3MezuR099WMqAIAAJVHcg5MIplM6aMfe0K/OFmnxkhGmzZeq1gsajosVFBfKqnNnQeVyNVrsXVKO1tWKBalSVgQxSIxbb55nekwgKIl+1Lae9/Tyh4Lq6Y5rfW7livKv1EA4Hsk58Ak2toP6XhPiyzL0kCvq7b2Du3Yym5aNdnceVBPXb5almXpOdeV1dmlh+96h+mwAEB773tatY+3qk6W3KOu9iiuex+71XRYAIB5ouYcmERfqqGgQVRfqsFwRKi0RK6+YA0kcvWGIwKA/K75z751VpZGvj/JUvZY2HBUAIBSIDkHJtEYyRQ0iGqM9huOCJW22DpVsAaWhAYNRwQA+V3zM6kauRr5/iRXtc0Zw1EBAEqBY+3AJDZtvFafeeRL+ZrzaL823bPcdEiosJ0tK2R1dimRq9eS0KB2rLnOdEgAAiSZTKmt/ZD6Ug1T9jaZrLY8eyys1+j39QN9QRfpEg1Ef6hP7HpnUa8HAPA2a3RnyOPcnh52LlFZTU0NYt2h0lh3MIF1V3kf2do11tvEdV1d1nR+b5NPvO+rqn28VZYsuXKVfWtcrlzVPf7ugsfufezWol7Pa1h3MIF1BxOamhqsYp7HzjkAABMk00ntPpwfr9aQHtaGZbcpFqFbP0qnmN4m2WNh1U2oLb/7i1dqj+LKHgurtjmjdbuuKfr1AADeRnIOAMAEuw93qb/1KoUsSwOuq93xLsatoaQaIxkN9LpjO92T9TapaU7LPeqO7ZLXNmcUjUUn7cxezOsBALyNhnAAAEyQCYcKdiEzYf65RGlt2nitLmvq0MUXPKHLmjom7W3y9vuv1H+88mP6v3Wf19FX7tTb/+z183o9AIC3sXMOAMAEDelhDbjndiHDmZzpkBAwsVh0xprwr3zsu3rdC/fnd86HXH15Z1z3PtY859cDAHgbyTkAABNsWHabdsfzNefhTE53X03Sg8qbrOYcABBcJOcAAEwQi8SoMYdxk9WcAwCCi+QcAADAg9bvWj5pZ3aY15dKanPnQSVy9VpsndLOlhWKRZnoAGB+SM4BAAA8aKrO7KWSTKbU1n5IfakGNUYy2rTxWsVi0bK9X5Bs7jyopy5fLcuy9Jzryurs0sN3vcN0WAB8juQcCBAutAAAxWprP6TjPS2yLEsDva7a2jtoKlekRK6+YKJDIldvOCIAQcBsGCBARi+0Tp29Rcd716qt/ZDpkAAAHtWXaihIMPtSDYYj8o/F1im5ritJcl1XS0KDhiMCEATsnAMBwoUWAHiDH04yNUYyGug9NzKwMdpvOiTf2NmyQlZnlxK5ei0JDWrHmutMhwQgAEjOgQDhQgsAvMEPR8Y3bbxWbe0d+RsI0X5tume56ZB8IxaNUWMOoORIzoEA4UILALzBDyeZYrGo525xB2nQAAAgAElEQVQYAEA1IzkHAoQLLQDwBk4yAQBmi4ZwAAAAJbZp47W6rKlDF1/whC5r6uAkEwBgRuycA6gKfamkNnceVCJXr8XWKe1sWaFYNGY6LAA+NVPDN04yAQBmi+QcQFXY3HlQT12+WpZl6TnXldXZRTMfoMSq6SaYHxq+AQD8heQcQFVI5OoLmjMlcvWGIwKCp5pugvmh4RsAwF+oOQdQFRZbp+S6riTJdV0tCQ0ajggInmq6CdYYyRR8T6HhGwBgvtg5B1AVdraskNXZpUSuXktCg9qx5jrTIQGBs9g6ld8xH+lQ7rebYDPVkY/H6EoAQKlZo3d9Pc7t6eGONCqrqalBrDtUGusOJpRq3SVTSX1kpOZ89CaYn2rOP7K1a6yO3HVdXdZEHXk58f0OJrDuYEJTU4NVzPPYOQcAACURi8Z8XWNOHTkAwCRqzgEAAEQdOQDALJJzAAAA5evIL2vq0MUXPKHLmjqoIwcAVBTH2gGfmaph0WwaGQGzlexLae99Tyt7LKya5rTW71quKOsLAROLRakxBwAYw8454DNt7Yd0vKdFp87eouO9a9XWfmjax4FS2Hvf06p9vFWxo29T3ePv1p4PP206JAAAgEBh5xzwmakaFtHICOWUPRZWnUbWlyxlj4UNR4Sg6EsltXmkw/ti65R2tqzwVYd3AABKheQc8JnGSEYDvefmCI82LJrqcaAUaprTco+6smTJlava5ozpkKpeUEpZNnce1FOXr5ZlWfkZ6Z1dvu74DgDAXJGcAz6zaeO1amvvyF+QR/vHGhZN9ThQCut3LdcexZU9FlZtc0brdl2jVKpP3QceVU1dVtnBWt248k5F2fGsmNFSFsuyNNDrqq3dnzO5E7n6glM/iVy94YgAADCD5BzwmakaFtHICPMxU6IdjUV172O3Fvyezi9+TMtvuEiWVSPXddXd/YjW3H5/pUOfkVeOTZc6jqCUsiy2TuV3zEdO/SwJDZoOCQAAI0jOAQDqPvDorBPtmrqsLKtGUj45rKnLViLUWfPKselSxxGUUpadLStkdXYpkavXktCgdqy5znRIAAAYQXIOAJhTop0drJU7bsfz9FBtucOcE68cmy5VHKM78MdeVqN07069NneFXnFpzrelLLFojBpzAABEcg4A0NwS7RtX3qnu7kdUU5fV6aFa3XD9nRWIdPa8cmy6VHGM34F3X+PqN3/WpR0lTm69UgoAAEA1ITkHAMwp0Y5GY56sMZ/IK8emSxVHJU4CeKUUAACAalLx5Ny27bCkv5UUlnShpHsdx/l2peMAAJzjl0R7LrxybLpUcVTiJIBXSgEAAKgmJnbOPyTpoOM4n7Zt+7WSOiVdaSAOAAB8pxInAbxSCgAAQDUxkZx/UtLpkR9fKGnIQAwAAPhSJU4CmCoFSCZTams/pL5UgxojGW3aeK1isWhF3hsAANPKmpzbtv1eSR+U5EqyRv7/HsdxnrVte5GkuKQPlDMGAAAwO6ZKAdraD+l4T4ssy9JAr6u29g7t2Lq64nH8//buP8rus64T+PvG0plQktzJMSCiDYjwoKsL+OOISMWmYH/YrbSeFVpk6S+0uC4tkLUWVunRbXdPHdB4WGlhW6p1G8Qf0C6YrUi6WjjyU7uWdX3YH5gugiUlmaS0mbbZfPePe5NO0iSdJjPzzNx5vc7pSe7N9+b7+c75djLv7/N5ngcAWuh1XbfgJy2lfG+SWzOYb/6ns/jIwhcJACyo17z+w9k1ffaB12vGP5IP/M6rGlYEAHOiN5uDWiwI991JPpjkp2ut98z2c9u3PzB/RcFhrFu3yn3HgnPf0cJiue9WnzSVqT2PzXVf/bRdi6Iu5sdiue9YXtx3tLBu3apZHddizvm1ScaSbCql9JJM1VrPbVAHACwqo7i/+JO5po1XnJbJTbcO5pz3H8jGyzcscLUA0M6Ch/Naq/40ADiMUdxf/Mlc08RE/3FzzC0SB8By0WLkHGBREgJobRT3Fz/ea7JIHADLhXAOMCQEcCx27pjKTVfemeltqzO2flcuvW5D+sf4UGcx7C8+l9eTHP817ZhadVC43zE1u3l7ALDUCOcAQ0IAx+KmK+/M+G2vy8r00t3d5cbckre+79iWUmm1v/hMc3k9yfFf09o1u/ON+x8L92v7FnICYDQJ5wBDQgBHc6SFzaa3rc7K4Q4pvfQyvW31MZ+j1f7iMz3Z63mikfbjvSaLxAGwXAjnAENCAEdzpIXNxtbvSnd3l1566dJlfP3u1qUelyd7PXM90n6owy0SBwCjSDgHGBICOJojLWx26XUbcmNuyfS21RlfvzuXXHfqcZ+r5eKEM69nxbfcn32PPJprfvzjR5x/PpedA09krufDA8BiIpwDjKjZ7i89intrz4cjLWzWn+jP6Uhx0nZxwpnX8843fCjjt10yGEU/wqj4QnYOzPcoPQC0JJwDjKhf/N0/yZ8/7zUH2rAf/d0P5D++6bWPO24U99aeDwu5WNtiWZxwNqPi89E5cDz1AMBSJZwDjKjP7ugOCnif3dEd9rhR3Ft7PizkYm2LZXHC2YyKz0fnwPHUAwBLlXAOMKL27b4/3Yw27H0P3H/Y4xbD3toc7HgXJ5yrOesLOSq+FOsBgLnU67rDj6QsMt327bY0YmGtW7cq7jsW2lzedxe/8+Z8fNfKrFj5tOzb8428oj+dG9/y+scdt3NqZ94+nHO+v13bnPOl7e1X//GBOetd1+XkdUefs+77HS2472jBfUcL69at6s3mOCPnACPqnZf85DB0J9/WX5Frzj/nsMcthr21mVuLZc46ADB7wjnAiBK6l6/FMmcdAJg94RwAjmCpbjN3vHPWAYCFJ5wDwBHM3Gbub78xlb/6tZvyjO94waIP6hMT/QXbFx0AmBvCOcCImauVujl4m7m99/xZdrziiuy0HzwAMA+Ec4ARM7lp64GVur9xf5fJTUdfqZsjm7nNXMbmbj/4pdouDwDMH+EcYMRYqXvuXHvBK9Pb/Mf58r6n5r6v/112dGfOyX7wM9vljcIDAIlwDjByrNQ9d2aueL9z6qV5+zCo798P/ljNbJc/3lF4AGA0COcADR3a3vzeN52X4/3WbKXu+TGXW9PNbJc/3lF4AGA09Lqua13DbHTbtxv5YWGtW7cq7jvm28+/5w8OtDd3XZezv3pbfuNi88NH3c6pnXn78KHM/lH4lnPOfb+jBfcdLbjvaGHdulW92Rxn5BygoUPbm7c9qr15OZjLUXgAYDSsaF0AwHL2rN6D2d/B1HVd1j9FezMAwHJk5BygoZmrgX/biofyW//q3Py/va2rAgBgoQnnAA0d2t68dsJcOACA5Ug4B4AFsnPnVCY3bR2spL9mdzZecVomJvqtywIAFgFzzgFggUxu2pp7t1+QB/eek3vvf20mN21tXRIAsEgI5wCwQHZMrTpodf4dU6saVwQALBbCOQAskLVrdh+0Ov/avvUFAIAB4RwAFsjGK07LyetuzUkn3J6T192ajZdvaF0SALBIWBAOOGBqake23HFDxlZOZ/qh8Zx1xmXp9ydalwUjY2Kin2uuPq91GQDAImTkHDhgyx03ZMOZJ+Zlp67JaWedmC13XN+6JAAAWBaEc+CAsZXTBy1WNbZyunFFAACwPGhrBw6Yfmg8Xdel1+ul67o8vGe8dUmMMHt+AwA8xsg5cMBZZ1yWrVseySfu3JWtWx7Jmadf1rokRpg9vwEAHmPkHDig35/I+a++qnUZLBP2/AYAeIyRcwCasOc3AMBjhHMAmrDnNwDAY7S1A9CEPb8BAB5j5BwAAAAaE84BAACgMeEcAAAAGhPOAQAAoDHhHAAAABoTzgEAAKAx4RwAAAAaE84BAACgMeEcAAAAGjuhdQEALD47d05lctPW7JhalbVrdmfjFadlYqLfuiwAgJFl5ByAx5nctDX3br8gD+49J/fe/9pMbtrauiQAgJEmnAPwODumVqXX6yVJer1edkytalwRAMBoE84BeJy1a3an67okSdd1Wdt/oHFFAACjzZxzYEmamtqRLXfckLGV05l+aDxnnXFZ+v2J1mWNjI1XnJbJTbcO5pz3H8jGyze0LgkAYKQJ58CStOWOG7LhzBPT642l67ps2XJ9zn/1Va3LGhkTE/1cc/V5rcsAAFg2tLUDS9LYyumD5kSPrZxuXBEAABw74RxYkqYfGj9oTvTDe8YbVwQAAMdOWzuwJJ11xmXZsuX6jK2czsN7xnPm6Ze1LgkAAI6ZcA4sSf3+hDnmAACMDG3tAAAA0JiRc4ARsXPnVCY3bR1sf7ZmdzZecVomJvqtywIAYBaMnAOMiMlNW3Pv9gvy4N5zcu/9r83kpq2tSwIAYJaEc4ARsWNq1UHby+2YWtW4IgAAZks4BxgRa9fsPmh7ubX9BxpXBADAbAnnACNi4xWn5eR1t+akE27PyetuzcbLN7QuCQCAWbIgHMCImJjo55qrz2tdBgAAx8DIOQAAADQmnAMAAEBj2tphidk1tSN3bZ7Mmn1T2dXr55QLNmZNf23rsgAAgONg5ByWmLs2T+bCZ9+X8577SC58zn25a/Nk65IAAIDjJJzDErNm39RBe1mv2TfVuCIAAOB4CeewxOzq9Q/ay3rXin7jigAAgONlzjksMadcsDE3759zvqKfU87f2LokeEI7d05lctPW7JhalbVrdmfjFadlYsKDJQCA/YRzWGLW9Nfm7Dde27oMeFImN23NvdsvSK/Xyzfu7zK56VZ7sgMAzCCcw4iyqjuLyY6pVQetlbBjalXjigAAFhdzzmFEWdWdxWTtmt0HrZWwtv9A44oAABYX4RxGlFXdWUw2XnFaTl53a0464facvO7WbLx8Q+uSAAAWFW3tMKIGq7rfl16vZ1V3mpuY6JtjDgBwFMI5jCirugMAwNIhnMOIsqo7AAAsHeacAwAAQGPCOQAAADQmnAMAAEBjwjkAAAA0JpwDAABAY1ZrhyVs19SO3LV/u7ReP6dcsDFr+mtblwUAADxJRs5hCbtr82QufPZ9Oe+5j+TC59yXuzZPti4JAAA4BsI5LGFr9k2l1+slSXq9Xtbsm2pcEQAAcCy0tcMScmgb+yN7n5quezi9Xi9d12XXin7rEgEAgGMgnMMSsr+NfRDG78tv/481ufnvnzEI6yv6OeX8ja1LBAAAjoFwDkvA/hHzFf94dzZ/9dGc9cJnpn/SiXnm2HROeeO7WpcHAAAcJ+EcloADI+bP+dZ0XZcPfOr/5jUv+XZt7AAAMCIsCAdLwKELvz2SE3Lz3z9DGzsAAIwII+ewBOzq9dN19x1Y+G3ft7woZ7/x2tZlAQAAc0Q4hyXglAs25ub9q7Rb+A0AAEaOcA5LwJr+WiPlAAAwwsw5BwAAgMaEcwAAAGhMOAcAAIDGzDkHMjW1I1vuuCFjK6cz/dB4zjrjsvT7E63LAgCAZUM4h0Vm19SO3LV/ZfZeP6dcsDFr+mvn9Zxb7rghG848Mb3eWLquy5Yt1+f8V181r+cEAAAeo60dFpm7Nk/mwmffl/Oe+0gufM59uWvz5Lyfc2zldHq9XpKk1+tlbOX0vJ8TAAB4jHAOi8yafVMHBeU1+6bm/ZzTD42n67okSdd1eXjP+LyfEwAAeIy2dlhkdvX66br70uv10nVddq3oz/s5zzrjsmzZcn3GVk7n4T3jOfP0y+b9nAAAwGOEc1hkTrlgY27eP+d8RT+nnL9x3s/Z70+YYw4AAA0J57DIrOmvzdlvvLZ1GQAAwAIy5xwAAAAaE84BAACgMeEcAAAAGhPOAQAAoDHhHAAAABpb8NXaSylPTXJrkokkDyd5fa31qwtdBzB3pqZ2ZMsdN2Rs5XSmHxrPWWdcln5/onVZAACwZLQYOX9Dks/VWl+e5D8lubJBDcAc2nLHDdlw5ol52alrctpZJ2bLHde3LgkAAJaUBQ/ntdZNSa4Zvjw5yc6FrgGYW2Mrp9Pr9ZIkvV4vYyunG1cEAABLy7y2tZdSLk7y5iRdkt7w14tqrZ8vpXw8yfckeeV81gDMv+mHxtN1XXq9Xrquy8N7xluXBAAAS0qv67pmJy+llCQfrbV+5xMc2q5I4Ant3LkzH/yj38wJJz6YvY+clJ/+qSsyMWHOOQAAZDBQ/YRaLAj3S0m+XGv9vSQPJtk7m89t3/7AvNYFh1q3bpX7btZOyHk/ufHAq717/T97rNx3tOC+owX3HS2472hh3bpVszpuwcN5kpuS/E4p5ZIM5rxf1KAGAAAAWDQWPJzXWr+W5MyFPi8AAAAsVi22UgMAAABmEM4BAACgMeEcAAAAGhPOAQAAoDHhHAAAABoTzgEAAKAx4RwAAAAaE84BAACgMeEcAAAAGhPOAQAAoDHhHAAAABoTzgEAAKAx4RwAAAAaE84BAACgMeEcAAAAGhPOAQAAoDHhHAAAABoTzgEAAKAx4RwAAAAaE84BAACgMeEcAAAAGhPOAQAAoDHhHAAAABoTzgEAAKAx4RwAAAAaE84BAACgMeEcAAAAGhPOAQAAoDHhHAAAABoTzgEAAKAx4RwAAAAaE84BAACgMeEcAAAAGhPOAQAAoLETWhcAAEeyc8dUbrryzkxvW52x9bty6XUb0p/oty4LAGDOCecALFo3XXlnxm97XVaml+7uLjfmlrz1fee2LgsAYM5pawdg0Zretjq99JIkvfQyvW1144oAAOaHcA7AojW2fle6dEmSLl3G1+9uXBEAwPzQ1g7AgpvtXPJLr9uQG3NLpretzvj63bnkulMbVAsAMP+EcwAW3Gznkvcn+uaYAwDLgrZ2ABacueQAAAcTzgFYcOaSAwAcTFs7AAvOXHIAgIMJ5wAsOHPJAQAOpq0dAAAAGhPOAQAAoDHhHAAAABoz5xwAmJWdO6Zy05V3Znrb6oyt35VLr9uQ/kS/dVkAMBKEcwBgVm668s6M3/a6rEwv3d1dbswtFvYDgDmirR0AmJXpbavTSy9J0ksv09tWN64IAEaHkXMAliUt2k/e2Ppd6e7u0ksvXbqMr9/duiQAGBnCOQDL0ii3aM/Xg4dLr9uQG3NLpretzvj63bnkulPnoFoAIBHOAVimpretzsoRbdGerwcP/Yn+yDzAAIDFxpxzAJalsfW70qVLkpFr0TY3HACWHiPnACxLo9yibW44ACw9wjkAy9Iot2iP8oMHABhVwjkAjJhRfvAAAKPKnHMAAABoTDgHAACAxoRzAAAAaEw4BwAAgMaEcwAAAGhMOAcAAIDGhHMAAABoTDgHAACAxk5oXQAALGY7d0zlpivvzPS21RlbvyuXXrch/Yl+67IAgBEjnAPAUdx05Z0Zv+11WZleuru73Jhb8tb3ndu6LABgxGhrB4CjmN62Or30kiS99DK9bXXjigCAUSScA8BRjK3flS5dkqRLl/H1uxtXBACMIm3tAHAUl163ITfmlkxvW53x9btzyXWnti4JABhBwjkAHEV/om+OOQAw77S1AwAAQGPCOQAAADQmnAMAAEBjwjkAAAA0JpwDAABAY8I5AAAANCacAwAAQGPCOQAAADQmnAMAAEBjwjkAAAA0JpwDAABAY8I5AAAANCacAwAAQGPCOQAAADQmnAMAAEBjwjkAAAA0JpwDAABAY8I5AAAANCacAwAAQGPCOQAAADQmnAMAAEBjwjkAAAA0JpwDAABAY8I5AAAANCacAwAAQGPCOQAAADQmnAMAAEBjwjkAAAA0JpwDAABAY8I5AAAANCacAwAAQGPCOQAAADQmnAMAAEBjwjkAAAA0JpwDAABAY8I5AAAANCacAwAAQGPCOQAAADQmnAMAAEBjwjkAAAA0dkKrE5dSXpDkU0meXmt9pFUdAAAA0FqTkfNSyqokk0mmW5wfAAAAFpNWbe3vTXJVkocanR8AAAAWjXltay+lXJzkzUm6GW/fm2RzrfWeUkpvPs8PAAAAS0Gv67onPmoOlVK+mOTLSXpJXpLk07XWH1vQIgAAAGARWfBwPlMp5UtJnl9rfbRZEQAAANBY663UugxG0AEAAGDZajpyDgAAALQfOQcAAIBlTzgHAACAxoRzAAAAaGxe9zmfK6WUFUneleT7k4wlubrW+idtq2K5KKW8IMmnkjy91vpI63oYbaWU1Ul+L8nqJE9J8tZa66faVsWoKqX0kvx2khcmmU5yaa31/7StilFXSjkhyU1Jnp3kxCTX1Fr/c9OiWDZKKU9P8rkkr6i1frF1PYy+UsovJTkng5/rfrvW+v4jHbtURs5fl+SEWuspSV6V5Dsb18MyUUpZlWQygx9aYSG8Jcmf1Vp/LMlFSf5D23IYca9KMlZrfWmSqzJ4EA7z7WeS3F9r/dEkZyZ5d+N6WCaGD4auT/JQ61pYHkopL0/yw8N/Z38sybcf7filEs5PT/KVUspHkrw3iaerLJT3ZvADq2/iLJR3Jblh+PunJNnTsBZG38uS/JckqbV+OskPtC2HZeKDSX55+PsVSR5tWAvLy2SS9yT5SutCWDZOT/KFUsqHk9ye5CNHO3jRtbWXUi5O8uYM9kDfb3uSPbXWs0spP5rk5iQvb1AeI+oI9929STbXWu8Ztn7CnDrkvusNf72o1vr5Usq3JLklyZsalsjoW51k14zXe0spK2qt+1oVxOirtT6UHOhO+4Mkb29bEctBKeXCJF+rtX6slPK21vWwbHxzkpOTnJ3kOzII6C840sFLYp/zUsrmJB+stX5o+PqrtdZnNi6LEVdK+WKSL2cQml6S5NPDVmOYV6WU701yawbzzf+0dT2MrlLKO5P8Za31D4ev7621nty4LJaBUsq3J/njJO+utf5O63oYfaWUP0+y/8Hji5LUJOfUWr/WripGXSnl32XwUOg3hq/vzmC9g/sPd/yiGzk/gk8kOSvJh0opL0yyrXE9LAO11ufv/30p5UtJXtmwHJaJUsp3Z9Dy+dO11nta18PI+2QGT/P/sJTykiTuOeZdKeUZSe5I8i9rrXe2roflodZ6oOu2lHJnkp8TzFkAn8igC/I3SinfmuSpSb5+pIOXSjh/X5L3lFL+cvj6spbFsCztbzuG+XZtBrtSbBpOp5iqtZ7buCZG14eSvLKU8snh64taFsOycVWSfpJfLqX8Sgb/xp5Za324bVksI4u/dZiRUGv9aCnllFLKZzLIEj9faz3i/bck2toBAABglC2V1doBAABgZAnnAAAA0JhwDgAAAI0J5wAAANCYcA4AAACNCecAAADQ2FLZ5xwAmimlrE/yxST/ffjWiUn+IclFtdavHHLsM5O8r9Z69jGc569qrd93DJ97eZKra62nHubPfiKDfaVPSvJNST6c5B1H22d1sSulvCHJ7lrr7x/hz1+Z5Mpa6ysWtjIAOHZGzgFgdv6h1vp9w/++J8nnk7z70INqrV89lmA+/OyTDuYzPC5sl1LOSPJbSV5fa31xkh9M8sIkVx/HeRaDlyYZO/TNUkqvlPLWJJvjZxwAlhgj5wBwbP4iyT9LklLKl5J8OoPg+y+SfLDW+pxSyvuT7Ery/UmeleRXa603l1ImktyY5AVJppO8pdb6X0sp+2qtK0op70jy/CTPTbI2yXtrrZOllFXDzz0rybcm+Yta6+uPUuPbMhhR/99JUmt9uJTyxuF5U0p5XpL3Ds/xjSRvqrV+flj3g0lelmRNkjcneV2Sf5rkw7XWf11KeX2S84affXqSj9Ra3zr8e9+W5LVJ9ib50yS/mOTkJB9K8oUkL07yj0n+ea11qpRyepJfzeDnki8leUOtdefw63pLktOTPHX4tV2b5Jwkp5ZSvlpr/diM6/2uJCXJpUnedJSvCwAsOp4qA8CTVEp5SpJXJ/nEjLc/Wmv9riRfy8Gj2N9Waz0lg0A5OXzv3yb5n7XW784gcF4zfH/m5/5JklOT/ECSnyulvCjJTyT561rrj2QQ3l9aSnnxUUp9cZLPzHyj1vqVWuvW4cvfS/KbtdYXJnlLkj8aXluSPLPW+qIk70jy/iQ/O/z7fnb4kCDD2s4d1vqSUsqrSilnJjl7eOyLkzwvyWXD41+YZLLW+r0ZPLR4bSnlm5P8+yQ/Xmv9/gzC/HUzSt5ea/2hJDckeVut9eNJbk/yK4cE89Ra/7bW+rNJdh7lawIAi5KRcwCYnWeVUv4qSS+DOeefyWAu936fOeynBmEztdYvDEfMk+RHk5y///0kP3KYz22ute5JsqeUcnuSDbXWd5VSfrCUcnkGo8RrkzztKDXvG9b7OKWUk5I8t9Z627COT5dSvp7ByHOSbBn+ui3JPbXWrw8/9/Uk+6/j9lrr/cP3P5DktAw6ATbXWh8Zvn9TBg8g/iTJfbXWvxl+9gvD+n8og1H1O0spvQwGDr4+o9Q7Zhx/7lGuFQCWNOEcAGbnH55gTvieI7w/fZj3Hp35opRSMlhwbqa9M36/IsneUsovJPmpDEaRP5bke3KE8D302QxGt/9uxrmel+TfJPmFPL6DbkUe+9ngkSPUcrQaHz1MPb0Zf+fMr0U3/LNvSnJXrfVVw/pOTLJqxnHThxwPACNJWzsAzM5cBMP9f8dfJHlNkpRSXpBky3D19JnnOLeU8pThaPvZGYzAvzLJDbXWDwyPfVEG4fZIfj3JO0op3zk819OSvCvJ39daH0jyv0op+0PxS5I8I4MR6tlcQ5KcWUpZVUoZz6ATYEuSO5OcX0oZL6WckOSiJFsP89n9Pp3kh4cPDZJBG/2vP0ENe5M85QmOAYAlRTgHgNk52tZjR/qzQ9/f//odSZ5fSrk7gwXPfuYwx+/JYE77J5NcW2v9uyS/meTqUsrnMlgp/pNJnnOkomqtdyR5e5LfL6X8dZJPJflsrfUdw0N+JsnlpZS/yWBV93NrrXufxLV+LYN29b9Oclut9WO11o8m+UiSzyW5J4MF3t59mM/ur/G+JBcn+WAp5b9l8MDhLUc6fujPklxVSjnvKHUCwJLS67olu80pAIyk4WrtXa31V1vXciTD1U20t9AAAABGSURBVNpfXmu9uHUtADAKjJwDAABAY0bOAQAAoDEj5wAAANCYcA4AAACNCecAAADQmHAOAAAAjQnnAAAA0JhwDgAAAI39f+wmrsV1XuAI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4" descr="data:image/png;base64,iVBORw0KGgoAAAANSUhEUgAAA+cAAAPmCAYAAACGou4ZAAAABHNCSVQICAgIfAhkiAAAAAlwSFlzAAALEgAACxIB0t1+/AAAIABJREFUeJzs3Xt8XGd17//vHjmaUWJp71EyiSAJthNAcOjphZjLaTMWSU6JLRwa7LSplSovkXBREif2IeISCCimwQGq8kMENTJXteJlQSnizqCe84MXUumBYg6XU6CiAXIxQYoUaW/ZkUa2Nfv8oYyisS1rrNkzz1w+77+iWPPMkvy8JK+9nrUey/d9AQAAAAAAc0KmAwAAAAAAoNKRnAMAAAAAYBjJOQAAAAAAhpGcAwAAAABgGMk5AAAAAACGkZwDAAAAAGDYOlNv3NjYeKGkQ5L+++jo6C9NxQEAAAAAgGlGKueNjY3rJPVKmjXx/gAAAAAAFBNTx9q7JD0k6QlD7w8AAAAAQNEoeHLe2NjYJunJ0dHR/ynJKvT7AwAAAABQbCzf9wv6ho2Njd+RlHrmwz+UNCrptaOjo0+u9Brf933LIo8HAAAAAJScrJLZgifnyzU2Nn5b0puzGAjnT0wcKURIwJJYrFbsOxQa+w4msO9gAvsOJrDvYEIsVptVcm76KjVzTwYAAAAAACgSxq5Sk6TR0dGrTb4/AAAAAADFwHTlHAAAAACAikdyDgAAAACAYSTnAAAAAAAYRnIOAAAAAIBhJOcAAAAAABhGcg4AAAAAgGEk5wAAAAAAZOlnP/t33XnnmwNf1+g95wAAAAAABC2VSumT7/26Jn8QUZWd1PXveole+JLLcl734MF/0NDQN1RTc24AUWaicg4AAAAAKCuf/cj/1JG/a5b9gx1a/79a9Jm9P1Eqlcp53YsvvlT793cFEOGpSM4BAAAAAGVl6peWInKe/R+/2SjXnc553aamq1RVVZXzOqdDcg4AAAAAKCt1Gxd0TLNLH/uXPi7HiRqMaHX0nAMAAAAAyspNd79avZNf0FOH1qsqOqcb73mRQqHgatO+7we2VhrJOQAAAACgrFRVVemOD16ft/Utywp8TY61AwAAAACQpYaG56i391OBr0tyDgAAAACAYSTnAAAAAAAYRnIOAAAAAIBhJOcAAAAAABhGcg4AAAAAgGEk5wAAAAAAGMY95wAAAAAArOLEiRN64IH3amzsdzp+/LhuvvkWXXnllsDWJzkHAAAAAJSVVCql7o9+Vb96tEY14TndevN/1YtedFlOa/7zPyfkOI7e/e73amZmRq9/fUugyTnH2gEAAAAAZeXTf//P+sHPtmpm/s80PvOX+tsHf6xUKpXTmldf/ad6wxtukyT5fkrr1gVb6yY5BwAAAACUld/+Tlp3jrP08czTG+S60zmtGYlEVFNTo9nZp/Xud79Db3rT7bmGmYHkHAAAAABQVi6MpbRwYnbp4/U1j8txojmvOz4+prvuuk3btm3XNde8Ouf1lqPnHAAAAABQVt54y7Vy3S/p14+dp5rInG5p/S8KhXKrTU9NPaW7775Tb3nL2/XSl24OKNJnkZwDAAAAAMpKVVWV3vHW1wW6Zn9/n44cOaK+vk/o05/+uCzLUlfXR1RdXR3I+pbv+4EslGf+xMQR0zGgwsRitWLfodDYdzCBfQcT2HcwgX0HE2KxWiubz6PnHAAAAAAAw0jOAQAAAAAwjOQcAAAAAADDSM4BAAAAADCM5BwAAAAAAMNIzgEAAAAAMIx7zgEAAAAAWEUqldIHPnC/HnvsUYVCIXV03KNNmy4LbH2ScwAAAABAWUmlUnrfZ76sHx89R7Wa11tf/Yd6yfMvz2nN7353WJZl6aGHPqkf/eiH+tjHevTAA38bUMQk5wAAAACAMtMz+E31r3+VdKEtSXr7lz+vr/yPTQqF1t7ZHY+/Sn/yJ1skSWNjv1NtbV0QoS6h5xwAAAAAUFYePupL59pLHz8euUSuO53zuqFQSO97333q7u7Sn/7p1pzXy1g70NUAAAAAADBsQ40vf3526ePnJJ+Q40QDWftd77pPAwOD+sAH7tf8fDKQNSWOtQMAAAAAysyeG7Zp8u+/qB8/HVGdNa+3bvv9nI60S9LQ0Df05JNPqrW1TdXV1QqFQrKs4OrdJOcAAAAAgLJSVVWl/bfcEOiaTU1Xa//+fdq9+01aWDihPXs6VF1dHdj6JOcAAAAAAKwiEonove99IG/r03MOAAAAAIBhJOcAAAAAABhGcg4AAAAAgGEk5wAAAAAAGEZyDgAAAACAYSTnAAAAAAAYRnIOAAAAAECWpqentGPHa/TYY48Gui73nAMAAAAAykoqldLffPkL+lmVtH7+uO7c/Aq9eNPlOa974sQJ/c3fPKBIJBJAlJmonAMAAAAAysqBb35NX3/FFXrsqlfp51v/VPu+N6JUKpXzuj093Xrd63bqggtiAUSZieQcAAAAAFBWHlk4oVBt7dLH4w0XyXWnc1rzG9/4qqLRqF72slfK9/1cQzwFyTkAAAAAoKxcbIWUmptb+vj88Qk5TjSnNb/xja/qBz/4vu688836z//8pe6/v1PT01O5hrqEnnMAAAAAQFm5Y9t1mvri5/WLc0Jaf+y4dr/05QqFcqtNf/SjH1v67zvvfLPe+tZ3KhqtzzXUJSTnAAAAAICyUlVVpftu+Mu8rW9ZVuBrkpwDAAAAAHAWPvKR3sDXJDkHAABlzXOnNDLQJTvlyrMcxVs6ZDvBHUMEACAIDIQDAABlbWSgS20bx7Xj8mNq2zSukYEu0yEBAHAKknMAAFDW7JS71BtoWZbslGs4IgAATsWxdgAAELhiOkruWY58f1yWZcn3fXkhJ7f1iuhrAwCUD5JzAAAQuPRR8sWEeFx9A13aftv+QNY+2+Q43tKhvvTnhxzFd3Xk9P75/NoAAJWL5BwAAAQun0fJzzY5tp36QJPnbL82KuwAgLNBcg4AAAIX9FHy5Uz3kGf7tVFhB4Dyc8stf6X169dLkp7znOfqnnveE9jaJOcAACBwQR8lXy6fiX82sv3aTD9EAIBKlkql9NA3P6vD5x7TOXMLuulFTWrc9Pyc1jx27Jik/NxxLpGcAwCAPAj6KPly+Uz8s5Ht12b6IQIAVLL+b31Jv37NRp3jrNcxSQ/1D+lDGy5TKLT2C8sefviXSibn9Ja37NbCQkpvetPteslLfi+wmEnOAQBAScln4h8k0w8RAKCSjYeSOsdZv/Tx/MaoXHda9fXnr3nNSCSilpZWbd9+vR5//DF1dNylgYHBnBL+5UjOAQAA8qBUHiIAQDk6/0S1npxNat25EUlS9eOunP8SzWnNSy/doIsvvvSZ/36e6upsPfXUpGKxC3OOV5KCSfEBAAAAACgSbde8Ts/9wi90/IuHFDr4fd36glflXOH++te/rI9+9MOSpMnJCc3Nzer88y8IIlxJkuX7fmCL5ZE/MXHEdAyoMLFYrdh3KDT2HUxg38EE9h1MYN8hFydOnND+/fs0NvY7hUIhtbffqd/7vf+66utisVorm/U51g4AAAAAwCrWrVun97znr/O2PsfaAQAAAAAwjOQcAAAAAADDSM4BAAAAADCM5BwAAAAAAMNIzgEAAAAAMIzkHAAAAAAAw7hKDQAAAACALPT39+m73x3WiRMn9LrX3aDXvOa1ga1Ncg4AAAAAKCupVEqf+WafZs49Is1JW1/UrOdvekFOa/7oRz/Uz372U/X2fkpzc3P67Gc/E1C0i0jOAQAAAABl5Qvf+rzCrzlXG5wLJElf7P8n3b3h7QqF1t7Z/W//9j1t2nS57rnnbs3Ozur22/cEFa4kknMAAAAAQJk5EppRzLlo6ePwxhq57rTq689f85qu62p8fEwf/OD/pyee+K3e8Y636ODBLwQRriQGwgEAAAAAysy5J87V/Oz80sfJx+fkONGc1rRtW694xSu1bt06Pe95G1RdHZbrurmGuoTkHAAAAABQVv78mr+U94Up/fqLD+s3Bx/W9he8Nqcj7ZL0+7//h/r+9/+3JGlyckLJZFK2bQcRriSOtQMAAAAAykxVVZVu3f7mQNf84z++Uj/5yY/0xjfeLN+X7r777bIsK7D1Sc4BAAAAAMjCbbfdmbe1Sc4BAEDeeO6URga6ZKdceZajeEuHbKfedFgAABQdes4BAEDejAx0qW3juHZcfkxtm8Y1MtBlOiQAAIoSyTkAAMgbO+Uu9eNZliU7FdxUWwAAygnJOQAAyBvPcuT7viTJ9315IcdwRAAAFCd6zgEAQN7EWzrUl+45DzmK7+owHRIAAEWJ5BwAAOSN7dRr+237TYcBAEDRIzkHAAAAAGAVicTX9I1vfFWWZWl+fl4PP/xLfeUrQzrvvPWBrE9yDgAAAAAoK6lUSl/88gFZVeM6Nr9OL9/857psU2NOa27btl3btm2XJH3oQx/Qddf9WWCJucRAOAAAAABAmUl88zP6w1dM68qr6nT11nP13e99SqlUKpC1/+M/fq5HHvmNtm+/PpD10kjOAQAAAABl5fjCU6qtjSx9HGvw5brTgazd3/9pvf71bwxkreU41g4AAJZ47pRG0tPVLUfxlg7ZTr3psAAAOCshy9Hc3LhqaqolSZPjkuNEc1736NGjevzxx/RHf3RFzmudjOQcAAAsGRnoUtvGcVmWJd8fV99AF9PWAQAl5zXbbtYXvvhRVZ0zoWPH1ullL/0rhUK5Hxz/8Y//j6644uUBRHgqknMAALDETrmyLEuSZFmW7JRrOCIAAM5eVVWV/uKGPYGv+9hjj+q5z7048HUlknMAALCMZzny/XTl3JcXckyHBABA0Whpac3b2iTnAABgSbylQ33pnvOQo/iuDtMh5YQeegBAqSA5BwAAS2ynvqx6zOmhBwCUCq5SAwAAZYseegBAqSA5BwAAZWuxh96XJHroAQBFjWPtAACgbJVbDz0AoHyRnAMAgLJVbj30AIDyRXIOAAAAAMAqTpw4ofe97z6NjT2hqqp1etvb3qXnPW9DYOuTnAMAAAAAykoqldLQZz6s847+RrMK60WvvlUbn//inNb83ve+q1RqQQ899Cn94Aff18c+1qP77/9gQBEzEA4AAAAAUGa+NfhJvXb9T7Tzsjm1Xubq51/+kFKpVE5rXnrpBi0sLMj3fT399FGtW3dOQNEuonIOAAAAACgrVUefkNPwbPK8KXJErjut+vrz17xmTU2NnnjiCbW07NTMjKcPfODDQYS6hMo5AAAAAKCsnKi5ULPzJ5Y+fix5nhwnmtOan/vcQb3iFf9NAwOD6usb0P33d+r48eO5hrqEyjkAAAAAoKxcfcOb9Lm/n1bd049qzoro8m1tCoVyq03X1dVp3brFFHr9+lotLCwolVqQFMzxdsv3/UAWyjN/YuKI6RhQYWKxWrHvUGjsO5jAvoMJ7DuYwL5DLubm5vTAA+/VU09N6sSJE/qLv9ila6559aqvi8VqrWzWN1I5b2xsDEn6uKRGSSlJ7aOjoz83EQsAAAAAAKupqanRe9/7QN7WN9Vzfp0kf3R09EpJ75a031AcAAAAAAAYZyQ5Hx0d/bKkNz3z4UZJ0ybiAAAAAACgGBgbCDc6OppqbGzsk3S9pBtMxQEAAAAAgGnGB8I1NjZeKOnfJL14dHR0boVPK4mpdQAAAAAAnKSoB8L9laRLRkdH3y8pKWlBi4PhVsRURRQa0zxhAvsOJrDvYAL7Diaw72BCLFab1eeZOtY+KOnTjY2N33kmhj2jo6PzhmIBAAAAAMAoI8n56OjorKQbTbw3AAAAAABn6/jx49q/f5+eeOK3Ou+89br77rfr4osvCWx9YwPhAAAAAADIh1QqpaGPPqDzHv13zYbX60U379XGF70kpzW/8pUv6txzz9WBA5/WY489qr/92w/oQx96MKCIzd1zDgAAAABAXnzr7/9Or/3ZV7Vz/lG1zvxMP3/w3UqlzjjmbFWPPPIbvfKVfyxJet7zNujRR38TRKhLqJwDAICS4rlTGhnokp1y5VmO4i0dsp1602EBAIpI1e9+I+ecZ2vRm54el+tOq77+/DWv+YIXvFD/+q//onj8Vfr3f/+/mpyckO/7sqyshrGviso5AAAoKSMDXWrbOK4dlx9T26ZxjQx0mQ4JAFBkTsQu0eyJZyvlj9VcIMeJ5rTma17zWp177rm644436l/+5TtqbHxxYIm5ROUcAACUGDvlLv1jyLIs2SnXcEQAgGJz9S136XPuU6p77Oeai6zX5a17FQrlVpv+xS9+riuueLnuvPMt+o//+IXGxn4XULSLSM4BAEBJ8SxHvj8uy7Lk+768kGM6JABAkamqqtL2t94f6JqXXnqpOjsf0j/8w6dUW1urd7zj3YGuT3IOAABKSrylQ33pnvOQo/iuDtMhAQAqgG07+vCH/y5v65OcAwCAkmI79dp+237TYQAAECgGwgEAAAAAYBjJOQAAAAAAhpGcAwAAAABgGMk5AAAAAACGkZwDAAAAAGAY09oBAABO4rlTGklf12Y5ird0yHbqTYcFAChjJOcAAKAs5ZJgjwx0qW3juCzLku+Pq2+gi+vbAAB5xbF2AABQltIJ9o7Lj6lt07hGBrqyfq2dcmVZliTJsizZKTdfYQIAIInkHAAAlKlcEmzPcuT7viTJ9315IScvMQIAkMaxdgAAUJYWE+z00fSzS7DjLR3qSx+JDzmK7+rIY6QAAJCcAwCAMpVLgm079fSYAwAKiuQcAACUJRJsAEApoeccAAAAAADDSM4BAAAAADCM5BwAAAAAAMPoOQcAlA3PndJIegCY5Sje0iHbqTcdFgAAwKqonAMAysbIQJfaNo5rx+XH1LZpXCMDXaZDAgAAyArJOQCgbNgpV5ZlSZIsy5Kdcg1HBAAAkB2ScwBA2fAsR77vS5J835cXcgxHBAAAkB16zgEAZSPe0qG+dM95yFF8V4fpkAAAALJCcg4AKBu2U6/tt+03HQYAAMBZ41g7AAAAAACGkZwDAAAAAGAYyTkAAAAAAIbRcw4AMM5zpzSSHuRmOYq3dMh26k2HtSrXnVJi6IDCNUklZyNq3toux4maDgsAAJQgknMAgHEjA11q2zguy7Lk++PqG+gKZLBbvpP+xNABXb2tWpYVlu/7SiR6tevGewJbHwAAVA6OtQMAjLNTrizLkiRZliU75Qaybjrp33H5MbVtGtfIQFcg66aFa5IZcYdrkoGuDwAAKgfJOQDAOM9y5Pu+JMn3fXkhJ5B185X0pyVnIxlxz89FAl0fAABUDo61AwCMi7d0qC99/DzkKL6rI5B1F5P+9HH54JL+tOat7UokehWuSWp+LqJt17YHuj4AAKgcVvqJf5HzJyaOmI4BFSYWqxX7DoXGvgtWRs/5M0l/KQyaKzT2HUxg38EE9h1MiMVqrWw+j8o5AKBs2U59IIPlAAAA8o2ecwAAAAAADKNyDgAAcBr5vooPAIDlqJwDAACcRr6v4gMAYDkq5wAABMCbntJId6dsd0ye3aD43n2yo1RZS1m+r+IDAGA5KucAAARgpLtTbROHtOPEb9U2eUgj3Z2mQ0KOFq/ie/Ye+6Cv4gMAYDkq5wAABMB2xzKrrO6Y4YiQq3hLh/pOuooPAIB8ITkHACAAnt0gf/KwLMtarLI6DaZDQo64ig8AUEgk5wAABCC+d5/60j3nToPie/aZDgkAAJQQknMAAAJgR+u1/b4HTYcBAABKFAPhAAAAAAAwjMo5AAAlzHWnlBg6oHBNUsnZiJq3tstxoqbDAgAAZ4nKOQAAJcibntLX7rtT37nrtTrnp9/W7/9Rta5prlZiqNd0aAAAYA1IzgEAKEHpe9XfUJdSu3tEP+n9jizLUrgmaTo0AACwBiTnAACUoJPvVa+fScr3fc3PRQxHBgAA1oKecwAAStDJ96qPzq/TWOKYtl3bnv0a01Ma6e7UBUcnNHleTPG9+2RH6/MYNQAAWAnJOQAAJejke9V37Tn7xDp9NN6yLPlzj6qvu9PYdXAMtgMAVDqScwAASlAQ96qffDTedseCCG1NEkMHdPW2allWWL7vK5Ho1a4b7zEWDwAAhUZyDgCAAekj5bY7Js9uMHKk/OSj8Z7TkJf3yaYqHq5JyrLCksRgOwBARSI5BwDkxHOnNDLQJTvlyrMcxVs6ZDv0La8m40j55GEjR8rTR+MvODqhyfUxxffsy8v7ZFMVT85G5Pv+0oOCbAbbFcMDDgAAgkJyDgDIychAl9o2jj+TVI2rb6BL22/bbzqsolcMR8rTR+NjsVpNTBzJ2/tkUxVv3tquRKJX4Zqk5uciWQ22K4YHHAAABIXkHACQEzvlZiaZKTfjz6msn16hjpQXg2yq4o4TPese82J4wAEAQFC45xwAkBPPcuT7viQtJpkhJ+PP05X1HZcfU9umcY0MdJkIs+jE9+5TX2yzBtddrL7Y5rwdKS8GzVvb9a3EMf3Ltz196yyvezsTz27I3Htl/IADAFD+qJwDAM5otcp3vKVDfek/DzmK7+rIeP1qlfVKFcS09VKxlqp4Nk6+Tq6cH3AAAMofyTkA4IxW6ym3nfoz9pgvVtbHnz2+fVJlHVirSnrAAQAofyTnAIAzyrXyvVplHQAAACTnAIBV5Fr5Xq2yDgAAAJJzAMAqqHyXNu4CBwCgNJCcAwDOiMp3aeMu8MJz3Sklhg4oXJNUcjai5q3tcpyo6bAAAEWOq9QAAChj3AVeeImhA7p6W7WuvMrWNc3VSgz1mg4JAFACSM4BAChj3AVeeOGaZMYDkXBN0nBEAIBSwLF2AADKGHeBF15yNiLf95eGKM7PRUyHBAAoASTnAACUMe4CL7zmre1KJHoVrklqfi6ibde2mw4JAFACSM4BAKfw3CmNpCe0W47iLR2yHSZ8A9lwnKh23XiP6TAAACWG5BwAcIqRgS61bUzfbT6uvoEuJrajYjBtHQBgAgPhAACnsFNu5oTvlGs4IqBwmLYOADCB5BwAcArPcjInfIccwxEBhcO0dQCACRxrBwCcIt7Sob50z3nIUXxXh+mQgIJh2joAwASScwDAKWynnh5zVCymrQMATCA5BwAAOSm3AWpMWwcAmEByDgAIBNevVa70ADXLCsv3fSUSvSS3AACcJQbCAQACkb5+bcflx9S2aVwjA12mQ0KBMEANAIDckZwDAALB9WuVKz1ATRID1AAAWCOOtQMAArF4/dr40oRrrl8rbWfTR84ANQAAckdyDgAIBNevlZez6SMv1gFq5TaoDgBQ3kjOAQCB4Pq18rLYRx6WZK6PPNfkmkF1AIBSQs85AAA4RTH0kaeT6yuvsnVNc7USQ71n9XoG1QEASgmVcwAAcIpi6CPPtXqffsCQnoPAoDoAQDEjOQcAAKcohj7yXJPrYnjAcDr0wgMATofkHAAA5I03PaWR7k7Z7pg8u0HxvftkR+uzem2uyXUxPGA4HXrhAQCnQ3IOAADyZqS7U20Thxar35OH1dfdqe33PZjVa4s1uc5VMQzbAwAUHwbCAQCAvLHdsYyhbLY7Zjgi84ph2B4AoPhQOQcAAHnj2Q3yJw8v9Y17ToPpkIwr1l54AIBZJOcAACBv4nv3qS/dc+40KL5nn+mQjCvX4/oAgNyQnANAmfPcKY0MdMlOufIsR/GWDtlOdgO5UD6mvWn1DA9qpi6kWm9Bu5t2Kmrnf0K4Ha3PusccAIBKRs85AJS5kYEutW0c147Lj6lt07hGBrpMhwQDeoYHdaR1s0LXX6GjN79MPcODpkMCAADLUDkHgDwqhqq1nXIzB3Kl3IK+P4rDTF1IoWX7YKaO5/MAABQTfjMDQB4VQ9Xas5yMydBeyCl4DDCv1lvI2Ad1MynDEQEAgOWonANAHhVD1Tre0qG+dPU+5Ci+q6PgMcC83U071dO/2HNeN5PSHVt2mA4JAAAsQ3IOAHm0WLUeX7pG6he/flzqub2gR9xtp17bb9uf9/dBcYvaUd173a2mwwAAACvgWDsA5FG8pUN9j1ykwV9Va///elK3/zeHwWwAAAA4BZVzAMijjKp1z+2Krj8micFsAAAAyETlHAAKhMFsAAAAWAmVcwAoEAazAWfHdaeUGDqgcE1SydmImre2y3GipsMCACAvSM4BoEAYzAacncTQAV29rVqWFZbv+0okerXrxntMhwUAQF5wrB0AABSlquqjGVcRVlUfNRwRAAD5Q3IOAACK0k8feTJjTsNPH3nScEQAAOQPx9oBAEBROtL4B/rw/39YDdULGjtWpdnGPzAdEgAAeUNyDgAAitIFJyI6+vpd+p1lyfd9xfoPmQ4JAIC8ITkHAABFaXfTTvX0D2qmLqS6mZTu2LLDdEgAAOQNyTkAAChKUTuqe6+71XQYAAAUBAPhAAAAAAAwrOCV88bGxnWSPiVpo6RqSe8bHR39aqHjAAAgSN70lEa6O2W7Y/LsBsX37pMdrTcdFgAAKBEmjrX/laTJ0dHRmxsbG6OSfiyJ5BwAUNJGujvVNnFIlmXJnzysvu5Obb/vQdNhlT3XnVJi6IDCNUklZyNq3toux4maDgsAgLNmIjn/R0mff+a/Q5KOG4gBAIBA2e6YLMuSJFmWJdsdMxxRZUgMHdDV26plWWH5vq9Eole7brzHdFgAAJy1gifno6Ojs5LU2NhYq8Uk/V2FjgEAgKB5doP8ycOLlXPfl+c0mA6pIoRrkrKssKTFhyLhmqThiAAAWBsj09obGxsvlTQo6aOjo6Ofy+Y1sVhtfoMCToN9BxPYd6Xpdfd/SJ+9/+1a/9QTOnr+c/W6ez8gp750/i5Ldd/5qfXyfX/poYj82pL9WioRf1cwgX2HYmX5vl/QN2xsbLxI0rcl3TE6OvrtLF/mT0wcyWNUwKlisVqx71Bo7DuYUMr7znWnlRjqVbgmqfm5iLZdS895qSjlfYfSxb6DCbFYrZXN55monN8jyZH07sbGxvdI8iVtGx0dnTcQCwAAKGGOE6XHHABQFkz0nO+VtLfQ7wsAAAAAQLEy0nMOAABQDrjKDQAQFJJzAAAQmEpLVrnKDQAQlJDpAAAAQPlIJ6tXXmXrmuZqJYZ6TYeUV4tXuT17vz1XuQEA1orkHAAABKbSktXkbETpm29839f8XMS8uyKMAAAgAElEQVRwRACAUsWxdgAAEJh0spq+d7zck9Xmre1KJDKvcgMAYC1IzgEAQGDKNVmd9qbVMzyombqQar0F7W7aqagd5So3AEBgSM4BADmrtCFgWFm5Jqs9w4M60rpZIcvSUd9XT/+g7r3uVtNhAQDKCD3nAICcVdoQMFSembpQRi/9TB3/hAIABIvKOQCUKM+d0shAl+yUK89yFG/pkO3UG4llcQhYWFJlDAFD5an1FnR0WS993UzKdEgAgDJDcg4AJWpkoEttG8efSRbG1TfQpe237TcSS6UNAcPKVurNLnW7m3aqp3/x66qbSemOLTtMhwQAKDMk5wBQouyUm3HM1k65xmIp1yFgOHvl2psdtaNl8XUAAIoXyTkAlCjPcuT740vVai/kGIulXIeA5UsxtSQEbaYupJDB3uxyrdwDAMofyTkAlKh4S4f60gleyFF8V4fpkJClYmpJCNpaerO96SmNdHfKdsfk2Q2K790nO7q2hxXlWrkHAJQ/knMAKFG2U182CV2lKaaWhKAt782OPJVU8viC3vadT5+xij3S3am2iUOLCf3kYfV1d2r7fQ+u6f1NV+4BAFgrknMAAAqsmFoSgnBy5fvOZyrf93/1kzpyy+pVbNsdy3xY4Y6tORamqgMAShWPkwEAKLB4S4f6HrlIg7+qVt8jF5V8S0K68r3jxG/VNnlII92dkrK/G9yzG+T7viQtPqxwGtYcy+6mnartP6TUl36o2v5DTFUHAJQMKucAABRYubUkrFT5zraKHd+7T33pyrvToPiefWuO5XRT1RkSBwAoBSTnAAAgJ57dIH/y8LPH9J+pfGd7N7gdrV9zj/lKlifkj//iP/W8d9zIkDgAQFEjOQcAAGuSToAnX96on33p13p5JKynL7h4qfJt8m7w5VPbVTWX1fF6AABMIjkHAABZWz787V+fntVTB96uyPmOpm6K67v9h4qmIr18avuJo7Pyszhez/F3AIBJPDoGAABZWz787W+qpxR7/yckFV9FutZbWBoyd/HWV+qx9//jqkPilqrt11+hoze/TD3Dg4UMGQBQ4aicAwBQQK47pcTQAYVrkkrORtS8tV2OUzrV2ZOHv22cmtJPpaK7tmx5v/sFMyl17upYtQq+0h3pVNQBAIVAcg4AQAElhg7o6m3VsqywfN9XItGrXTfeYzqsrJ08/O3wjK/Ul354xoFvJqyl332l6fLL+9cZKAcAyBeScwAACihck5RlhSUtVmfDNUnDEZ2dk689e/OefbKj9abDCsRK0+VXqqgDABAkknMAAAooORvJGE42PxcxHdJZCeLas+VD5Ty7QfG9xZHgr1Rtz/a+dgAAckFyDgBAATVvbVci0atwTVLzcxFtu7bddEgFlx4qZ1mW/MnD6uvuDPye8yBle187AAC5IDkHAKCAHCda8B7zYqtUnzxU7ulH/q/e9p1PF+2wNZP3tQMAKgdNUwAAlLnl15+1TR7SSHen0Xg8u2HpmjPf9/WrF1zK9WUAgIpH5RwAgDwzXbk+uVJtu2MFe+/TWT5UbvjYnJ5655tUrdWHrXGlGQCgnFE5BwAgz0xXrk+uVHtOQ0Hf/2TpoXLxD39eqa3X65xo3VJsZxq2tnSlGVV2AEAZonIOAECema5cn3z9WXzPvoK+/5mczbA1rjQDAJQzknMAAPLMsxvkTx5euoqr0JXrIK4/y5f0sLX0kfUHfvylFY+sZ3ulGcffAQCliEfOAADkWXzvPvXFNmtw3cXqi20uqsp1scjmyPrupp2q7T+k1Jd+qNr+QytW2Tn+DgAoRVTOAQDIs2KuXBeLbI6sZ3ulGcffAQCliOQcAAAYsfz4+WO/+E81NL1AkWjdqoPhVpPt8XcAAIoJyTkAADBi6fi5ZWnDn71Uj73/H3Xpi5+/6mC41ZzNkDkAAIoFyTkAADhFIYaqLT9+fsw7quPVi/+dvvZtrbI9/g4AQDGhCQsAAJyiEEPVar2FpUT8cOJ7uvwtf84QNwBAxSI5BwAAp5ipC2XczZ6PoWrLp6+H51N5fz8AAIoZx9oBAKfluVMaGeiSnXLlWY7iLR2ynXrTYZU8b3pKI92dst0xeXaD4nv3yY4W3/e1EEPVlh8//+uvfIIhbgCAimbl2tdVIP7ExBHTMaDCxGK1Yt+h0Ipp333toXeqbeP4UrLU98hF2n7bftNhlbyv3Xen2iYOPft9jW02fs3a6fbd8p7z9FC1oHvOTb4fzCumn3eoHOw7mBCL1VrZfB6VcwDAadkpN+OYsZ1yDUdUHmx3LPP76o4Zjuj0Cj1UjSFuAIBKR0MXAOC0PMtZGtbl+768kGM4ovLg2Q2Z31enwXBEAACgGFA5BwCcVrylQ33pnvOQo/iuDtMhZSjVnvj43n3qS/ecOw2K79lnOqSCKcT1bAAAlCp6zoEV0JMEE9h32auknnjXnVJi6IDCNUklZyNq3toux1lbUnu6gXTPf+GGguy7+7/6SR1p3bz0d1bbf4ij7BWMn3cwgX0HE7LtOedYOwCgJFVST3xi6ICu3latK6+ydU1ztRJDvWtea6S7U20Th7TjxG/VNnlII92dAUZ6ZoW4ng0AgFLFsXYAQGCCrPCuZrEn/tnKeTn3xIdrkrKssKTFpDZck1zzWiYH0hXiejYAAEoVyTkAIDDpCq9lheX7vhKJXu268Z68vFex98QHKTkbkb8sqZ2fi6x5Lc9ukD95+NmHGgUYSJfuNZ9cN68n3/85PeeFl6n+aUt3bNkhSXrk8d/oE/+0X7ELz9HEk8f1hhveqY2Xbsp7XAAAFBOScwBAYIKs8K7GdurLtsf8ZM1b25VI9Cpck9T8XETbrm1f81omBtL1DA/qSOtm1ViWnneaXvNP/NN+3Xnri5YeGDz4yf26/398PO9xAQBQTEjOAQCBybXCW8hj8aXEcaKBnUCwo/Xaft+DgayVrZm6kEJn6DWPXXhOxlH72IXnFDQ+AACKAck5ACAwuVZ4C3ksHoWzWq/5xJPHMx7qTDx53FCkAACYQ3IOAAhMrhXeQh6LR+Hsbtqpnv7F+83rZlJLveZpb7jhnXrwk5k95wAAVBqScwBA0Qhy8BmKR9SOnvE+842XbqLHHABQ8UjOAQBFI8jBZygerjetg8P9WqhLKeSFdFNTqxw7+FkC6anwM3Uh1XoL2t20U9E8vA8AAPlAcg4AKBpBDj5D8Tg43K9LWjcsnYg42N+v26+764yvWUuinZ4KH7IsHfV99fQPnrFiDwBAMQmt/ikAAABrt1CXypjGvlCXWuUVyxLt66/Q0Ztfpp7hwVVfM1MXynifk6fCAwBQzPitBQAA8irkheT7viTJ931Vzaz+z4+1JNq13kLG+5w8FR4AgGLGsXYAAJBXNzW16mD/Ys951UxILVtaV33Natevnc5qU+EBAChmVvoJc5HzJyaOmI4BFSYWqxX7DoXGvoMJQe67oIayLV8nnWgz3K288PMOJrDvYEIsVmtl83lUzgEAQGCCGsq22vVrAACUG3rOAQBAYBjKBgDA2lA5BwAUhOdOaWSgS3bKlWc5ird0yHbqTYeFgK2lVxwAAJCcAwDy5ORk/PiJY3rjC6afSdrG1TfQpe237TcdJgLGUDYAANaG5BwAkBcjA11q2zi+lIx/+vsTsqwLJS0ed7ZTruEIkQ/0igMAsDYk5wCAnHjTUxrp7pTtjsmzGxTfu092tF52ys3oPZ6cmZe/7LizF3IMRw4AAFA8SM4BADkZ6e5U28ShxaR78rD6uju1/b4H5VmOfH98KRk/75KXqO+RyOIx95Cj+K4O06EDAAAUDZJzAEBObHcso0Juu2OSpHhLh/rSPechR9fewgC4crfSKQoAALA6knMAQE48u0H+5OFnj6s7DZIk26kvioFvrjulxNABhWuSSs5G1Ly1XY4TNR1WWVrpFAUAAFgdl48CAHIS37tPfbHNGlx3sfpimxXfs890SBkSQwd09bZqXXmVrWuaq5UY6jUdUtla6RQFAABYHZVzAEBO7Gh9UVdHwzVJWVZY0mLCGK5JGo6ofK10igIAAKyO5BwAUNaSs5GMKfHzcxHTIZWt+N596kv3nDsNRXeKAgCAYkZyDgAoa81b25VI9Cpck9T8XETbrm03HVLZKtQpCteb1sHhfi3UpRTyQrqpqVWOvfocgWlvWj3Dg5qpC6nWW9Dupp2KZvE6AAAKgeQcAFDWHCeqXTfeYzoMBOjgcL8uad2wdBriYH+/br/urlVf1zM8qCOtmxWyLB31ffX0D+re624tQMQAAKyOgXAAAKCkLNSlMgbPLdSlsnrdTF0o43UzdfwzCABQPPitBAAASkrIC8n3fUmS7/uqmsnunzO13kLG6+pmskvqAQAoBI61AwCAknJTU6sO9i/2nFfNhNSypTWr1+1u2qme/sWe87qZlO7YsiPPkQIAkD0r/QS5yPkTE0dMx4AKE4vVin2HQsvXvvPcKY0MdMlOufIsR/GWDtlOfeDvg9LEzzuYwL6DCew7mBCL1VrZfB7H2gGgAowMdKlt47h2XH5MbZvGNTLQZTokAAAALMOxdgCoAHbKzRiEZafcrF/rulNKDB1QuCap5GxEzVvb5ThcPwUAABAkKucAUAE8y8kYhOWFnKxfmxg6oKu3VevKq2xd01ytxFBvvsIEAACoWFTOAaACxFs61JfuOQ85iu/qyPq14ZqkLCssabHqHq5J5itMAACAikVyDgAVwHbqtf22/Wt6bXI2It/3ZVmWfN/X/Fwk4OgAAABAcg4AOKPmre1KJHoVrklqfi6ibde2mw4JAACg7JCcAwDOyHGi2nXjPabDAAAAKGsMhAMAAAAAwDCScwAAAAAADONYOwAAOGuuN62Dw/1aqEsp5IV0U1OrHDtqOiwAAEoWlXMAAHDWDg7365LWDdp4/WW69OYNOjjcbzokAABKGsk5AAA4awt1KVmWJUmyLEsLdSnDEQEAUNo41g4AAM5ayAvJ931ZliXf91U1UzzP+6e9afUMD2qmLqRab0G7m3YqypF7AECRIzkHAABn7aamVh3sX+w5r5oJqWVLq+mQlvQMD+pI62aFLEtHfV89/YO697pbTYcFAMAZkZwDAICz5thR3X7dXabDOK2ZupBCy47cz9QVT1UfAICV8NsKAACUlVpvQb7vS5J831fdDP3wAIDiR+UcAACUld1NO9XTv9hzXjeT0h1bdpgOCQCAVZGcAwCAshK1o/SYAwBKDsfaAQAAAAAwjOQcAAAAAADDSM4BAAAAADCM5BwAAAAAAMMYCAcAqAiuO6XE0AGFa5JKzkbUvLVdjhM1HRYAAIAkknMAQIVIDB3Q1duqZVlh+b6vRKJXu268x3RYJWvam1bP8OJ1ZbXegnY37VTU5mEHAABrRXIOAKgI4ZqkLCssSbIsS+GapOGISofrTevgcL8W6lIKeSHd1NSqnuFBHWndrJBl6ajvq6d/kOvLEAhvekoj3Z2y3TF5doPie/fJjtabDgsA8o7kHABQEZKzEfm+L8uy5Pu+5ucipkMqGQeH+3VJ64al793B/n7N1NUqZFmSFh92zNQxxgbBGOnuVNvEocX9NnlYfd2d2n7fg6bDAoC8IzkHAFSE5q3tSiR6Fa5Jan4uom3XtpsOqWQs1KVkLUvEF+pSqvUWdHTZw466mZThKFEubHcsY7/Z7pjhiACgMEjOAQAVwXGi9JivUcgLZZw6qJoJaXfTTvX0L/ac182kdMeWHabDRJnw7Ab5k4eX9pvnNJgOCQAKwvJ933QM2fAnJo6YjgEVJharFfsOhca+gwmr7bvlPedVMyG1bGmVw/A35GilfZfRc+40KL6HnnMEh9+zMCEWq7Wy+TySc2AF/PCGCew7mMC+gwnsO5jAvoMJ2SbnTG8BAAAAAMAwknMAAAAAAAxjIBwAAEVo2ptWz/DiwLVab0G7m3YqSp83AABli8o5AABFqGd4UEdaNyt0/RU6evPL1DM8aDokAACQR8aS88bGxlc0NjZ+29T7AwBQzGbqQhl3Pc/U8TwdAIByZuQ3fWNj41slfVxS2MT7AwBQ7Gq9BaVvVPF9X3UzKcMRAQCAfDLVc/6wpNdJ6jf0/gAAFLXdTTvV07/Yc143k9IdW3aYDgkAAOSRkeR8dHT0i42NjRtMvDcAAKUgakd173W3mg4DAAAUSMlMa4/Fak2HgArEvoMJ7DuYwL6DCew7mMC+Q7EynZxb2X7ixMSRfMYBnCIWq2XfoeCC3HeeO6WRgS7ZKVee5Sje0iHbqQ9k7VLjulNKDB1QuCap5GxEzVvb5ThcS5bGzzuYwL6DCew7mJDtAyHTo199w+8PAGVrZKBLbRvHtePyY2rbNK6RgS7TIRmTGDqgq7dV68qrbF3TXK3EUK/pkAAAADIYq5yPjo4+KumPTb0/AJQ7O+VmXMVlp1zDEZkTrknKshYvCLEsS+GapOGIAAAAMpk+1g4AyBPPcuT747IsS77vyws5pkMyJjkbke/7S9+L+bmI6ZBKgjc9pZHuTtnumDy7QfG9+2RHK7M1AgCAfCM5B4AyFW/pUF+65zzkKL6rw3RIxjRvbVci0atwTVLzcxFtu7bddEglYaS7U20ThxYfakweVl93p7bf96DpsAAAKEsk5wBQ4laqbtpOvbbftt90eEXBcaLadeM9psMoObY7ltka4Y4ZjggAgPJleiAcACBH6ermjhO/VdvkIY10d5oOCWXCsxvk+4uzW33fl+c0GI4IAIDyReUcAEoc1c384Po1Kb53n/rSpzKcBsX37DMdEgAAZYvkHABKnGc3yJ88/OzgN6qbgUhfv2ZZYfm+r0Sit+KOxtvRenrMAQAoEJJzAChxVDezc7aVcK5fAwAAhURyDgAljupmds62Es71awAAoJBIzgEAFeFsK+FcvwYAAAqJ5BwAikD6OrQLjk5o8rzY0nVoCE5yNiLPm9N3v/Owas49R79+OCnXnV7xaDvXrwEAgEKy0lekFDl/YuKI6RhQYWKxWrHvUChfu+9OtU0cWjpC3RfbzFH1gLnutHo/sUevf9MfLH2fv5U4VhEJ+LQ3rZ7hQc3UhVTrLWh3005F7WcfSvDzDiaw72AC+w4mxGK1VjafR+UcAIoA16Hln+NE9cIXbsr4PlfKkLee4UEdad2skGXpqO+rp39Q915366qvc71pHRzu10JdSiEvpJuaWuXYxXudXKnFCwDAciHTAQAAnrkO7ZmTTFyHlj/pIW+SKmrI20xdKOOhxExddr/+Dw7365LWDdp4/WW69OYNOjjcn88wc1Zq8QIAsByVcwAoAunr0C44OqHJ9TGuQ8uTSh3yVust6OiyyfN1M6msXrdQl8pI6hfqsnudKaUWLwAAy5GcA0ARSF+HdrpeuPSwONsdk2c3MCwuB5U65G1300719C/2nNfNpHTHlh1ZvS7khTKuk6uaKe4Dd6UWLwAAyzEQDlgBA0Ngwun2HcPiEJSVerJX+nm3/POrZkJq2VLcPdylEi8P3BbxexYmsO9gAgPhAKBMBDksznOnNDLQJTvlyrMcxVs6ZDuVlxRUqnRPdvpBz8H+ft1+3V0rfr5jR8/458WmVOId6e589oHb5GH1dXfywA0AwEA4ACh2QQ6LGxnoUtvGce24/JjaNo1rZKArqDBRAujJLg7czgAAOB0q5wBQ5NLD4mx3TJ7TkNOwODvlZiYFKTeoMGHQaveYp9GTXRw8u0H+5OGlvwduZwAASCTnAFD00sPiguBZjnx//NmkIOQEsi7MyvYe85uaWnWwP7MnG4UX5AM3AED5IDkHgAoSb+lQX7rnPOQovqvDdEgIwExdSKEs7jFfS0/2SkPksHZBPnADAJQPknMAqCC2U6/tt+03HUZWXHdKiaEDCtcklZyNqHlruxyHpPB01nqPeTbOdogcAABYG5rNAABFKTF0QJv/JKWZI4+pKvwbPfTxPXLdadNhFaXdTTtV239IqS/9ULX9h7K+xzwbDJEDAKAwqJwDAIpSuCap737nMW277vdkWZZedY2vRKJXu268x3RoRSdqR0/bYx4EhsgBAFAYJOcAgKKUnI2o5txzMqq24Zqk4agqD0PkAAAoDB5/AwCKUvPWdv364WTGHe/zcxHDUVUW151S4pu9avCf0vm/m1NLnGFwAADkC5VzAEBRcpyobntjtxKJXoVrkpqfi2jbte2mw6ooiaEDunpbtSwrLN+nrQAAgHwiOQcAFC3HiZIMGhSuScqywpJoKwAAIN841g4AAE4rORuhrQAAgAKhcg4AAE6reWs7bQUAABQIyTkAADgt2goAACgcknMAQE5cd0qJoQMK1ySVnI2oeWu7HIeJ3gAAAGeDnnMAQE7SE72vvMrWNc3VSgz1mg4JAACg5JCcAwBysjjR25LERG8AAIC14lg7ACAn6YnelmVVzERvjvIDAICgkZwDQBHy3CmNDHTJTrnyLEfxlg7ZTr3psE6rEid6p4/yW1ZYvu+r65Nv0923fFBRmwQdAACsDck5ABShkYEutW0cf6YaPa6+gS5tv22/6bBOqxInei8e5Q9LWjzKH3uho57hQd173a2GIwMAAKWK5BwAipCdcjP6uO2Uazii/Cul0wInH+UfO1alhfrSGuPietM6ONyvhbqUapLVuuGVu+RQ+QcAwBiScwAoQp7lyPfHl5I/L+SYDinvSum0QPPWdnV98m2KvdDR2LEqzV3/Gl3wtV8ai2ctPfAHh/t1SeuGpT12sL9ft193V4EiBgAAJyutx/wAUCHiLR3qe+QiDf6qWn2PXKT4rg7TIeVdKZ0WcJyo7r7lgzqSepEW6ht1wdd+qTu27DAWz1qus1uoS2V8vxfqUvkOEwAAnAGVcwAoQrZTX7RV43wptdMCUTtqpMf8dFXyk3vgs7nOLuSFMo7mV80U9/P65cfwQ15INzW1VvQxfG96SiPdnbLdMXl2g+J798mOFmcbCAAgOyTnAICiEG/pUF+65zzkVMRpgbU4eVJ8ItEr3z/76+xuamrVwf7FZPfc+bBatrQWIPq14xh+ppHuTrVNHFr8fkweVl93p7bf96DpsAAAOSA5BwAUhUo8LbAWp6uSX71l71lfZ+fY0aXkNhar1cTEkbzGnSuO4Wey3bHMNhB3zHBEAIBckZwDAFBCTp4UPz8XqYjr7ErtGH6+eXaD/MnDz7aBOA2mQwIA5Mjyfd90DNnwi/2JPspPKVSSUH7Yd1iN604rMdSrquqjGn3kd4o0Pl/nnlifUw92Key75T3nVTMhtWyh53yp59xpUHxP6fWcl8K+Q/lh38GEWKzWyubzSM6BFfDDGyaw70rLtDetnuFBzdSFVOstaHfTTkULlDD+3Vc/ktGDfbj/0TX3YLPvYAL7Diaw72BCtsl5ZZ8JAwAgBz3DgzrSulmh66/Q0Ztfpp7hwYK9Nz3YAACUF5JzAADWaKYulJEgz9QV7tdqugdbEj3YAACUAQbCAQCwRrXego4uG1JWNxNs9fpMd3svvwot3YNtGneRAwCwdvScAyugJwkmnLzvMoY+2Q2K7y29oU/lbHnPeWTsqC4/PqXaupSSsxE1b22X46yemJ4poV2pr3zKndb9Q1/XeE1EF87O6T1btyuaxXutJKifd0H2waP88XsWJrDvYAI95wBQBka6O9U2cUg7TvxWbZOHNNLdaTokLBO1o7r3ulv1wabX68U6qq2vXa8rr7J1TXO1EkO9Wa1xcLhfl7Ru0MbrL9OlN2/QweH+pT9bqa/8/qGv64fbXq3fXtWk/9N8rf566OvBf3FrQB88AABrx7F2AChitjuWkezY7pjhiLCScE1SlhWWtPh3Fa5JZvW6MyW0K93tPV4TyXjNeE0kyC9lzc50F3n6hMD8ecf1858/Ie+CP9DFsnKu+gMAUC6onANAEfPshoyhX57TYDgirCQ5G8n4u5qfyy5hPtNgt5uaWnW4/1E98qVf63D/o0t95RfOzmW85qK57B4E5NtK8UrPnhB4/s4X6Lp7tygVHi+qqj8AAKZROQeAIhbfu0996Z5zp0HxPftMh4QVNG9tVyLRq3BNUvNzEW27tj2r151psJtjR0/bs/2erdv114nFnvOL5pJ697WvWfqzoPvRz8ZK8UqnnhC4yLE0WURVfwAATCM5B4AiZkfrtf2+B02HgSw4TlS7bvx/7N17eFxnde/x3x4n0SXRXASKDXajEAq7fXqhJaEtcBw3TkycxAnEgRMsIxqwaRPiEkNc0hQntnFsWiM4CHCaNLVrmFYCCoKEusKJ64DdnkNLQl3gnLBpudhMgl0pmotkaRxbs88fI8kaWZeRNDPv3nu+n+fJE3s8nlnyvJb32u+71rp/9r9vmoR2KrFoTJ+8/V2T/tpoPbplWUq4rrZ375/yuZU08cj7yZRbsl1/013iadwIACgFjrUDABAgXq1HHz3y/l9f+U/9w47DCp1eqCu7nyzY9Z+r6ZrqVQKNGwEApcDOOQAAAXLp4JAS43aovVKPXnBCYPm54/cbDv/TvI/fm+4ST+NGAEApkJwDABAg09Wje0kpj99P1yW+EtKRRXJ7E2PvT+NGAMBckJwDAOAx86mhnq4e3UtKefx+uqZ6lUDjRgBAKZCcA4DPpVN9OtLZpkgupbQV1dKWTYpEaUblZ6M11KM7sR3x+KybxnldKY/fz6WpXinRuBEAUArTJue2bVuSLnEcp3/C44scx6GgCgA84Ehnm+64/ORIknNS+zrbtOqunabDwjyYrqGuhGKP35vuxA4AQKVMmZzbtn2NpA5JNbZt/7ukdzuO8/zIL/+jpNdXID4AwAwiuVRhM6pcynBEmC/TNdSlMNO89WKP31fDKQIAAKTpd84/LmmZpP+S9CeSvmXb9lLHcX4hyapEcABQDcYfS8/Wvly/c9vGWR1LT1tRue7Jc82oQtEyRotSmW42tuka6lIoVcO3ajhFAACANH1yvsBxnB+N/PgvbNs+LelJ27bfLMktf2gAUOk3B0sAACAASURBVB0Kj6U/P+tj6UtbNmnfaM15KKqlazaVMVqUyuhsbMuy5PYmtK99y1jdsuka6lIoVcO32Zwi4Ag8AMDPpkvOT9i2/X5Jf+c4TtpxnE/Ztv1KSU9J4l86ACiR+R5Lj0QbqTH3oaDPxp5rw7eJx+HvedPN+sf414s6RcAReACAn02XnL9H+aPtL0j6miQ5jvNh27Y3SnqwArEBQFXgWHp1Cvps7LnOW594HP7T3U/qk7cXl2BzBB4A4GdTJucj3djPuz3tOM6nJH2qnEEBQDUZfyz9dF2Tlq65x3RIqICgz8ae67z1+RyHD0IjPQBA9WLOOQAYNv5YelNTg3p6+mf4HQgCZmNPbj7zz4PQSA8AUL1IzgEAgGfM9Ti8FIxGegCA6jVjcm7b9grHcZ6a8Nhqx3G6yhcWAACoRnM9Dg8AgN9NmZzbtn27pBpJH7Vte3wDuAsl3S+J5BwAAAAAgBKYbuc8LOlNkhokXTPu8bOSPlLOoAAAAAAAqCbTdWt/TNJjtm1f6zjOP1UwJgCAYelUn46MdJBPW1EtbdmkSLTRdFgAAACBVUxDuD7btv9eUqMka/RBx3GWly0qAIBRRzrbdMflo7PXT2pfZ9tYR/m5IuE/X18qqYcO5JufXTo4pAdXrlIsGjMdFgAAMKCY5Pzzkh6V9ANJbnnDAQB4QSSXKpg1Hcml5v2a5Uj4/e6hA/v17A1vkWVZSriutnfvpxkaAABVqpjkfNBxnM+WPRIAgGekrahc9+TYrOl0KDrv1yxHwu93J+tqC/5MTtbVGo4IAACYUkxyfsC27T+WdEBSdvRBx3GOly0qAIBRS1s2ad/oEfRQVEvXbJr3a5Yj4fe7SweHlHDdsT+ThUPZmX8TAAAIJMt1pz+pbtv2Tyd52HUc54ryhDQpt6env4JvB0hNTQ1i3aHSgrzuCmrORxL+aq85T6aS2j5Sc75wKKsHrr/JSM15MesulU6q43Bcw+GcQumQ1i5rVTRCfTzmLsjf7+BdrDuY0NTUYM38rCKSc48gOUfF8c0bJrDuYEIx6+7hr39aS1qbx3b5E/Fjev/NH6hQhAgivt/BBNYdTCg2OZ/xWLtt2zFJuyS9WtI7JH1c0occx6FYEACAKjEczhXUxw+Hc4YjAgAgWEJFPOcxSd+R9DJJ/ZJ+IenvyhkUAADwllA6pNHTdq7rakGmmEsIAABQrGL+ZX2V4zh/JSnnOM5LjuN8RNKSMscFAAA8ZO2yViXix/Szr/1EifgxtVzdajokAAACpZhu7Wdt245oZMa5bduvkcRZNgAAqkg0EqPGHACAMiomOX9Q0jclXWbb9tckvVHSe8sZFAAAAAAA1WTG5NxxnAO2bT8r6XclLZD0R47jnCx7ZAAAAAAAVIliurVHJd0uqVGSJem3bNuW4zgfLXdwAAAAAABUg2KOtf+9pLSkH2ik7hwAAAAAAJROMcn5IsdxVpQ9EgAAgDJLpZPqOBzXcDinUDqktctaFY3ETIcFAEBRyfm/27b9m47jfK/s0QAAEHB9qaQeOrBfJ+tqdengkB5cuUqxKMlhpXQcjmtJa7Msy5LruuqIx+lCDwDwhGKS819XPkE/KSmrfN256zjOFWWNDACAAHrowH49e8NbZFmWEq6r7d379cnb32U6rKoxHM7JsixJkmVZGg4zHRYA4A3FJOe3lj0KAACqxMm62oLk8GRdreGIqksoHZLrumM75wsyIdMhAQAgqbjk/LikOyVdO/L8Q5I+W86gAAAIqksHh5QYlxwuHMqaDqkivFLrvXZZqzri+TgWZEJqubq14jEAADCZYpLzXZJeI2mv8kfa3yPpVZI+WMa4AAAIpAdXrtL27nzN+cKhrB64/qZJn+eVZLZUvFLrHY3EqDEHAHhSMcn5WyT9tuM4OUmybXu/pO+L5BwAgFmLRWNF1ZiPT2ZPJQe07ZEHdcWvvtq3iTq13gAATK+Y5PyCkf9eGvfz4bJFBAAACpLZHxz4nq750+uM7zrPR6lrvYN2sgAAgGKS87+T9E3btjtHfr5GUkf5QgIAAOOT2YsurvH9rnOpa729ckzeT/pSSW3uPKhErl6LrVPa2bKCMX4A4CEzJueO4+y0bfvfJS1XvuZ8h+M4+8seGQAAPjTTjm6xO77jk9nkc31yV/m7w3ipa705Jj97mzsP6qnLV8uyLD3nurI6u/TwXe8wHRYAYEQxO+eSVCOpVtIZnTveDgAAJphpR7fYHd/xyWzqt5J0GJ+AkWizl8jVF9zQSOTqDUcEABhvxuTctu1PSPo9SV+QFJK03bbtqxzH+Vi5gwMAwG9m2tGd+Os/PdOjZCo57fFiOoyfzw8j0fpSST10IN+Z/9LBIT24cpXRY+SLrVP5HfORGxpLQoPGYgEAnK+YnfNVkn7NcZyzkmTb9qOS/l0SyTkAFCGd6tORzjZFcimlraiWtmxSJNpoOiyUyUw7uhN//acKa/uB/UV1cMc5pbhhkUwntftwlzLhkBrSw9qw7DbFSthU7qED+/XsDW/J71K7rrZ3m/2cd7askNXZpUSuXktCg9qx5jpjsQAAzldMcv7fkqKSekd+fuG4HwMAZnCks013XH5yJBk7qX2dbVp1107TYaFMZtrRXbusVR/484+pwb5UJ1OuTv7urap59qihaM0qd3I8k92Hu9TfepVClqUB19XueJc237yuZK9/sq624JTEybpaSeZ21GPRGDXmAOBhxSTnfZL+w7btJySdlXSDpP+2bXuvJDmO894yxgcAvhfJpQou0CO5lOGIUE4z7ehGIzG9LPob+u6V18uyLIVcVwuHshWM0DvKnRzPJBMOKTTu72YmXNq69UsHh5QYd0pi9HP22o46AMAbiknOu0b+G/VMmWIBgEBKW1G57smxC/R0KGo6JBj24MpV2t6d3zldOJTVA9ffZDokI8qdHM+kIT2sgXHJczhT2o7v4z/naKZfp8+c0donvqzjQwNaMMmOOgCguhUzSu1ztm03SIpNePx42aICgABZ2rJJ+0ZrzkNRLV2zyXRInlXsmDE/meoIc5B2Suf6uZU7OZ7JhmW3aXc8f6w+nMnp7qtXl/T1x3/OH/ri3+rZW26SZVnqf/xxRSbZUfdaAzkAQGVZrutO+wTbtj8u6Q8lvTj6eyS5juNcUebYxnN7evor+HaA1NTUINYdKq3a193DX/90wZixRPyY77uUf+iLfzt2hNl1XV3Z/aTnEvP5rru5fm7ja85Hk+NK1pxX0tonvqznr1mm4UxG/U89JevMGdUNDOi3oy/TQ7e+Q7FozBdrpZSq/fsdzGDdwYSmpgarmOcVc6z9bZIWO44zML+QAACY3kxjyPxoqqZgQTLXzy0WiVW0xtyk0frzgW9+U5HVq8cS8JruJ8d2x6thrQAAplZMcdf3JNWUOxAAAEbHjEmadAyZH106OFTwNQWx+VsQP7dSe3DlKl3Z/aRqhnNTJuDVsFYAAFMrZuc8Lum/bNv+vvLd2iVJjuMsL1tUAICqNNMYMj+qhuZvQfzcSm20/vyDX4jru5PUm0vVsVYAAFMrpub8p5K2SDo2/nHHcb5VxrgmouYcFUdNEkyohnVnerY1zlcN684rkqmkth8oTMCrtekb6w4msO5gQilrztOO43x+nvEAACDJ/GxrYC7SyT4dad+iSOqE0pFFWrpxmyKxxoLnFNNtPWid+gEApVNMcv7Ptm1/RVK3pJdGHyRhBwDMhenZ1pUWxPFw1ehI+xbd0fNM/jh6b0L72rdo1dbPFDznoQP7x7qtJ1xX27v3k4gDAIpWTHJ+saSMpDePe8yVNKfk3LZtS9LDkl4nKStpveM4P5nLawEA/Mf0bOtK6zgcLxgz1hGPz3o8HAm+eZHUiYJGbpHUifOeQ7d1AMB8zJicO47zHtu2L5Rkjzz/B47jnJ3ht03nbZJqHMd5k23bvyvpkyOPAQCqwIZlt2l3vHC2dZCVYjxcKRJ8LyvmOLhp6cgiub2Jsc8gHV103nNGx6VN1uwNAICZzJic27Z9paSvSHpR+dFrC23bvtVxnH+d43v+D0nfkCTHcf7Vtu2r5vg6AAAfqqbZ1tK5MWOjCdtcxowFcf77eH44Dr504zbtG605jy7S0nu2nfccuq0DAOajmGPtn5Z0+2gybtv270n6jKTfmeN7hiWlx/38rG3bIcdxpr3SaGpqmOPbAXPHuoMJrLtguWf1+/Xolx7TSxef1UWnLtAHbn2/YrHZfcZ12YsKEvz60zUlXycm192L4YsLbj68GL7Yc38Pmpoa9Mu79834nPhr7qpMQAHhtc8Z1YF1B68qJjm/ZPwuueM437Ztez5FVBlJ4/9GzJiYS2LkASqOURswgXUXRBdo3VvOJWxnz87+37S3/96a8+aIl3KdmF53jekB/WzczYeXZU7x96AKmF53qE6sO5hQ7A2hYpLzPtu23+o4zuOSZNv225Q/4j5X/yJplaQvj+zCf38erwUAQOBFI7FA1ZhPxHFwAACKS87/UNLf2ra9R/ma8/+SNJ9CsK9KWmHb9r+M/Pw983gtAADgc8z+BgCguG7t/ynpd23bvlj5I+jzOgfiOI4riYIsAAAAAABGTJmcj8wj3yrpW47jHHIc55Rt25+zbftnjuNsqViEAAAEgB/Ghc0X89gBAJi76ea5bJP0W5J+OO6xhyS93rbtB8saFQAAATM6Luz5a5bpuzder+0H9psOqeRG57Ff/rYr9EvvblbH4bjpkEoimU7qoa/v0Ye/9Tfa/sRfK5lOmg4JABBA0x1rf5ukNziOc3r0Acdx/tO27TWSvi3po+UODgBQWcl0UrsPdykTDqkhPawNy25TjJ3PkjhZV1swLuxk3XwGnxSvkjv2QZ3Hvvtwl/pbr1LIsjTgutod79Lmm9eZDgsAEDDT7ZwPj0/MRzmOMyDpTPlCAgCYMpaEvO1KDbz7Ddp9uMt0SIFx6eCQXNeVJLmuq4VD2Yq8byV37EPpUMHXuCAz3WWGf2TCoYKbDplwML4uAIC3TLdzfsq27Vc7jvPj8Q/atv3LkoJxKxwAUCATDilEElIWpsaFVXLHfu2y1vPmsZdTOtmnI+1bFEmdUDqySEs3blMk1ljy92lID2tg3Bz2cCZ4l0F9qaQ2dx5UIlevxdYp7WxZEbieCADgddMl5x+T9KRt21sl/ZskS9JVkrZI+kj5QwMAVNrEJKT2xawe+voejrmXgKlxYZcODikx7jMt5459peexH2nfojt6nsl/bb0J7WvfolVbP1Py99mw7DbtjufLPcKZnO6+enXJ38O0zZ0H9dTlq2VZlp5zXVmdXXr4rneYDgsAqsqUybnjOPtt2x6W9GeSHlZ+t/w7kjY4jnOgQvEBACpoYhKSPTOs/vdSa+tnpnbsKyGSOlFwKiCSOjHn10r2pbT3vqeVPRZWTXNa63ctVzQWlSTFIrHAr/tErr7gzzKRqzccEQBUn2nnnDuO8w1J36hQLAAAwyYmIR/+1t+U/Zg747fKy9SOfSWkI4vk9ibGTgWko4vm/Fp773tatY+3qk6W3KOu9iiuex+7tYTRetti61R+x3zkz3JJaNB0SABQdaZNzgEA1a0Stbaj47dG36MjHq/o0ehK4kZEaS3duE37RmvOo4u09J5tc36t7LGw6jRyI0qWssfCpQrTF3a2rJDV2aVErl5LQoPaseY60yEBQNUhOQcATKkStbZBHb81mVLeiKjkiDSvisQaS1ZjXtOclnvUlSVLrlzVNmdK8rp+EYvGqDEHAMNIzgEAU6pEre3o+K3RhDUo47cmU8obEaMj0izLUsJ1tb17f2CPr5dbKp3UBSt/qhfefK9S3z+rV774q7p71yrTYQEAqsyUyblt209Lcqf6dcdxlpclIgBAVan0+C2TSnkjopIj0sptumZsldBxOK4r1v2yXj3yuSTixyr6/gAASNPvnG+tVBAAgOpV6fFbJpXyRkQlR6SVm+lmbNVUWgEA8K7pRql9a/THtm3/tqRLlJ91vkDSqyR9a4rfCgAAJlHKGxFBGpFmuhlbNZVWAAC8a8aac9u2PyfpTZIaJT0n6bck/YukveUNDQAAjBfUJnCmm7FVU2kFAMC7imkId7Wk10r6jKRPK797/tlyBgUAAM4X1CZw63ct1x7FlT0WVm1zRut2XVPR96+m0orp9KWS2tx5UIlcvRZbp7SzZUUgbv4AgF8Uk5y/4DjOGdu2n5P0m47jfMG27YZyBwYAAArNtQmc13fco7FoRWvMMbnNnQf11OWrZVmWnnNdWZ1djFcDgAoqJjl/3rbt+yUdlLTLtm0pX38OAAAqaK5N4IK6447SSuTqC27+JHL1hiMCgOpSTHK+TtJNjuN8x7btr0haI+mu8oYFAIB/VGpnei5N4PpSSX37hYROHzqk3KlTuuT3f9/XY9dQPoutU/kd85GbP0tCg6ZDAoCqMmNy7jhOv23bP7Rt+0OSzkq6z3GcH5Y/NAAA/KFSO9OxaGzWr/vQgf26cN17ddFIwpX++te18IKakscG/9vZskJWZ5cSuXotCQ1qx5rrTIdUEslkSm3th9SXalBjJKNNG69VjDn2ADyomG7tmyT9kaQnJIUkfd227Z2O4/xNuYMDAGA+0sk+Hfr4/Rp+4Tn9vL5WuaXLte7GP1I0Utpd7bnWglfCxNgazpzRAzetNhwVvCgWjQWyxryt/ZCO97TIsiwN9Lpqa+/Qjq38HQDgPcUM8vxDSVc6jnOv4zgflPQ7kv6kvGEBADB/R9q36H3p7+muS85qh9Wvhp98Rx2H4yV/n0sHh+S6riTNqha8EibG9oa6SzzVDA4ot75UQ8ENqr4UfY0BeFMxNed9ks6M+/mApP7yhAMAQOlEUicKLspfkczoZ+Fcyd9nLrXgUmVq1ecaG/JS6aQ6DudnoIfSIa1d1lrykxd+4sdxa42RjAZ6z9XSN0a5jAXgTcUk5z+W9H9s2+5Uvub8VkkZ27YflCTHcT5axvgAAJizdGSR3N7E2EX5L2JhLcgUc2hsduZSCy5VplZ9ptj6Uknd//gXddxa4Mkxa6Z1HI5rSWvz2BrqiMereib6n+x9QgdTtQrVSf8xlNNLe5/Qng/9gemwprVp47Vqa+/I15xH+7XpnuWmQwKASRWTnP9o5L/RArqnRv5vlSUiAABKZOnGbXpsrOa8TrlXv0Hrrm41HdYYL9SqT7xB8K7tf6U3/cdVqmlOa/2u5YpWeeOs4XCu4DMaLsPJCz/5t+eTuui6Px67WfFvBz9jOqQZxWJRaswB+EIx3dq3VSIQAABKLRJr1K07HzUdxpTmOrd8ovkcj594g+D0Ja9R7Ojb5B51tUdx3fvYrXOKKShC6ZDccZ9ROU5e+EnokpcVrJdQw8sNR1QadHQH4AVTJue2bX/XcZzX27adk+SO+yVLkus4zoKyRwcA8JV0qk9HOtsUyaWUtqJa2rJJkWij6bA8q1T14PM5Hj/xBkG9k28zY8lS9lh4TvEEydplreqI52vOF2RCavHQyYtSKbaOvC+V1EWZX2hw3Hp5Q2MwDlLS0R2AF0yZnDuO8/qR/4/dIrZt23Icx53q9wAAqtuRzjbdcfnJkQv3k9rX2aZVd+00HZanlKMJ3HyOxz+4cpV2Pf2kjlsLlDzyY1198EOSJFeuapszFfsavCoaiQW+xnxz50E9dflqWZal51xXVmfXpCPVNnceVPLN63X221+Rauq18EVHH3/gvQYiLj06ugPwgmLmnP++pB2O47xZ0mtt2+6W9C7Hcf53uYMDAPhLJJcquMCN5FKGI/KeYne5Z5MAz+d4fCwa01+vX6+enn6llqa0J/UPSh4Lq7Y5o3W7rpnX1+A36WSfjrRvUSR1QunIIi3duE2RWPBPfiRy9QV/bxO5+imfF7okqove+HZJ0sIfW4G5KUNHdwBeUExDuE9KerckOY7j2LZ9o6S4pDeUMzAAgP+krahc9+TYBW46VJ6aTT+Ptyp2l3s2CXCpjsdHY9Giasy90MiuHI60b9EdPc/k129vQvvat2jVVu83PJuvxdap/I75yN/bJaHBeT2vFOPWKl0DTkd3AF5QTHJe6zjOD0Z/4jjOD23bvrCMMQEAfGppyybtG605D0W1dM2msryPn8dbFbvLPZsEeK6j3OaqVI3svCaSOlF48iN1wnBElbGzZYWszi4lcvVaEhrUjjXXzet5xR6Tn06la8Dp6A7AC4pJzn9o2/ZfKL9bLknvVH60GgAgQJLppHYf7lImHFJDelgblt2m2Cx3oyPRxjnXmM9mN9zP463G73LH+vp0WUO/PvOtT533NY8mwLn+fvV/85saPnNGH/xC3BP13aXaqfeadGSR3N7EuZMf0UWmQ6qIWDRWVPJc7POKPSY/HWrAAVSjYpLzdZIektQp6Yykw5LeV86gAACVt/twl/pbr1LIsjTgutod79Lmm9dV7P1nsxvu5/FW43e5H/76p7Wk9Zcn/ZpHE+Bvv5BQZN17ZVmWvuuR+u5K79RXytKN27RvtOY8ukhL72Ga7FwUe/x9OtSAA6hGxcw5T0q6uwKxAAAMyoRDCo3bqcqEK5vwzmY33EvjreZT/z7d1zyaAK994st6PoD13V4UiTVWRY35fM1UU17s8ffpVKIGnNnmALymmG7td0hqkzT6XZc55wAQQA3pYQ2M2+0KZyp7VHw2u+FeGm81n/r3Yr7moNZ3+02xZR/V0PF9ppryYo+/T6cSNeDMNgfgNcUca39Q0u+PbwoHAAieDctu0+54PvkIZ3K6++rKXqR6aTd8Nqbb/Z5pHFoxX3NQ67v9ptiyj2ro+F6KmnIvGK1rP/NSSj0nvqEXf5HTR7Z8hR10AMYUk5w/T2IOAMEXi8QqWmM+kZd2w2cyPumuP/5zNb/1VZPufs80Dq2Yrzmo9d1+U2zZRzV0fC9FTblpyWRKz//8/+l0ztJA+v/pil/9sCzL0nF20AEYVExy/qxt21+W9KSksbN0juN8vmxRAQDgYeOT7rPp18na8Yh+49d/6bzd76DOA/eymU4rzFWxZR/V0PG9FDXlprW1H1Jk0X06eyatMy/10RkegCcUk5xHJPVLeuO4x1xJJOcAgKo0Pum+IBLVqV96o/542dvPex714pU302mFuSq27KMaOr6XoqbctNEj7T0nviErdGFB7wc6wwMwpZhu7e+pRCAAAPhFsUk39eKVV67TCsWWfQS14/tMHdr9ZnRU2wUXXKLYy/+HfvHzL+qCCy6Rhh19+qEW0+EBqFJTJue2bf+D4zirbNv+qfI75QUcx7mirJEBAOBRxSbd1ItX3kw3Tortuo5CM3Vo95vRUW3//fNf6IILb9IrL3unXNfVZU1pmsEBMGa6nfP3jfz/f0r67wrEAgCAL5B0e9dMN06K7bqOQkHp0D5qdFRbftZ5eeepA0CxpkzOHcf5xcgPP+84zq9WKB4AAIA5m+nGSbFd11EoCB3aJ1OJeeoAUKxiGsL9h23brZL+TdLQ6IOO4xwvW1QAAABlUGzXdRQKQof2ifK75ofyu+aRDPPNARhXTHL+uyP/jedKouYcAAD4SrFd11EoCB3aJ2prP6TjPS2yLEsDzDcH4AHFdGt/VSUCAQAA05tshrcrlWWud1AV23Ud5wtax/bRcWoS880BeMN03dpfKemzkl4j6Z8l3e84TqpSgQEAgEKTzfCWVJK53ulkn46MzueOLNLSjdsUiTWW+kuAjwWtY/voODXmmwPwium6oPyNpB9K+hNJtZL+V0UiAgAAk5pshnep5nofad+iO3qe0eqzz+uO3md0pH1LyeJGMAStY/v6O65S+uQu9b4QV/rEX2j9H1xpOiQAVW66Y+2LHce5XpJs2/4nSUcrExIAAJjMZDO8Xdeddq53sSKpEwWJVyR1opShw6fGH2U/+ZPnlFv4RoUuiQaiY/tff+5ZRRZ+eOzvzl9/rkM7tjabDgtAFZsuOX9p9AeO45yxbfulaZ4LAADKbKoZ3tPN9S5WOrJIbm9iLFFJRxeVMnT41Pij7O4VK/Wyg5/Swit+xfcd25PJlJ799xPSgv06e6ZfTa+4gZpzAMYV0619lFu2KAAAKKOg1FNPNcN7LjXmEy3duE37Rv+Moou09J5t835N+N/Eo+wLr/gVPXH33G4AeUlb+yE1LfnQ2M2oXxz/gq64krF6AMyaLjn/Ndu2fzLu54tHfm5Jch3HYZQaAMAXRuupLcuS25vQvvYtWrX1M6bD8pRIrJE/E5xnsXUq3/xtJIn1+1H2URM7tdfVntame643HBWAajddcv7aikUBAPC9dKpPRzrbFMmllLaiWtqySZGoN3anqacG5mZnywpZnV1K5Op9f5R9vImd2n/z1y5ULBY1HRaAKjdlcu44zrFKBgIA8LcjnW264/KTIxe7J7Vz+x/o9gc+54kEnXpqYG5i0Zivx6VNZdPGa9XW3qG+VIMao/3adM9y0yEBwKxqzgEAmFIklyrYnf6Nl53Vkc42rbprp+HIqKeGGUHpdRBEsVhUO7auNh0GABQgOQcAlETaisp1T47tTp86PaxILmU6LEnUU8MMeh0AAGaD5BwAUBJLWzZp5/Y/0G+87KxOnR7Wyt9YqK/1UMOJ6kWvAwDAbJCcAwBKIhJt1O0PfG6sKdzXeqJaumaT6bAAY+h14H3JZEpt7YfyteeRjDZtvJbGcACMITkHAJRMJNroiRpzoFjJdFK7D3cpEw6pIT2sDctuUywSK8lrL924TX/18fs1lPhPPVcTUeqXfk1vTiUVi5bm9TF/be2HdLynRZZlaaDXVVt7B7XoAIwhOQcAAFVr9+Eu9bdepZBlacB1tTvepc03ryvJa0dijfrn1y3Vs3+6fWz3fHv3fn3y9neV5PUxfxPnnfelGgxHBKCahUwHAAAAYEomHCpIzjLh0l4anayrLXj9k3W1JX19zE9jJCPXdSVJruuqMdpvOCIA1YzkHAAAVK2G9HBBchbOy9KAdgAAIABJREFU5Er6+pcODhW8/sKhbElfH/OzaeO1uqypQxdf8IQua+pg3jkAo6zRfzA8zu3p4U4mKqupqUGsO1Qa6w4mVPO6G19zHs7kdPfVq0tWcy5JyVRS2w/s18m6Wi0cyuqB62+i5nxENa87mMO6gwlNTQ1WMc8jOQemwDdvmMC6gwmsO5jAuoMJrDuYUGxyzrF2AAAAAAAMo1s7AAAAAoG55QD8jOQcAACDkn0p7b3vaWWPhVXTnNb6XcsVJZkA5oS55QD8jOQcAACD9t73tGofb1WdLLlHXe1RXPc+dqvpsABfYm45AD8jOQcAwKDssbDqNJJMyFL2WNhwRGakk3060r5FkdQJpSOLtHTjNkVijabDgs80RjIa6HVlWRZzywH4Dg3hAAAwqKY5LVcjc7DlqrY5YzgiM460b9EdPc9o9dnndUfvMzrSvsV0SPAh5pYD8DN2zgEAMGj9ruXao7iyx8Kqbc5o3a5rTIdkRCR1ouA4ciR1wnBE8KNYLEqNOQDfIjkHAMCgaCxKjbmkdGSR3N7E2HHkdHSR6ZDmhWP6AIDZ4lg7AAAwbunGbdrXdJW6LlisfU1Xaek920yHNC8c0wcAzBY75wAAwLhIrFGrtn7GdBglwzF9AMBssXMOAABQYunIIrnuSKO/ABzTBwCUHzvnAAAAJbZ04zbtG605jy7y/TF9AED5kZwDAACUWNCO6QMAyo9j7QAAAAAAGEZyDgAAAACAYRxrBwDAh5ijHUx9qaQeOrBfJ+tqdengkB5cuUqxaMx0WACACiA5BwDAkPkk2KNztC3Lktub0L72LdQ4B8BDB/br2RveIsuylHBdbe/er83X30TCDgBVgGPtAAAYMppgrz77vO7ofUZH2rcU/XuZox1MJ+tqCz7Xk3W1Ywn789cs03dvvF7bD+w3HCUAoBxIzgEAMGQ+CTZztIPp0sGhgs914VB20oQdABA8HGsHAKCMUumkOg7HNRzOKZQOae2yVkUj+SPJ6cgiub2J/NH0WSbYzNEOpgdXrtL27vwR9oVDWT1w/U366Df+QQnXHVsnC4eypsMEAJSBNXp31uPcnp5+0zGgyjQ1NYh1h0pj3QXPw1//tJa0No8lVon4Mb3/5g9ImlBzPpJgm2jqxrrztmQqqe0HChP2WDTm++ZxrDuYwLqDCU1NDVYxz2PnHACAMhoO5wqOJA+Hc2O/Fok10sQNM4pFY/rk7e867/HJmsdN9jxgvpJ9Ke2972llj4VV05zW+l3LFY1FTYcFBA7JOQAAZRRKh+SOO5K8IEO7F5QGteiolL33Pa3ax1tVJ0vuUVd7FNe9j91qOiwgcEjOAQAoo7XLWtURz9ecL8iE1HJ1q+mQ5mW6GnpU1qWDQ9SioyKyx8Kq08iNIFnKHgsbjggIJpJzAADKKBqJjdWYB0HH4XhBDX1HPB6or89rpqsrn6x5HFAONc1puUddWbLkylVtc8Z0SEAgkZwDAICiTVdDj9Kbrq58qlp0oNTW71quPYoreyys2uaM1u26puDXqUkHSoPkHAAAFI0a+sqirhxeEI1Fp60xpyYdKA2ScwAAULSg1dB7HXXl8ANq0oHSIDkHAKCMkumkdh/uUiYcUkN6WBuW3aaYjxuoBa2G3uuoK4cfUJMOlAbJOQAAZbT7cJf6W69SyLI04LraHe/S5pvXmQ4LPkFdOfxgppp0AMUhOQcAoIwy4ZBC42qGM2FqtL0sCI2tpuvwDpTDTDXpAIpDcg4AQBk1pIc1MK5mOJyhu7mXBaGx1XQd3gEA3kVyDgBAGW1Ydpt2x/M15+FMTndfvdp0SJhGEBpb0eEdAPyJ5BwYMfEo45/ufaukBabDAqpKKtWn7gOPqqYuq+xgrW5ceaeiPj+OG4vEqDH3ES81tkon+3SkfYsiqRNKRxZp6cZtisQaZ/x9dHgHAH+yXNc1HUMx3J6eftMxIOA+8b6vqvbx1rELMvd/fkEbPrvKdFioMk1NDfLy97u5JgvF6vzix7T8hovGkopD3S9pze33l+z1MTmvr7tKSiVT2vPhpwsaW5mqOf+HrX+sO3qeGfv7sK/pKq3a+pkZf18yldT2A4Ud3r1Yc866Cyav921g3cGEpqYGq5jnsXMOjJh4lHHgp5cYjgjwniPtW84lC70J7WvfUlSyUKyauqwsq0ZS/jhuTR07fpWWSifVcTg/xzyUDmntslZFfTz6bba81NgqkjpRcDw9kjpR1O+jwztMCkLfBsAUknNgxMSjjBe/asB0SIDnzDVZKFZ2sFbuuOO4p4fmXitb7l3+oOo4HNeS1uaxz6AjHmeuuSHpyCK5vYmxzyIdXWQ6JGBGQejbAJhCcg6MmDij876/vEVnh01HBT/pSyW1ufOgErl6LbZOaWfLCk8eJZ2PcicLN668U93dj6imLqvTQ7W64fo75/xa5d7l96vJjpw2NTWM/fpwOFdwA2Y4THd5U379PR/Sxo/eoyW5QSVCdWq940OmQwJm5KW+DYDfkJwDIyYeZYw1UpOE2dnceVBPXb5almXpOdeV1dmlh+96h+mwSmrpxm3aN7obHV2kpfdsK+nrR6OxktWYl3uX368mO3L6519799ivh9KhgtMLCzLMZTfl0//6L3r2U3899ln0dT+pT17+KtNhAdOauNmxbtc1pkMCfIPkHABKJJGrL0gGE7l6wxGVXiTW6JvdZ44ET26mI6drl7WqI56vOV+QCanl6lYTYUKMRIM/ealvA+A3JOcAUCKLrVP5HfORZHBJaNB0SL4235rxcu/y+9VMR06jkRg15kWoREdqRqIBQHVhlBowBUZtYLaSqaQ+MlJzviQ0qB1rrpt1zTnr7py5jpHC9CYbFfaa1/4S626WJo7fzL619B2p/TISba74fgcTWHcwgVFqAFBhsWgscDXmJlEzXh5BP3JaqRnLpe5I3ZdK6qGRRPzSwSE9uHIVI9EAoMqQnKOqVOqiDcD8UTOOuajUjOVSd6R+6MB+PXvDW/L9KlxX27v3k5gDQJUhOUdVqdRFG4D5o2a88lLppDoO55vBhdIhrV3WqmjEX8eoKzVjudQdqWn+BgAgOUdVme6ibeKu+p/ufaukBYYiRamlUn3qPvCoauqyyg7W6saVdyoaoNrNIPJTZ3ivmO/poI7DcS1pbR47rdARj/uuOVylZiyXujyA5m8AAGPJuW3bt0p6u+M4a03FgOoz3UXb3vuelh6/WQl9QxcejWnd6/5Sf/FP7+LYe0B0H3hUy2+4SJZVI9d11d39SMnmaQNeMd/TQcPhXMHu7XA4V65Qy8avM5YfXLlK27sLm78BAKqLkeTctu1PSXqLpKMm3h/Va7qLtuyxsBL6hn5d78wn74mbtefDHHsPipq6rCyrRlI+6aipY1cKwTPfI92hdEjuuN3bBZlQOcIsK782vKP5G/yEHj5AeZjaOf8XSV+V9EeG3h9VarqLtprmtC48GpNVgVpFVF52sLYg6Tg9RD1ntZrv/HQvm++R7rXLWtURz9ecL8iE1HJ1a5kiBeBnD39wv37eHVaNFuj00Qv0v/q/qnBDlGQdmKeyJue2bb9X0gcluZKskf+/x3Gcv7dte1k53xuYrfW7lutPvvN5uS/cXPZaRVTejSvvVHf3I6qpy+r0UK1uuP5O0yHBkCPtW87NT+9NaF/7lsDUtr/9/iu18zsf04XJJXopltDmP7tlVr8/Gon5rsYcQOX95P/06/X6o7Hrpf99ZKfedOaPabgLzFNZk3PHcfZK2luK12pqaijFywBTampq0N98/2596q4vaOCnl+jiVw3ovr+8RbFG1l4QNDU16DWv2Wk6jKLw/a68Xj7QU1BX/fKBnsD8mX92w/f1uhfuz18wD7n6+ie+oG1f/PWifm9Q/gzgL6w7f7rYaio4aViXK/z52Rdis/5sX+xLautD/6ieFy9WU+OAtj1wkxoby9O4lXUHr/JNt/aenn7TIaAqLNCGz66SlP/G3dPTz9pDRY2uO5RP78VNcoeOjZU49F7SFJg/8/SP6hQbd4Gc+lFdUV8b6w4msO786xW/d0Zu97kSmlzTCbknzv38glcmZ/3ZfmTrEzre0yLLspR63tWfPtChHVtXlzx21h1MKPaGkG+ScwAASiHI89MrNUYMQHW761Mrteeicw12t/zZan155/ymJPSlGgpONfWl2N1G9TGWnDuO8y1J3zL1/gCA6lSu+ele6F5cjjFiXvi6AHjLZA12732seV6v2RjJaKD3XOPWxii726g+luu6pmMohsvxE1Qax55gAuvOvz7xvq+q9vHWsV3r7Fv90xBpunXn568L3sb3O4yXTKbU1n5IfakGNUb7teme5YqV4UYg6w4mNDU1WMU8j2PtAABP8PuIs/nOGPeqoH5dALwlFouWpcYc8JOQ6QAAAJDOjThbffZ53dH7jI60bzEd0qzUNKflKn8aLUj13kH9ugAA85PsS+kT7/uqdrzln9T2vi6lkinTIfkeO+cAAE+IpE4UNAOKpE4Yjmh2ylHv7QV++bpS6aQ6Dsc1HM4plA5p7bJWRSPlGcOE8utLJbW586ASuXottk5pZ8sKudJ5j8WifMaAKXvve1q1j7cy376ESM4BAJ6QjiyS25sYawaUji4yHdKsTNYgKQj88nV1HI5rSWvz2PrpiMf1/ps/YDqsMX2ppB46sF8n62p16eCQHly5isRyGps7D+qpy1fLsiw957qyOrsk6bzHHr7rHYYjBaoXZU+lR3IOAPAEP444S6aT2n24S5lwSA3pYW1Ydpti7NYaMRzOFZy8GA7nDEdU6KED+/XsDW+RZVlKuK62d+/XJ29/l+mwPCuRqy/4PBO5+rEfj/7/p4Ou3v+Xf89OOmAI4ztLj+QcAOAJ5RpxVk67D3epv/UqhSxLA66r3fEubb55nemwPKHSDf5C6ZBc99wYpgUZb7XVOVlXW5BYnqyrNRyRty22TuV3x0c+zyWhQbmuW/BY3ws/139dt5GddMAQv5Q9+QnJOQAAc5QJhxQal3Blwt5KCE0abfBnWZbc3oT2tW8p682Xtcta1RHP15wvyITUcnVr2d5rLi4dHFJiXGK5cChrOiRP29myQlZnlxK5ei0JDWrHmuskqeCxY82vUdKylDuV0tnvHdQhndVdD3+JHXQfKhijFslo08ZryzJGDaXll7InPyE5B4ASm6yREReKwdSQHtbAuIQrnPHWUWqTKt3gLxqJearGfKIHV67S9u58zfnCoaweuP4m0yF5Wiwam3QXfPxjdz38Jf3IdXX2ewd14e/dppxl6SA76J41XQLe1n5Ix3taZFmWBnpdtbV3MFYNVYnkHFUt2ZfS3vueVvZYWDXNaa3ftVxR7tRiniZrZMSFYjBtWHabdsfzNefhTE53X83F5Ci/N/grxmyavMWiMWrMS2x0d/2Qzio3SX06vGE0Kf/e/z2jwexFuvQVV2vgTKQgAe9LNRTczOtLNZgMGTCG5BxVjREQKIepGhkheGKRGDXmU/Bjg7/ZosmbWaO763c9/KX8jvm4+nR4x+iueGyhpajr6hc//6Jeedk7CxLwxkhGA73nPsPGaL/BiAFzSM5R1RgBgXKYrJERUG382OBvtmjy5g1T1afDGybuil9wwSXnJeCbNl6rtvaO/JH3aL823bPcVLiAUSTnqGqMgEA5cKEIVAeavHnDVPXp8IaJu+IadnRZU7ogAY/FotSYA5Is13VNx1AMt6eH4y0ovVQypT0ffrpgBMRozXlTU4NYd6g01h1MYN3NTTKV1PYDhU3eaP5YPNZddShoBDeyK26yEzvrDiY0NTVYxTyP5ByYAt+8YQLrDiaw7mAC6w4msO5gQrHJOQNZAQAAAAAwjJpzAACAWZrNGDUAAIpBcg4AAKaUSifVcTiu4XBOoXRIa5e1KhopbxJq4j1nizFqAIBSIzkHAABT6jgc15LW5rFOyx3xuN5/8wcC956zxRg1AH6W7Etp7335psg1zWmt37V8rCkyzCE5BwAAUxoO5wqS0OFwLpDvOVuMUSuvvlRSmzsPKpGr12LrlHa2rKBsACihvfc9rdrHW1UnS+5RV3sU172P3Wo6rKpHcg4AmLNUqk/dBx5VTV1W2cFa3bjyTkW5gA6UUDokd1wSuiBT/l6yJt5zth5cuUrbuwvHqKF0Nnce1FOXr5ZlWXrOdWV1djHLHCih7LGw6jRyE1SWfvKk1Pa+LnbQDSM5BwDMWfeBR7X8hotkWTVyXVfd3Y9oze33mw6r5JLppHYf7lImHFJDelgblt2mmMdqoMtl7bJWdcTz9d8LMiG1XN0ayPecrVg0VlSNOY3j5iaRqy84PZHI1RuOCAiWmua03KOuLFly5So3dKHqHn8nO+iGkZyj6lFzA8xdTV1WllUjKX8BXVMXzKO9uw93qb/1KoUsSwOuq93xLm2+eZ3psCoiGolVvN7bxHuWC43j5maxdSq/Yz5yemJJaNB0SECgrN+1XHsU10+elHJDF+qXdYMsWcoeC5sOraqRnKPqUXMDnC+d7NOR9i2KpE4oHVmkpRu3KRJrPO952cHaguPHp4eC2RQrEw4pNG4XLxP23jFreBON4+ZmZ8sKWZ1dSuTqtSQ0qB1rrjMdEhAo0VhU9z52q9re16W6x985toNe25wxHVpVIzlH1ZtYc8MdQ0A60r5Fd/Q8k0+6exPa175Fq7Z+5rzn3bjyTnV3P6KauqxOD9XqhuvvNBBt+TWkhzUw7iZEOOO9BmXwJhrHzU0sGqPGHKiA0R307LGwapszWrfrGtMhVTWSc1S9iTU3Ju8YJpMptbUfUl+qQY2RjDZtvFYxjtjDgEjqRMFuXyR1YtLnRaOxQNaYT7Rh2W3aHc/XnIczOd199WrTIcEnaBxXPDq0A5U3uoMObyA5R9Xz0h3DtvZDOt7TIsuyNNDrqq29Qzu2kgSg8tKRRXJ7E2O7fenoItMhGRWLxKqmxhylVWzjONChHQBIzlH1vHTHsC/VULBb2ZdqMBwRqtXSjdu0b7TmPLpIS+/ZZjokAAFHh3YA1Y7kHPCQxkhGA73nahMbo/2mQ0KVisQaJ60xB4ByoUM7gGpHcg54yKaN16qtvSNfcx7t16Z7lpsOKXCoaQQAb6JDO4BqZ7muazqGYrg9PewgorKamhrEugue9//l34/VNLquqxU/81ZNI+sOJrDuYALrDiaw7mBCU1ODVczz2DkHUFWoaQQAwBwm0wBTC5kOAAAqabF1SqMnhqhpBACgskYn05w6e4uO965VW/sh0yEBnsHOOYCqQk0jAADmMJkGmBrJOYCqEovGPFVjDgBANWEyDTA1knMAgGelUn3qPvCoauqyyg7W6saVdypKd30A8C0m05Rfsi+lvfc9reyxsGqa01q/a7mi1PX7Ask5AMCzug88quU3XCTLqpHruurufkRrbr/fdFgAgDmKxaLasXW16TACbe99T6v28VbVyZJ71NUexXXvY7eaDgtFIDkHAHhWTV1WllUjKV+bWFOXNRwRgOnQiRswL3ssrDqN1PXLUvZY2HBEKBbJOQDAs7KDtXLdc7WJp4dqTYcEeJYXEuPRTtyWZWmg11Vbewe7pECF1TSn5R51ZcmSK1e1zRnTIaFIJOcAAM+6ceWd6u5+RDV1WZ0eqtUN199pOiTAs7yQGNOJGzBv/a7l2qO4ssfCqm3OaN2ua0yHhCKRnAMAPCsajVFjDhTJC4lxNXTi7ksltbnzoBK5ei22TmlnywrFaFQJD4nGotSY+xTJOQAAQAB4ITGuhk7cmzsP6qnLV8uyLD3nurI6uxjRCaAkSM4BAAACwAuJcTV04k7k6gtOKCRy9YYjAhAUJOcAAAABUA2JsRcstk7ld8xHTigsCQ2aDglAQJCcAwAAoGy80EV+PibWmH/4pt+R9Y9dSuTqtSQ0qB1rrjMdIoCAIDkHAABA2Xihi/x8nFdj/o/UmAMoD5JzAAAAlI0XusjPRzE15nRwh1cl+1Lae9/Tyh4Lq6Y5rfW7livqo5Mr1YbkHAAAAGXjhS7y8zGxxvzkT36oW3arIAmngzu8au99T6v28VbVyZJ71NUexRmz5mEk5wAAACgbL3SRn4+dLStkdeZrzE/+5Id68Y3vUfKSaEESTgd3eNXAj+tVp5G1KUsDP2FtehnJOQAAAMrG713kY9HY2C74Lbul5CX5I8Hjk3A6uMOrEn2OXi5Xliy5cvX8iz+SdL3psDAFknMARqVSfeo+8Khq6rLKDtbqxpV3KjrLOj1q/QBgbqhHnZ2pkvDxu+t0cIeXvKLxcv3ghS/oIl2ilzSgRY3NpkPCNEjOgRETR738+UNvFX9Fyq/7wKNafsNFsqwaua6r7u5HtOb2+2f1GtT6AcDkZkq+qUednamS8PG764CXhF99Vgt/8O6xnfPsq+OmQ8I0yDyAERNHvWx56Et68P5bTIcVeDV1WVlWjaT8EcGauuysX4NaPwCY3EzJd/ZYuKAeNXssbCpUXyAJh9+s37VcexRX9lhYtc0Zrdt1jemQMA2Sc2DExFEvPS9ebDii6pAdrJU77ojg6aHaWb8GtX4oRjKd1O7DXcqEQ2pID2vDstsUi1D+gGCbKfmuaU7LPXquHrW2OVPU6048bbZp47WKcRwe8JxoLMppGB8hOQdGTBz10vSyU6ZDqgo3rrxT3d2PqKYuq9NDtbrh+jtn/RrU+qEYuw93qb/1KoUsSwOuq93xLm2+eZ3psICymin5nuuu2sTTZm3tHb5u+gYAXkByDoyYOOpl2+ZbNDxsOqrgi0Zjs64xn4hjhihGJhxSaNzpmEw4ZDgioPxmSr7nuqs28bRZX6ph7Nf8uKtOY9Hy8ONaAEwiOQdGTBz10tjYoJ6efoMRBcNkFzyuxEUQKq4hPayBceUP4UzOdEhA2ZXrSOvE02aN0XP/XvpxV53GouXhx7UAmERyDqCsJrvgkcRFECpuw7LbtDuerzkPZ3K6+2ouEIG5mnjabNM9y8d+bbpdda+isWh5+HEtACaRnAMoq6kueLgIQqXFIjFqzBEIXjgqPPG02XjT7ap7FY1Fy8OPawEwiYI7AGW12Dol13UlaeyCZ7LHAADFGT0qfOrsLTreu1Zt7YdMh1Rg08ZrdVlThy6+4Ald1tRRsKvuVTtbVmjFz7r0Kz/u1oqfddFYtET8uBYAk9g5B1BWU3VSp7t6dUul+tR94FHV1GWVHazVjSvvVJS+A0BRvH5UeLpdda+isWh5+HEtACaRnAMoq6kueLgIqm7dBx7V8hsukmXVyHVddXc/Mu+u/UC14KgwAAQTx9oBABVXU5ct2PmrqcsajgjwD44KA0AwsXMOAKi47GCt3HHNl04P1ZoOCfANjgoDQDCRnAMAKu7GlXequ/sR1dRldXqoVjdcf6fpkAAAAIwiOQcAVFw0GqPGHAAAYByScwBAVUumk9p9uEuZcEgN6WFtWHabYhE6xwMAgMqiIRwAoKrtPtyl/tarFHrblRp49xu0+3CX6ZAAAEAVIjkHAFS1TDhU0Dk+E+afRgAAUHlcgQAAqlpDeliu60qSXNdVOJMzHBEAAKhG1JwDAKrahmW3aXc8X3MezuR099WMqAIAAJVHcg5MIplM6aMfe0K/OFmnxkhGmzZeq1gsajosVFBfKqnNnQeVyNVrsXVKO1tWKBalSVgQxSIxbb55nekwgKIl+1Lae9/Tyh4Lq6Y5rfW7livKv1EA4Hsk58Ak2toP6XhPiyzL0kCvq7b2Du3Yym5aNdnceVBPXb5almXpOdeV1dmlh+96h+mwAEB773tatY+3qk6W3KOu9iiuex+71XRYAIB5ouYcmERfqqGgQVRfqsFwRKi0RK6+YA0kcvWGIwKA/K75z751VpZGvj/JUvZY2HBUAIBSIDkHJtEYyRQ0iGqM9huOCJW22DpVsAaWhAYNRwQA+V3zM6kauRr5/iRXtc0Zw1EBAEqBY+3AJDZtvFafeeRL+ZrzaL823bPcdEiosJ0tK2R1dimRq9eS0KB2rLnOdEgAAiSZTKmt/ZD6Ug1T9jaZrLY8eyys1+j39QN9QRfpEg1Ef6hP7HpnUa8HAPA2a3RnyOPcnh52LlFZTU0NYt2h0lh3MIF1V3kf2do11tvEdV1d1nR+b5NPvO+rqn28VZYsuXKVfWtcrlzVPf7ugsfufezWol7Pa1h3MIF1BxOamhqsYp7HzjkAABMk00ntPpwfr9aQHtaGZbcpFqFbP0qnmN4m2WNh1U2oLb/7i1dqj+LKHgurtjmjdbuuKfr1AADeRnIOAMAEuw93qb/1KoUsSwOuq93xLsatoaQaIxkN9LpjO92T9TapaU7LPeqO7ZLXNmcUjUUn7cxezOsBALyNhnAAAEyQCYcKdiEzYf65RGlt2nitLmvq0MUXPKHLmjom7W3y9vuv1H+88mP6v3Wf19FX7tTb/+z183o9AIC3sXMOAMAEDelhDbjndiHDmZzpkBAwsVh0xprwr3zsu3rdC/fnd86HXH15Z1z3PtY859cDAHgbyTkAABNsWHabdsfzNefhTE53X03Sg8qbrOYcABBcJOcAAEwQi8SoMYdxk9WcAwCCi+QcAADAg9bvWj5pZ3aY15dKanPnQSVy9VpsndLOlhWKRZnoAGB+SM4BAAA8aKrO7KWSTKbU1n5IfakGNUYy2rTxWsVi0bK9X5Bs7jyopy5fLcuy9Jzryurs0sN3vcN0WAB8juQcCBAutAAAxWprP6TjPS2yLEsDva7a2jtoKlekRK6+YKJDIldvOCIAQcBsGCBARi+0Tp29Rcd716qt/ZDpkAAAHtWXaihIMPtSDYYj8o/F1im5ritJcl1XS0KDhiMCEATsnAMBwoUWAHiDH04yNUYyGug9NzKwMdpvOiTf2NmyQlZnlxK5ei0JDWrHmutMhwQgAEjOgQDhQgsAvMEPR8Y3bbxWbe0d+RsI0X5tume56ZB8IxaNUWMOoORIzoEA4UILALzBDyeZYrGo525xB2nQAAAgAElEQVQYAEA1IzkHAoQLLQDwBk4yAQBmi4ZwAAAAJbZp47W6rKlDF1/whC5r6uAkEwBgRuycA6gKfamkNnceVCJXr8XWKe1sWaFYNGY6LAA+NVPDN04yAQBmi+QcQFXY3HlQT12+WpZl6TnXldXZRTMfoMSq6SaYHxq+AQD8heQcQFVI5OoLmjMlcvWGIwKCp5pugvmh4RsAwF+oOQdQFRZbp+S6riTJdV0tCQ0ajggInmq6CdYYyRR8T6HhGwBgvtg5B1AVdraskNXZpUSuXktCg9qx5jrTIQGBs9g6ld8xH+lQ7rebYDPVkY/H6EoAQKlZo3d9Pc7t6eGONCqrqalBrDtUGusOJpRq3SVTSX1kpOZ89CaYn2rOP7K1a6yO3HVdXdZEHXk58f0OJrDuYEJTU4NVzPPYOQcAACURi8Z8XWNOHTkAwCRqzgEAAEQdOQDALJJzAAAA5evIL2vq0MUXPKHLmjqoIwcAVBTH2gGfmaph0WwaGQGzlexLae99Tyt7LKya5rTW71quKOsLAROLRakxBwAYw8454DNt7Yd0vKdFp87eouO9a9XWfmjax4FS2Hvf06p9vFWxo29T3ePv1p4PP206JAAAgEBh5xzwmakaFtHICOWUPRZWnUbWlyxlj4UNR4Sg6EsltXmkw/ti65R2tqzwVYd3AABKheQc8JnGSEYDvefmCI82LJrqcaAUaprTco+6smTJlava5ozpkKpeUEpZNnce1FOXr5ZlWfkZ6Z1dvu74DgDAXJGcAz6zaeO1amvvyF+QR/vHGhZN9ThQCut3LdcexZU9FlZtc0brdl2jVKpP3QceVU1dVtnBWt248k5F2fGsmNFSFsuyNNDrqq3dnzO5E7n6glM/iVy94YgAADCD5BzwmakaFtHICPMxU6IdjUV172O3Fvyezi9+TMtvuEiWVSPXddXd/YjW3H5/pUOfkVeOTZc6jqCUsiy2TuV3zEdO/SwJDZoOCQAAI0jOAQDqPvDorBPtmrqsLKtGUj45rKnLViLUWfPKselSxxGUUpadLStkdXYpkavXktCgdqy5znRIAAAYQXIOAJhTop0drJU7bsfz9FBtucOcE68cmy5VHKM78MdeVqN07069NneFXnFpzrelLLFojBpzAABEcg4A0NwS7RtX3qnu7kdUU5fV6aFa3XD9nRWIdPa8cmy6VHGM34F3X+PqN3/WpR0lTm69UgoAAEA1ITkHAMwp0Y5GY56sMZ/IK8emSxVHJU4CeKUUAACAalLx5Ny27bCkv5UUlnShpHsdx/l2peMAAJzjl0R7LrxybLpUcVTiJIBXSgEAAKgmJnbOPyTpoOM4n7Zt+7WSOiVdaSAOAAB8pxInAbxSCgAAQDUxkZx/UtLpkR9fKGnIQAwAAPhSJU4CmCoFSCZTams/pL5UgxojGW3aeK1isWhF3hsAANPKmpzbtv1eSR+U5EqyRv7/HsdxnrVte5GkuKQPlDMGAAAwO6ZKAdraD+l4T4ssy9JAr6u29g7t2Lq64nH8//buP8rus64T+PvG0plQktzJMSCiDYjwoKsL+OOISMWmYH/YrbSeFVpk6S+0uC4tkLUWVunRbXdPHdB4WGlhW6p1G8Qf0C6YrUi6WjjyU7uWdX3YH5gugiUlmaS0mbbZfPePe5NO0iSdJjPzzNx5vc7pSe7N9+b7+c75djLv7/N5ngcAWuh1XbfgJy2lfG+SWzOYb/6ns/jIwhcJACyo17z+w9k1ffaB12vGP5IP/M6rGlYEAHOiN5uDWiwI991JPpjkp2ut98z2c9u3PzB/RcFhrFu3yn3HgnPf0cJiue9WnzSVqT2PzXVf/bRdi6Iu5sdiue9YXtx3tLBu3apZHddizvm1ScaSbCql9JJM1VrPbVAHACwqo7i/+JO5po1XnJbJTbcO5pz3H8jGyzcscLUA0M6Ch/Naq/40ADiMUdxf/Mlc08RE/3FzzC0SB8By0WLkHGBREgJobRT3Fz/ea7JIHADLhXAOMCQEcCx27pjKTVfemeltqzO2flcuvW5D+sf4UGcx7C8+l9eTHP817ZhadVC43zE1u3l7ALDUCOcAQ0IAx+KmK+/M+G2vy8r00t3d5cbckre+79iWUmm1v/hMc3k9yfFf09o1u/ON+x8L92v7FnICYDQJ5wBDQgBHc6SFzaa3rc7K4Q4pvfQyvW31MZ+j1f7iMz3Z63mikfbjvSaLxAGwXAjnAENCAEdzpIXNxtbvSnd3l1566dJlfP3u1qUelyd7PXM90n6owy0SBwCjSDgHGBICOJojLWx26XUbcmNuyfS21RlfvzuXXHfqcZ+r5eKEM69nxbfcn32PPJprfvzjR5x/PpedA09krufDA8BiIpwDjKjZ7i89intrz4cjLWzWn+jP6Uhx0nZxwpnX8843fCjjt10yGEU/wqj4QnYOzPcoPQC0JJwDjKhf/N0/yZ8/7zUH2rAf/d0P5D++6bWPO24U99aeDwu5WNtiWZxwNqPi89E5cDz1AMBSJZwDjKjP7ugOCnif3dEd9rhR3Ft7PizkYm2LZXHC2YyKz0fnwPHUAwBLlXAOMKL27b4/3Yw27H0P3H/Y4xbD3toc7HgXJ5yrOesLOSq+FOsBgLnU67rDj6QsMt327bY0YmGtW7cq7jsW2lzedxe/8+Z8fNfKrFj5tOzb8428oj+dG9/y+scdt3NqZ94+nHO+v13bnPOl7e1X//GBOetd1+XkdUefs+77HS2472jBfUcL69at6s3mOCPnACPqnZf85DB0J9/WX5Frzj/nsMcthr21mVuLZc46ADB7wjnAiBK6l6/FMmcdAJg94RwAjmCpbjN3vHPWAYCFJ5wDwBHM3Gbub78xlb/6tZvyjO94waIP6hMT/QXbFx0AmBvCOcCImauVujl4m7m99/xZdrziiuy0HzwAMA+Ec4ARM7lp64GVur9xf5fJTUdfqZsjm7nNXMbmbj/4pdouDwDMH+EcYMRYqXvuXHvBK9Pb/Mf58r6n5r6v/112dGfOyX7wM9vljcIDAIlwDjByrNQ9d2aueL9z6qV5+zCo798P/ljNbJc/3lF4AGA0COcADR3a3vzeN52X4/3WbKXu+TGXW9PNbJc/3lF4AGA09Lqua13DbHTbtxv5YWGtW7cq7jvm28+/5w8OtDd3XZezv3pbfuNi88NH3c6pnXn78KHM/lH4lnPOfb+jBfcdLbjvaGHdulW92Rxn5BygoUPbm7c9qr15OZjLUXgAYDSsaF0AwHL2rN6D2d/B1HVd1j9FezMAwHJk5BygoZmrgX/biofyW//q3Py/va2rAgBgoQnnAA0d2t68dsJcOACA5Ug4B4AFsnPnVCY3bR2spL9mdzZecVomJvqtywIAFgFzzgFggUxu2pp7t1+QB/eek3vvf20mN21tXRIAsEgI5wCwQHZMrTpodf4dU6saVwQALBbCOQAskLVrdh+0Ov/avvUFAIAB4RwAFsjGK07LyetuzUkn3J6T192ajZdvaF0SALBIWBAOOGBqake23HFDxlZOZ/qh8Zx1xmXp9ydalwUjY2Kin2uuPq91GQDAImTkHDhgyx03ZMOZJ+Zlp67JaWedmC13XN+6JAAAWBaEc+CAsZXTBy1WNbZyunFFAACwPGhrBw6Yfmg8Xdel1+ul67o8vGe8dUmMMHt+AwA8xsg5cMBZZ1yWrVseySfu3JWtWx7Jmadf1rokRpg9vwEAHmPkHDig35/I+a++qnUZLBP2/AYAeIyRcwCasOc3AMBjhHMAmrDnNwDAY7S1A9CEPb8BAB5j5BwAAAAaE84BAACgMeEcAAAAGhPOAQAAoDHhHAAAABoTzgEAAKAx4RwAAAAaE84BAACgMeEcAAAAGjuhdQEALD47d05lctPW7JhalbVrdmfjFadlYqLfuiwAgJFl5ByAx5nctDX3br8gD+49J/fe/9pMbtrauiQAgJEmnAPwODumVqXX6yVJer1edkytalwRAMBoE84BeJy1a3an67okSdd1Wdt/oHFFAACjzZxzYEmamtqRLXfckLGV05l+aDxnnXFZ+v2J1mWNjI1XnJbJTbcO5pz3H8jGyze0LgkAYKQJ58CStOWOG7LhzBPT642l67ps2XJ9zn/1Va3LGhkTE/1cc/V5rcsAAFg2tLUDS9LYyumD5kSPrZxuXBEAABw74RxYkqYfGj9oTvTDe8YbVwQAAMdOWzuwJJ11xmXZsuX6jK2czsN7xnPm6Ze1LgkAAI6ZcA4sSf3+hDnmAACMDG3tAAAA0JiRc4ARsXPnVCY3bR1sf7ZmdzZecVomJvqtywIAYBaMnAOMiMlNW3Pv9gvy4N5zcu/9r83kpq2tSwIAYJaEc4ARsWNq1UHby+2YWtW4IgAAZks4BxgRa9fsPmh7ubX9BxpXBADAbAnnACNi4xWn5eR1t+akE27PyetuzcbLN7QuCQCAWbIgHMCImJjo55qrz2tdBgAAx8DIOQAAADQmnAMAAEBj2tphidk1tSN3bZ7Mmn1T2dXr55QLNmZNf23rsgAAgONg5ByWmLs2T+bCZ9+X8577SC58zn25a/Nk65IAAIDjJJzDErNm39RBe1mv2TfVuCIAAOB4CeewxOzq9Q/ay3rXin7jigAAgONlzjksMadcsDE3759zvqKfU87f2LokeEI7d05lctPW7JhalbVrdmfjFadlYsKDJQCA/YRzWGLW9Nfm7Dde27oMeFImN23NvdsvSK/Xyzfu7zK56VZ7sgMAzCCcw4iyqjuLyY6pVQetlbBjalXjigAAFhdzzmFEWdWdxWTtmt0HrZWwtv9A44oAABYX4RxGlFXdWUw2XnFaTl53a0464facvO7WbLx8Q+uSAAAWFW3tMKIGq7rfl16vZ1V3mpuY6JtjDgBwFMI5jCirugMAwNIhnMOIsqo7AAAsHeacAwAAQGPCOQAAADQmnAMAAEBjwjkAAAA0JpwDAABAY1ZrhyVs19SO3LV/u7ReP6dcsDFr+mtblwUAADxJRs5hCbtr82QufPZ9Oe+5j+TC59yXuzZPti4JAAA4BsI5LGFr9k2l1+slSXq9Xtbsm2pcEQAAcCy0tcMScmgb+yN7n5quezi9Xi9d12XXin7rEgEAgGMgnMMSsr+NfRDG78tv/481ufnvnzEI6yv6OeX8ja1LBAAAjoFwDkvA/hHzFf94dzZ/9dGc9cJnpn/SiXnm2HROeeO7WpcHAAAcJ+EcloADI+bP+dZ0XZcPfOr/5jUv+XZt7AAAMCIsCAdLwKELvz2SE3Lz3z9DGzsAAIwII+ewBOzq9dN19x1Y+G3ft7woZ7/x2tZlAQAAc0Q4hyXglAs25ub9q7Rb+A0AAEaOcA5LwJr+WiPlAAAwwsw5BwAAgMaEcwAAAGhMOAcAAIDGzDkHMjW1I1vuuCFjK6cz/dB4zjrjsvT7E63LAgCAZUM4h0Vm19SO3LV/ZfZeP6dcsDFr+mvn9Zxb7rghG848Mb3eWLquy5Yt1+f8V181r+cEAAAeo60dFpm7Nk/mwmffl/Oe+0gufM59uWvz5Lyfc2zldHq9XpKk1+tlbOX0vJ8TAAB4jHAOi8yafVMHBeU1+6bm/ZzTD42n67okSdd1eXjP+LyfEwAAeIy2dlhkdvX66br70uv10nVddq3oz/s5zzrjsmzZcn3GVk7n4T3jOfP0y+b9nAAAwGOEc1hkTrlgY27eP+d8RT+nnL9x3s/Z70+YYw4AAA0J57DIrOmvzdlvvLZ1GQAAwAIy5xwAAAAaE84BAACgMeEcAAAAGhPOAQAAoDHhHAAAABpb8NXaSylPTXJrkokkDyd5fa31qwtdBzB3pqZ2ZMsdN2Rs5XSmHxrPWWdcln5/onVZAACwZLQYOX9Dks/VWl+e5D8lubJBDcAc2nLHDdlw5ol52alrctpZJ2bLHde3LgkAAJaUBQ/ntdZNSa4Zvjw5yc6FrgGYW2Mrp9Pr9ZIkvV4vYyunG1cEAABLy7y2tZdSLk7y5iRdkt7w14tqrZ8vpXw8yfckeeV81gDMv+mHxtN1XXq9Xrquy8N7xluXBAAAS0qv67pmJy+llCQfrbV+5xMc2q5I4Ant3LkzH/yj38wJJz6YvY+clJ/+qSsyMWHOOQAAZDBQ/YRaLAj3S0m+XGv9vSQPJtk7m89t3/7AvNYFh1q3bpX7btZOyHk/ufHAq717/T97rNx3tOC+owX3HS2472hh3bpVszpuwcN5kpuS/E4p5ZIM5rxf1KAGAAAAWDQWPJzXWr+W5MyFPi8AAAAsVi22UgMAAABmEM4BAACgMeEcAAAAGhPOAQAAoDHhHAAAABoTzgEAAKAx4RwAAAAaE84BAACgMeEcAAAAGhPOAQAAoDHhHAAAABoTzgEAAKAx4RwAAAAaE84BAACgMeEcAAAAGhPOAQAAoDHhHAAAABoTzgEAAKAx4RwAAAAaE84BAACgMeEcAAAAGhPOAQAAoDHhHAAAABoTzgEAAKAx4RwAAAAaE84BAACgMeEcAAAAGhPOAQAAoDHhHAAAABoTzgEAAKAx4RwAAAAaE84BAACgMeEcAAAAGhPOAQAAoLETWhcAAEeyc8dUbrryzkxvW52x9bty6XUb0p/oty4LAGDOCecALFo3XXlnxm97XVaml+7uLjfmlrz1fee2LgsAYM5pawdg0Zretjq99JIkvfQyvW1144oAAOaHcA7AojW2fle6dEmSLl3G1+9uXBEAwPzQ1g7AgpvtXPJLr9uQG3NLpretzvj63bnkulMbVAsAMP+EcwAW3Gznkvcn+uaYAwDLgrZ2ABacueQAAAcTzgFYcOaSAwAcTFs7AAvOXHIAgIMJ5wAsOHPJAQAOpq0dAAAAGhPOAQAAoDHhHAAAABoz5xwAmJWdO6Zy05V3Znrb6oyt35VLr9uQ/kS/dVkAMBKEcwBgVm668s6M3/a6rEwv3d1dbswtFvYDgDmirR0AmJXpbavTSy9J0ksv09tWN64IAEaHkXMAliUt2k/e2Ppd6e7u0ksvXbqMr9/duiQAGBnCOQDL0ii3aM/Xg4dLr9uQG3NLpretzvj63bnkulPnoFoAIBHOAVimpretzsoRbdGerwcP/Yn+yDzAAIDFxpxzAJalsfW70qVLkpFr0TY3HACWHiPnACxLo9yibW44ACw9wjkAy9Iot2iP8oMHABhVwjkAjJhRfvAAAKPKnHMAAABoTDgHAACAxoRzAAAAaEw4BwAAgMaEcwAAAGhMOAcAAIDGhHMAAABoTDgHAACAxk5oXQAALGY7d0zlpivvzPS21RlbvyuXXrch/Yl+67IAgBEjnAPAUdx05Z0Zv+11WZleuru73Jhb8tb3ndu6LABgxGhrB4CjmN62Or30kiS99DK9bXXjigCAUSScA8BRjK3flS5dkqRLl/H1uxtXBACMIm3tAHAUl163ITfmlkxvW53x9btzyXWnti4JABhBwjkAHEV/om+OOQAw77S1AwAAQGPCOQAAADQmnAMAAEBjwjkAAAA0JpwDAABAY8I5AAAANCacAwAAQGPCOQAAADQmnAMAAEBjwjkAAAA0JpwDAABAY8I5AAAANCacAwAAQGPCOQAAADQmnAMAAEBjwjkAAAA0JpwDAABAY8I5AAAANCacAwAAQGPCOQAAADQmnAMAAEBjwjkAAAA0JpwDAABAY8I5AAAANCacAwAAQGPCOQAAADQmnAMAAEBjwjkAAAA0JpwDAABAY8I5AAAANCacAwAAQGPCOQAAADQmnAMAAEBjwjkAAAA0JpwDAABAY8I5AAAANCacAwAAQGPCOQAAADQmnAMAAEBjwjkAAAA0dkKrE5dSXpDkU0meXmt9pFUdAAAA0FqTkfNSyqokk0mmW5wfAAAAFpNWbe3vTXJVkocanR8AAAAWjXltay+lXJzkzUm6GW/fm2RzrfWeUkpvPs8PAAAAS0Gv67onPmoOlVK+mOTLSXpJXpLk07XWH1vQIgAAAGARWfBwPlMp5UtJnl9rfbRZEQAAANBY663UugxG0AEAAGDZajpyDgAAALQfOQcAAIBlTzgHAACAxoRzAAAAaGxe9zmfK6WUFUneleT7k4wlubrW+idtq2K5KKW8IMmnkjy91vpI63oYbaWU1Ul+L8nqJE9J8tZa66faVsWoKqX0kvx2khcmmU5yaa31/7StilFXSjkhyU1Jnp3kxCTX1Fr/c9OiWDZKKU9P8rkkr6i1frF1PYy+UsovJTkng5/rfrvW+v4jHbtURs5fl+SEWuspSV6V5Dsb18MyUUpZlWQygx9aYSG8Jcmf1Vp/LMlFSf5D23IYca9KMlZrfWmSqzJ4EA7z7WeS3F9r/dEkZyZ5d+N6WCaGD4auT/JQ61pYHkopL0/yw8N/Z38sybcf7filEs5PT/KVUspHkrw3iaerLJT3ZvADq2/iLJR3Jblh+PunJNnTsBZG38uS/JckqbV+OskPtC2HZeKDSX55+PsVSR5tWAvLy2SS9yT5SutCWDZOT/KFUsqHk9ye5CNHO3jRtbWXUi5O8uYM9kDfb3uSPbXWs0spP5rk5iQvb1AeI+oI9929STbXWu8Ztn7CnDrkvusNf72o1vr5Usq3JLklyZsalsjoW51k14zXe0spK2qt+1oVxOirtT6UHOhO+4Mkb29bEctBKeXCJF+rtX6slPK21vWwbHxzkpOTnJ3kOzII6C840sFLYp/zUsrmJB+stX5o+PqrtdZnNi6LEVdK+WKSL2cQml6S5NPDVmOYV6WU701yawbzzf+0dT2MrlLKO5P8Za31D4ev7621nty4LJaBUsq3J/njJO+utf5O63oYfaWUP0+y/8Hji5LUJOfUWr/WripGXSnl32XwUOg3hq/vzmC9g/sPd/yiGzk/gk8kOSvJh0opL0yyrXE9LAO11ufv/30p5UtJXtmwHJaJUsp3Z9Dy+dO11nta18PI+2QGT/P/sJTykiTuOeZdKeUZSe5I8i9rrXe2roflodZ6oOu2lHJnkp8TzFkAn8igC/I3SinfmuSpSb5+pIOXSjh/X5L3lFL+cvj6spbFsCztbzuG+XZtBrtSbBpOp5iqtZ7buCZG14eSvLKU8snh64taFsOycVWSfpJfLqX8Sgb/xp5Za324bVksI4u/dZiRUGv9aCnllFLKZzLIEj9faz3i/bck2toBAABglC2V1doBAABgZAnnAAAA0JhwDgAAAI0J5wAAANCYcA4AAACNCecAAADQ2FLZ5xwAmimlrE/yxST/ffjWiUn+IclFtdavHHLsM5O8r9Z69jGc569qrd93DJ97eZKra62nHubPfiKDfaVPSvJNST6c5B1H22d1sSulvCHJ7lrr7x/hz1+Z5Mpa6ysWtjIAOHZGzgFgdv6h1vp9w/++J8nnk7z70INqrV89lmA+/OyTDuYzPC5sl1LOSPJbSV5fa31xkh9M8sIkVx/HeRaDlyYZO/TNUkqvlPLWJJvjZxwAlhgj5wBwbP4iyT9LklLKl5J8OoPg+y+SfLDW+pxSyvuT7Ery/UmeleRXa603l1ImktyY5AVJppO8pdb6X0sp+2qtK0op70jy/CTPTbI2yXtrrZOllFXDzz0rybcm+Yta6+uPUuPbMhhR/99JUmt9uJTyxuF5U0p5XpL3Ds/xjSRvqrV+flj3g0lelmRNkjcneV2Sf5rkw7XWf11KeX2S84affXqSj9Ra3zr8e9+W5LVJ9ib50yS/mOTkJB9K8oUkL07yj0n+ea11qpRyepJfzeDnki8leUOtdefw63pLktOTPHX4tV2b5Jwkp5ZSvlpr/diM6/2uJCXJpUnedJSvCwAsOp4qA8CTVEp5SpJXJ/nEjLc/Wmv9riRfy8Gj2N9Waz0lg0A5OXzv3yb5n7XW784gcF4zfH/m5/5JklOT/ECSnyulvCjJTyT561rrj2QQ3l9aSnnxUUp9cZLPzHyj1vqVWuvW4cvfS/KbtdYXJnlLkj8aXluSPLPW+qIk70jy/iQ/O/z7fnb4kCDD2s4d1vqSUsqrSilnJjl7eOyLkzwvyWXD41+YZLLW+r0ZPLR4bSnlm5P8+yQ/Xmv9/gzC/HUzSt5ea/2hJDckeVut9eNJbk/yK4cE89Ra/7bW+rNJdh7lawIAi5KRcwCYnWeVUv4qSS+DOeefyWAu936fOeynBmEztdYvDEfMk+RHk5y///0kP3KYz22ute5JsqeUcnuSDbXWd5VSfrCUcnkGo8RrkzztKDXvG9b7OKWUk5I8t9Z627COT5dSvp7ByHOSbBn+ui3JPbXWrw8/9/Uk+6/j9lrr/cP3P5DktAw6ATbXWh8Zvn9TBg8g/iTJfbXWvxl+9gvD+n8og1H1O0spvQwGDr4+o9Q7Zhx/7lGuFQCWNOEcAGbnH55gTvieI7w/fZj3Hp35opRSMlhwbqa9M36/IsneUsovJPmpDEaRP5bke3KE8D302QxGt/9uxrmel+TfJPmFPL6DbkUe+9ngkSPUcrQaHz1MPb0Zf+fMr0U3/LNvSnJXrfVVw/pOTLJqxnHThxwPACNJWzsAzM5cBMP9f8dfJHlNkpRSXpBky3D19JnnOLeU8pThaPvZGYzAvzLJDbXWDwyPfVEG4fZIfj3JO0op3zk819OSvCvJ39daH0jyv0op+0PxS5I8I4MR6tlcQ5KcWUpZVUoZz6ATYEuSO5OcX0oZL6WckOSiJFsP89n9Pp3kh4cPDZJBG/2vP0ENe5M85QmOAYAlRTgHgNk52tZjR/qzQ9/f//odSZ5fSrk7gwXPfuYwx+/JYE77J5NcW2v9uyS/meTqUsrnMlgp/pNJnnOkomqtdyR5e5LfL6X8dZJPJflsrfUdw0N+JsnlpZS/yWBV93NrrXufxLV+LYN29b9Oclut9WO11o8m+UiSzyW5J4MF3t59mM/ur/G+JBcn+WAp5b9l8MDhLUc6fujPklxVSjnvKHUCwJLS67olu80pAIyk4WrtXa31V1vXciTD1U20t9AAAABGSURBVNpfXmu9uHUtADAKjJwDAABAY0bOAQAAoDEj5wAAANCYcA4AAACNCecAAADQmHAOAAAAjQnnAAAA0JhwDgAAAI39f+wmrsV1XuAI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" name="AutoShape 6" descr="data:image/png;base64,iVBORw0KGgoAAAANSUhEUgAAA+cAAAPmCAYAAACGou4ZAAAABHNCSVQICAgIfAhkiAAAAAlwSFlzAAALEgAACxIB0t1+/AAAIABJREFUeJzs3Xt8XGd17//vHjmaUWJp71EyiSAJthNAcOjphZjLaTMWSU6JLRwa7LSplSovkXBREif2IeISCCimwQGq8kMENTJXteJlQSnizqCe84MXUumBYg6XU6CiAXIxQYoUaW/ZkUa2Nfv8oYyisS1rrNkzz1w+77+iWPPMkvy8JK+9nrUey/d9AQAAAAAAc0KmAwAAAAAAoNKRnAMAAAAAYBjJOQAAAAAAhpGcAwAAAABgGMk5AAAAAACGkZwDAAAAAGDYOlNv3NjYeKGkQ5L+++jo6C9NxQEAAAAAgGlGKueNjY3rJPVKmjXx/gAAAAAAFBNTx9q7JD0k6QlD7w8AAAAAQNEoeHLe2NjYJunJ0dHR/ynJKvT7AwAAAABQbCzf9wv6ho2Njd+RlHrmwz+UNCrptaOjo0+u9Brf933LIo8HAAAAAJScrJLZgifnyzU2Nn5b0puzGAjnT0wcKURIwJJYrFbsOxQa+w4msO9gAvsOJrDvYEIsVptVcm76KjVzTwYAAAAAACgSxq5Sk6TR0dGrTb4/AAAAAADFwHTlHAAAAACAikdyDgAAAACAYSTnAAAAAAAYRnIOAAAAAIBhJOcAAAAAABhGcg4AAAAAgGEk5wAAAAAAZOlnP/t33XnnmwNf1+g95wAAAAAABC2VSumT7/26Jn8QUZWd1PXveole+JLLcl734MF/0NDQN1RTc24AUWaicg4AAAAAKCuf/cj/1JG/a5b9gx1a/79a9Jm9P1Eqlcp53YsvvlT793cFEOGpSM4BAAAAAGVl6peWInKe/R+/2SjXnc553aamq1RVVZXzOqdDcg4AAAAAKCt1Gxd0TLNLH/uXPi7HiRqMaHX0nAMAAAAAyspNd79avZNf0FOH1qsqOqcb73mRQqHgatO+7we2VhrJOQAAAACgrFRVVemOD16ft/Utywp8TY61AwAAAACQpYaG56i391OBr0tyDgAAAACAYSTnAAAAAAAYRnIOAAAAAIBhJOcAAAAAABhGcg4AAAAAgGEk5wAAAAAAGMY95wAAAAAArOLEiRN64IH3amzsdzp+/LhuvvkWXXnllsDWJzkHAAAAAJSVVCql7o9+Vb96tEY14TndevN/1YtedFlOa/7zPyfkOI7e/e73amZmRq9/fUugyTnH2gEAAAAAZeXTf//P+sHPtmpm/s80PvOX+tsHf6xUKpXTmldf/ad6wxtukyT5fkrr1gVb6yY5BwAAAACUld/+Tlp3jrP08czTG+S60zmtGYlEVFNTo9nZp/Xud79Db3rT7bmGmYHkHAAAAABQVi6MpbRwYnbp4/U1j8txojmvOz4+prvuuk3btm3XNde8Ouf1lqPnHAAAAABQVt54y7Vy3S/p14+dp5rInG5p/S8KhXKrTU9NPaW7775Tb3nL2/XSl24OKNJnkZwDAAAAAMpKVVWV3vHW1wW6Zn9/n44cOaK+vk/o05/+uCzLUlfXR1RdXR3I+pbv+4EslGf+xMQR0zGgwsRitWLfodDYdzCBfQcT2HcwgX0HE2KxWiubz6PnHAAAAAAAw0jOAQAAAAAwjOQcAAAAAADDSM4BAAAAADCM5BwAAAAAAMNIzgEAAAAAMIx7zgEAAAAAWEUqldIHPnC/HnvsUYVCIXV03KNNmy4LbH2ScwAAAABAWUmlUnrfZ76sHx89R7Wa11tf/Yd6yfMvz2nN7353WJZl6aGHPqkf/eiH+tjHevTAA38bUMQk5wAAAACAMtMz+E31r3+VdKEtSXr7lz+vr/yPTQqF1t7ZHY+/Sn/yJ1skSWNjv1NtbV0QoS6h5xwAAAAAUFYePupL59pLHz8euUSuO53zuqFQSO97333q7u7Sn/7p1pzXy1g70NUAAAAAADBsQ40vf3526ePnJJ+Q40QDWftd77pPAwOD+sAH7tf8fDKQNSWOtQMAAAAAysyeG7Zp8u+/qB8/HVGdNa+3bvv9nI60S9LQ0Df05JNPqrW1TdXV1QqFQrKs4OrdJOcAAAAAgLJSVVWl/bfcEOiaTU1Xa//+fdq9+01aWDihPXs6VF1dHdj6JOcAAAAAAKwiEonove99IG/r03MOAAAAAIBhJOcAAAAAABhGcg4AAAAAgGEk5wAAAAAAGEZyDgAAAACAYSTnAAAAAAAYRnIOAAAAAECWpqentGPHa/TYY48Gui73nAMAAAAAykoqldLffPkL+lmVtH7+uO7c/Aq9eNPlOa974sQJ/c3fPKBIJBJAlJmonAMAAAAAysqBb35NX3/FFXrsqlfp51v/VPu+N6JUKpXzuj093Xrd63bqggtiAUSZieQcAAAAAFBWHlk4oVBt7dLH4w0XyXWnc1rzG9/4qqLRqF72slfK9/1cQzwFyTkAAAAAoKxcbIWUmptb+vj88Qk5TjSnNb/xja/qBz/4vu688836z//8pe6/v1PT01O5hrqEnnMAAAAAQFm5Y9t1mvri5/WLc0Jaf+y4dr/05QqFcqtNf/SjH1v67zvvfLPe+tZ3KhqtzzXUJSTnAAAAAICyUlVVpftu+Mu8rW9ZVuBrkpwDAAAAAHAWPvKR3sDXJDkHAABlzXOnNDLQJTvlyrMcxVs6ZDvBHUMEACAIDIQDAABlbWSgS20bx7Xj8mNq2zSukYEu0yEBAHAKknMAAFDW7JS71BtoWZbslGs4IgAATsWxdgAAELhiOkruWY58f1yWZcn3fXkhJ7f1iuhrAwCUD5JzAAAQuPRR8sWEeFx9A13aftv+QNY+2+Q43tKhvvTnhxzFd3Xk9P75/NoAAJWL5BwAAAQun0fJzzY5tp36QJPnbL82KuwAgLNBcg4AAAIX9FHy5Uz3kGf7tVFhB4Dyc8stf6X169dLkp7znOfqnnveE9jaJOcAACBwQR8lXy6fiX82sv3aTD9EAIBKlkql9NA3P6vD5x7TOXMLuulFTWrc9Pyc1jx27Jik/NxxLpGcAwCAPAj6KPly+Uz8s5Ht12b6IQIAVLL+b31Jv37NRp3jrNcxSQ/1D+lDGy5TKLT2C8sefviXSibn9Ja37NbCQkpvetPteslLfi+wmEnOAQBAScln4h8k0w8RAKCSjYeSOsdZv/Tx/MaoXHda9fXnr3nNSCSilpZWbd9+vR5//DF1dNylgYHBnBL+5UjOAQAA8qBUHiIAQDk6/0S1npxNat25EUlS9eOunP8SzWnNSy/doIsvvvSZ/36e6upsPfXUpGKxC3OOV5KCSfEBAAAAACgSbde8Ts/9wi90/IuHFDr4fd36glflXOH++te/rI9+9MOSpMnJCc3Nzer88y8IIlxJkuX7fmCL5ZE/MXHEdAyoMLFYrdh3KDT2HUxg38EE9h1MYN8hFydOnND+/fs0NvY7hUIhtbffqd/7vf+66utisVorm/U51g4AAAAAwCrWrVun97znr/O2PsfaAQAAAAAwjOQcAAAAAADDSM4BAAAAADCM5BwAAAAAAMNIzgEAAAAAMIzkHAAAAAAAw7hKDQAAAACALPT39+m73x3WiRMn9LrX3aDXvOa1ga1Ncg4AAAAAKCupVEqf+WafZs49Is1JW1/UrOdvekFOa/7oRz/Uz372U/X2fkpzc3P67Gc/E1C0i0jOAQAAAABl5Qvf+rzCrzlXG5wLJElf7P8n3b3h7QqF1t7Z/W//9j1t2nS57rnnbs3Ozur22/cEFa4kknMAAAAAQJk5EppRzLlo6ePwxhq57rTq689f85qu62p8fEwf/OD/pyee+K3e8Y636ODBLwQRriQGwgEAAAAAysy5J87V/Oz80sfJx+fkONGc1rRtW694xSu1bt06Pe95G1RdHZbrurmGuoTkHAAAAABQVv78mr+U94Up/fqLD+s3Bx/W9he8Nqcj7ZL0+7//h/r+9/+3JGlyckLJZFK2bQcRriSOtQMAAAAAykxVVZVu3f7mQNf84z++Uj/5yY/0xjfeLN+X7r777bIsK7D1Sc4BAAAAAMjCbbfdmbe1Sc4BAEDeeO6URga6ZKdceZajeEuHbKfedFgAABQdes4BAEDejAx0qW3juHZcfkxtm8Y1MtBlOiQAAIoSyTkAAMgbO+Uu9eNZliU7FdxUWwAAygnJOQAAyBvPcuT7viTJ9315IcdwRAAAFCd6zgEAQN7EWzrUl+45DzmK7+owHRIAAEWJ5BwAAOSN7dRr+237TYcBAEDRIzkHAAAAAGAVicTX9I1vfFWWZWl+fl4PP/xLfeUrQzrvvPWBrE9yDgAAAAAoK6lUSl/88gFZVeM6Nr9OL9/857psU2NOa27btl3btm2XJH3oQx/Qddf9WWCJucRAOAAAAABAmUl88zP6w1dM68qr6nT11nP13e99SqlUKpC1/+M/fq5HHvmNtm+/PpD10kjOAQAAAABl5fjCU6qtjSx9HGvw5brTgazd3/9pvf71bwxkreU41g4AAJZ47pRG0tPVLUfxlg7ZTr3psAAAOCshy9Hc3LhqaqolSZPjkuNEc1736NGjevzxx/RHf3RFzmudjOQcAAAsGRnoUtvGcVmWJd8fV99AF9PWAQAl5zXbbtYXvvhRVZ0zoWPH1ullL/0rhUK5Hxz/8Y//j6644uUBRHgqknMAALDETrmyLEuSZFmW7JRrOCIAAM5eVVWV/uKGPYGv+9hjj+q5z7048HUlknMAALCMZzny/XTl3JcXckyHBABA0Whpac3b2iTnAABgSbylQ33pnvOQo/iuDtMh5YQeegBAqSA5BwAAS2ynvqx6zOmhBwCUCq5SAwAAZYseegBAqSA5BwAAZWuxh96XJHroAQBFjWPtAACgbJVbDz0AoHyRnAMAgLJVbj30AIDyRXIOAAAAAMAqTpw4ofe97z6NjT2hqqp1etvb3qXnPW9DYOuTnAMAAAAAykoqldLQZz6s847+RrMK60WvvlUbn//inNb83ve+q1RqQQ899Cn94Aff18c+1qP77/9gQBEzEA4AAAAAUGa+NfhJvXb9T7Tzsjm1Xubq51/+kFKpVE5rXnrpBi0sLMj3fT399FGtW3dOQNEuonIOAAAAACgrVUefkNPwbPK8KXJErjut+vrz17xmTU2NnnjiCbW07NTMjKcPfODDQYS6hMo5AAAAAKCsnKi5ULPzJ5Y+fix5nhwnmtOan/vcQb3iFf9NAwOD6usb0P33d+r48eO5hrqEyjkAAAAAoKxcfcOb9Lm/n1bd049qzoro8m1tCoVyq03X1dVp3brFFHr9+lotLCwolVqQFMzxdsv3/UAWyjN/YuKI6RhQYWKxWrHvUGjsO5jAvoMJ7DuYwL5DLubm5vTAA+/VU09N6sSJE/qLv9ila6559aqvi8VqrWzWN1I5b2xsDEn6uKRGSSlJ7aOjoz83EQsAAAAAAKupqanRe9/7QN7WN9Vzfp0kf3R09EpJ75a031AcAAAAAAAYZyQ5Hx0d/bKkNz3z4UZJ0ybiAAAAAACgGBgbCDc6OppqbGzsk3S9pBtMxQEAAAAAgGnGB8I1NjZeKOnfJL14dHR0boVPK4mpdQAAAAAAnKSoB8L9laRLRkdH3y8pKWlBi4PhVsRURRQa0zxhAvsOJrDvYAL7Diaw72BCLFab1eeZOtY+KOnTjY2N33kmhj2jo6PzhmIBAAAAAMAoI8n56OjorKQbTbw3AAAAAABn6/jx49q/f5+eeOK3Ou+89br77rfr4osvCWx9YwPhAAAAAADIh1QqpaGPPqDzHv13zYbX60U379XGF70kpzW/8pUv6txzz9WBA5/WY489qr/92w/oQx96MKCIzd1zDgAAAABAXnzr7/9Or/3ZV7Vz/lG1zvxMP3/w3UqlzjjmbFWPPPIbvfKVfyxJet7zNujRR38TRKhLqJwDAICS4rlTGhnokp1y5VmO4i0dsp1602EBAIpI1e9+I+ecZ2vRm54el+tOq77+/DWv+YIXvFD/+q//onj8Vfr3f/+/mpyckO/7sqyshrGviso5AAAoKSMDXWrbOK4dlx9T26ZxjQx0mQ4JAFBkTsQu0eyJZyvlj9VcIMeJ5rTma17zWp177rm644436l/+5TtqbHxxYIm5ROUcAACUGDvlLv1jyLIs2SnXcEQAgGJz9S136XPuU6p77Oeai6zX5a17FQrlVpv+xS9+riuueLnuvPMt+o//+IXGxn4XULSLSM4BAEBJ8SxHvj8uy7Lk+768kGM6JABAkamqqtL2t94f6JqXXnqpOjsf0j/8w6dUW1urd7zj3YGuT3IOAABKSrylQ33pnvOQo/iuDtMhAQAqgG07+vCH/y5v65OcAwCAkmI79dp+237TYQAAECgGwgEAAAAAYBjJOQAAAAAAhpGcAwAAAABgGMk5AAAAAACGkZwDAAAAAGAY09oBAABO4rlTGklf12Y5ird0yHbqTYcFAChjJOcAAKAs5ZJgjwx0qW3juCzLku+Pq2+gi+vbAAB5xbF2AABQltIJ9o7Lj6lt07hGBrqyfq2dcmVZliTJsizZKTdfYQIAIInkHAAAlKlcEmzPcuT7viTJ9315IScvMQIAkMaxdgAAUJYWE+z00fSzS7DjLR3qSx+JDzmK7+rIY6QAAJCcAwCAMpVLgm079fSYAwAKiuQcAACUJRJsAEApoeccAAAAAADDSM4BAAAAADCM5BwAAAAAAMPoOQcAlA3PndJIegCY5Sje0iHbqTcdFgAAwKqonAMAysbIQJfaNo5rx+XH1LZpXCMDXaZDAgAAyArJOQCgbNgpV5ZlSZIsy5Kdcg1HBAAAkB2ScwBA2fAsR77vS5J835cXcgxHBAAAkB16zgEAZSPe0qG+dM95yFF8V4fpkAAAALJCcg4AKBu2U6/tt+03HQYAAMBZ41g7AAAAAACGkZwDAAAAAGAYyTkAAAAAAIbRcw4AMM5zpzSSHuRmOYq3dMh26k2HtSrXnVJi6IDCNUklZyNq3toux4maDgsAAJQgknMAgHEjA11q2zguy7Lk++PqG+gKZLBbvpP+xNABXb2tWpYVlu/7SiR6tevGewJbHwAAVA6OtQMAjLNTrizLkiRZliU75Qaybjrp33H5MbVtGtfIQFcg66aFa5IZcYdrkoGuDwAAKgfJOQDAOM9y5Pu+JMn3fXkhJ5B185X0pyVnIxlxz89FAl0fAABUDo61AwCMi7d0qC99/DzkKL6rI5B1F5P+9HH54JL+tOat7UokehWuSWp+LqJt17YHuj4AAKgcVvqJf5HzJyaOmI4BFSYWqxX7DoXGvgtWRs/5M0l/KQyaKzT2HUxg38EE9h1MiMVqrWw+j8o5AKBs2U59IIPlAAAA8o2ecwAAAAAADKNyDgAAcBr5vooPAIDlqJwDAACcRr6v4gMAYDkq5wAABMCbntJId6dsd0ye3aD43n2yo1RZS1m+r+IDAGA5KucAAARgpLtTbROHtOPEb9U2eUgj3Z2mQ0KOFq/ie/Ye+6Cv4gMAYDkq5wAABMB2xzKrrO6Y4YiQq3hLh/pOuooPAIB8ITkHACAAnt0gf/KwLMtarLI6DaZDQo64ig8AUEgk5wAABCC+d5/60j3nToPie/aZDgkAAJQQknMAAAJgR+u1/b4HTYcBAABKFAPhAAAAAAAwjMo5AAAlzHWnlBg6oHBNUsnZiJq3tstxoqbDAgAAZ4nKOQAAJcibntLX7rtT37nrtTrnp9/W7/9Rta5prlZiqNd0aAAAYA1IzgEAKEHpe9XfUJdSu3tEP+n9jizLUrgmaTo0AACwBiTnAACUoJPvVa+fScr3fc3PRQxHBgAA1oKecwAAStDJ96qPzq/TWOKYtl3bnv0a01Ma6e7UBUcnNHleTPG9+2RH6/MYNQAAWAnJOQAAJejke9V37Tn7xDp9NN6yLPlzj6qvu9PYdXAMtgMAVDqScwAASlAQ96qffDTedseCCG1NEkMHdPW2allWWL7vK5Ho1a4b7zEWDwAAhUZyDgCAAekj5bY7Js9uMHKk/OSj8Z7TkJf3yaYqHq5JyrLCksRgOwBARSI5BwDkxHOnNDLQJTvlyrMcxVs6ZDv0La8m40j55GEjR8rTR+MvODqhyfUxxffsy8v7ZFMVT85G5Pv+0oOCbAbbFcMDDgAAgkJyDgDIychAl9o2jj+TVI2rb6BL22/bbzqsolcMR8rTR+NjsVpNTBzJ2/tkUxVv3tquRKJX4Zqk5uciWQ22K4YHHAAABIXkHACQEzvlZiaZKTfjz6msn16hjpQXg2yq4o4TPese82J4wAEAQFC45xwAkBPPcuT7viQtJpkhJ+PP05X1HZcfU9umcY0MdJkIs+jE9+5TX2yzBtddrL7Y5rwdKS8GzVvb9a3EMf3Ltz196yyvezsTz27I3Htl/IADAFD+qJwDAM5otcp3vKVDfek/DzmK7+rIeP1qlfVKFcS09VKxlqp4Nk6+Tq6cH3AAAMofyTkA4IxW6ym3nfoz9pgvVtbHnz2+fVJlHVirSnrAAQAofyTnAIAzyrXyvVplHQAAACTnAIBV5Fr5Xq2yDgAAAJJzAMAqqHyXNu4CBwCgNJCcAwDOiMp3aeMu8MJz3Sklhg4oXJNUcjai5q3tcpyo6bAAAEWOq9QAAChj3AVeeImhA7p6W7WuvMrWNc3VSgz1mg4JAFACSM4BAChj3AVeeOGaZMYDkXBN0nBEAIBSwLF2AADKGHeBF15yNiLf95eGKM7PRUyHBAAoASTnAACUMe4CL7zmre1KJHoVrklqfi6ibde2mw4JAFACSM4BAKfw3CmNpCe0W47iLR2yHSZ8A9lwnKh23XiP6TAAACWG5BwAcIqRgS61bUzfbT6uvoEuJrajYjBtHQBgAgPhAACnsFNu5oTvlGs4IqBwmLYOADCB5BwAcArPcjInfIccwxEBhcO0dQCACRxrBwCcIt7Sob50z3nIUXxXh+mQgIJh2joAwASScwDAKWynnh5zVCymrQMATCA5BwAAOSm3AWpMWwcAmEByDgAIBNevVa70ADXLCsv3fSUSvSS3AACcJQbCAQACkb5+bcflx9S2aVwjA12mQ0KBMEANAIDckZwDAALB9WuVKz1ATRID1AAAWCOOtQMAArF4/dr40oRrrl8rbWfTR84ANQAAckdyDgAIBNevlZez6SMv1gFq5TaoDgBQ3kjOAQCB4Pq18rLYRx6WZK6PPNfkmkF1AIBSQs85AAA4RTH0kaeT6yuvsnVNc7USQ71n9XoG1QEASgmVcwAAcIpi6CPPtXqffsCQnoPAoDoAQDEjOQcAAKcohj7yXJPrYnjAcDr0wgMATofkHAAA5I03PaWR7k7Z7pg8u0HxvftkR+uzem2uyXUxPGA4HXrhAQCnQ3IOAADyZqS7U20Thxar35OH1dfdqe33PZjVa4s1uc5VMQzbAwAUHwbCAQCAvLHdsYyhbLY7Zjgi84ph2B4AoPhQOQcAAHnj2Q3yJw8v9Y17ToPpkIwr1l54AIBZJOcAACBv4nv3qS/dc+40KL5nn+mQjCvX4/oAgNyQnANAmfPcKY0MdMlOufIsR/GWDtlOdgO5UD6mvWn1DA9qpi6kWm9Bu5t2Kmrnf0K4Ha3PusccAIBKRs85AJS5kYEutW0c147Lj6lt07hGBrpMhwQDeoYHdaR1s0LXX6GjN79MPcODpkMCAADLUDkHgDwqhqq1nXIzB3Kl3IK+P4rDTF1IoWX7YKaO5/MAABQTfjMDQB4VQ9Xas5yMydBeyCl4DDCv1lvI2Ad1MynDEQEAgOWonANAHhVD1Tre0qG+dPU+5Ci+q6PgMcC83U071dO/2HNeN5PSHVt2mA4JAAAsQ3IOAHm0WLUeX7pG6he/flzqub2gR9xtp17bb9uf9/dBcYvaUd173a2mwwAAACvgWDsA5FG8pUN9j1ykwV9Va///elK3/zeHwWwAAAA4BZVzAMijjKp1z+2Krj8micFsAAAAyETlHAAKhMFsAAAAWAmVcwAoEAazAWfHdaeUGDqgcE1SydmImre2y3GipsMCACAvSM4BoEAYzAacncTQAV29rVqWFZbv+0okerXrxntMhwUAQF5wrB0AABSlquqjGVcRVlUfNRwRAAD5Q3IOAACK0k8feTJjTsNPH3nScEQAAOQPx9oBAEBROtL4B/rw/39YDdULGjtWpdnGPzAdEgAAeUNyDgAAitIFJyI6+vpd+p1lyfd9xfoPmQ4JAIC8ITkHAABFaXfTTvX0D2qmLqS6mZTu2LLDdEgAAOQNyTkAAChKUTuqe6+71XQYAAAUBAPhAAAAAAAwrOCV88bGxnWSPiVpo6RqSe8bHR39aqHjAAAgSN70lEa6O2W7Y/LsBsX37pMdrTcdFgAAKBEmjrX/laTJ0dHRmxsbG6OSfiyJ5BwAUNJGujvVNnFIlmXJnzysvu5Obb/vQdNhlT3XnVJi6IDCNUklZyNq3toux4maDgsAgLNmIjn/R0mff+a/Q5KOG4gBAIBA2e6YLMuSJFmWJdsdMxxRZUgMHdDV26plWWH5vq9Eole7brzHdFgAAJy1gifno6Ojs5LU2NhYq8Uk/V2FjgEAgKB5doP8ycOLlXPfl+c0mA6pIoRrkrKssKTFhyLhmqThiAAAWBsj09obGxsvlTQo6aOjo6Ofy+Y1sVhtfoMCToN9BxPYd6Xpdfd/SJ+9/+1a/9QTOnr+c/W6ez8gp750/i5Ldd/5qfXyfX/poYj82pL9WioRf1cwgX2HYmX5vl/QN2xsbLxI0rcl3TE6OvrtLF/mT0wcyWNUwKlisVqx71Bo7DuYUMr7znWnlRjqVbgmqfm5iLZdS895qSjlfYfSxb6DCbFYrZXN55monN8jyZH07sbGxvdI8iVtGx0dnTcQCwAAKGGOE6XHHABQFkz0nO+VtLfQ7wsAAAAAQLEy0nMOAABQDrjKDQAQFJJzAAAQmEpLVrnKDQAQlJDpAAAAQPlIJ6tXXmXrmuZqJYZ6TYeUV4tXuT17vz1XuQEA1orkHAAABKbSktXkbETpm29839f8XMS8uyKMAAAgAElEQVRwRACAUsWxdgAAEJh0spq+d7zck9Xmre1KJDKvcgMAYC1IzgEAQGDKNVmd9qbVMzyombqQar0F7W7aqagd5So3AEBgSM4BADmrtCFgWFm5Jqs9w4M60rpZIcvSUd9XT/+g7r3uVtNhAQDKCD3nAICcVdoQMFSembpQRi/9TB3/hAIABIvKOQCUKM+d0shAl+yUK89yFG/pkO3UG4llcQhYWFJlDAFD5an1FnR0WS993UzKdEgAgDJDcg4AJWpkoEttG8efSRbG1TfQpe237TcSS6UNAcPKVurNLnW7m3aqp3/x66qbSemOLTtMhwQAKDMk5wBQouyUm3HM1k65xmIp1yFgOHvl2psdtaNl8XUAAIoXyTkAlCjPcuT740vVai/kGIulXIeA5UsxtSQEbaYupJDB3uxyrdwDAMofyTkAlKh4S4f60gleyFF8V4fpkJClYmpJCNpaerO96SmNdHfKdsfk2Q2K790nO7q2hxXlWrkHAJQ/knMAKFG2U182CV2lKaaWhKAt782OPJVU8viC3vadT5+xij3S3am2iUOLCf3kYfV1d2r7fQ+u6f1NV+4BAFgrknMAAAqsmFoSgnBy5fvOZyrf93/1kzpyy+pVbNsdy3xY4Y6tORamqgMAShWPkwEAKLB4S4f6HrlIg7+qVt8jF5V8S0K68r3jxG/VNnlII92dkrK/G9yzG+T7viQtPqxwGtYcy+6mnartP6TUl36o2v5DTFUHAJQMKucAABRYubUkrFT5zraKHd+7T33pyrvToPiefWuO5XRT1RkSBwAoBSTnAAAgJ57dIH/y8LPH9J+pfGd7N7gdrV9zj/lKlifkj//iP/W8d9zIkDgAQFEjOQcAAGuSToAnX96on33p13p5JKynL7h4qfJt8m7w5VPbVTWX1fF6AABMIjkHAABZWz787V+fntVTB96uyPmOpm6K67v9h4qmIr18avuJo7Pyszhez/F3AIBJPDoGAABZWz787W+qpxR7/yckFV9FutZbWBoyd/HWV+qx9//jqkPilqrt11+hoze/TD3Dg4UMGQBQ4aicAwBQQK47pcTQAYVrkkrORtS8tV2OUzrV2ZOHv22cmtJPpaK7tmx5v/sFMyl17upYtQq+0h3pVNQBAIVAcg4AQAElhg7o6m3VsqywfN9XItGrXTfeYzqsrJ08/O3wjK/Ul354xoFvJqyl332l6fLL+9cZKAcAyBeScwAACihck5RlhSUtVmfDNUnDEZ2dk689e/OefbKj9abDCsRK0+VXqqgDABAkknMAAAooORvJGE42PxcxHdJZCeLas+VD5Ty7QfG9xZHgr1Rtz/a+dgAAckFyDgBAATVvbVci0atwTVLzcxFtu7bddEgFlx4qZ1mW/MnD6uvuDPye8yBle187AAC5IDkHAKCAHCda8B7zYqtUnzxU7ulH/q/e9p1PF+2wNZP3tQMAKgdNUwAAlLnl15+1TR7SSHen0Xg8u2HpmjPf9/WrF1zK9WUAgIpH5RwAgDwzXbk+uVJtu2MFe+/TWT5UbvjYnJ5655tUrdWHrXGlGQCgnFE5BwAgz0xXrk+uVHtOQ0Hf/2TpoXLxD39eqa3X65xo3VJsZxq2tnSlGVV2AEAZonIOAECema5cn3z9WXzPvoK+/5mczbA1rjQDAJQzknMAAPLMsxvkTx5euoqr0JXrIK4/y5f0sLX0kfUHfvylFY+sZ3ulGcffAQCliEfOAADkWXzvPvXFNmtw3cXqi20uqsp1scjmyPrupp2q7T+k1Jd+qNr+QytW2Tn+DgAoRVTOAQDIs2KuXBeLbI6sZ3ulGcffAQCliOQcAAAYsfz4+WO/+E81NL1AkWjdqoPhVpPt8XcAAIoJyTkAADBi6fi5ZWnDn71Uj73/H3Xpi5+/6mC41ZzNkDkAAIoFyTkAADhFIYaqLT9+fsw7quPVi/+dvvZtrbI9/g4AQDGhCQsAAJyiEEPVar2FpUT8cOJ7uvwtf84QNwBAxSI5BwAAp5ipC2XczZ6PoWrLp6+H51N5fz8AAIoZx9oBAKfluVMaGeiSnXLlWY7iLR2ynXrTYZU8b3pKI92dst0xeXaD4nv3yY4W3/e1EEPVlh8//+uvfIIhbgCAimbl2tdVIP7ExBHTMaDCxGK1Yt+h0Ipp333toXeqbeP4UrLU98hF2n7bftNhlbyv3Xen2iYOPft9jW02fs3a6fbd8p7z9FC1oHvOTb4fzCumn3eoHOw7mBCL1VrZfB6VcwDAadkpN+OYsZ1yDUdUHmx3LPP76o4Zjuj0Cj1UjSFuAIBKR0MXAOC0PMtZGtbl+768kGM4ovLg2Q2Z31enwXBEAACgGFA5BwCcVrylQ33pnvOQo/iuDtMhZSjVnvj43n3qS/ecOw2K79lnOqSCKcT1bAAAlCp6zoEV0JMEE9h32auknnjXnVJi6IDCNUklZyNq3toux1lbUnu6gXTPf+GGguy7+7/6SR1p3bz0d1bbf4ij7BWMn3cwgX0HE7LtOedYOwCgJFVST3xi6ICu3latK6+ydU1ztRJDvWtea6S7U20Th7TjxG/VNnlII92dAUZ6ZoW4ng0AgFLFsXYAQGCCrPCuZrEn/tnKeTn3xIdrkrKssKTFpDZck1zzWiYH0hXiejYAAEoVyTkAIDDpCq9lheX7vhKJXu268Z68vFex98QHKTkbkb8sqZ2fi6x5Lc9ukD95+NmHGgUYSJfuNZ9cN68n3/85PeeFl6n+aUt3bNkhSXrk8d/oE/+0X7ELz9HEk8f1hhveqY2Xbsp7XAAAFBOScwBAYIKs8K7GdurLtsf8ZM1b25VI9Cpck9T8XETbrm1f81omBtL1DA/qSOtm1ViWnneaXvNP/NN+3Xnri5YeGDz4yf26/398PO9xAQBQTEjOAQCBybXCW8hj8aXEcaKBnUCwo/Xaft+DgayVrZm6kEJn6DWPXXhOxlH72IXnFDQ+AACKAck5ACAwuVZ4C3ksHoWzWq/5xJPHMx7qTDx53FCkAACYQ3IOAAhMrhXeQh6LR+Hsbtqpnv7F+83rZlJLveZpb7jhnXrwk5k95wAAVBqScwBA0Qhy8BmKR9SOnvE+842XbqLHHABQ8UjOAQBFI8jBZygerjetg8P9WqhLKeSFdFNTqxw7+FkC6anwM3Uh1XoL2t20U9E8vA8AAPlAcg4AKBpBDj5D8Tg43K9LWjcsnYg42N+v26+764yvWUuinZ4KH7IsHfV99fQPnrFiDwBAMQmt/ikAAABrt1CXypjGvlCXWuUVyxLt66/Q0Ztfpp7hwVVfM1MXynifk6fCAwBQzPitBQAA8irkheT7viTJ931Vzaz+z4+1JNq13kLG+5w8FR4AgGLGsXYAAJBXNzW16mD/Ys951UxILVtaV33Natevnc5qU+EBAChmVvoJc5HzJyaOmI4BFSYWqxX7DoXGvoMJQe67oIayLV8nnWgz3K288PMOJrDvYEIsVmtl83lUzgEAQGCCGsq22vVrAACUG3rOAQBAYBjKBgDA2lA5BwAUhOdOaWSgS3bKlWc5ird0yHbqTYeFgK2lVxwAAJCcAwDy5ORk/PiJY3rjC6afSdrG1TfQpe237TcdJgLGUDYAANaG5BwAkBcjA11q2zi+lIx/+vsTsqwLJS0ed7ZTruEIkQ/0igMAsDYk5wCAnHjTUxrp7pTtjsmzGxTfu092tF52ys3oPZ6cmZe/7LizF3IMRw4AAFA8SM4BADkZ6e5U28ShxaR78rD6uju1/b4H5VmOfH98KRk/75KXqO+RyOIx95Cj+K4O06EDAAAUDZJzAEBObHcso0Juu2OSpHhLh/rSPechR9fewgC4crfSKQoAALA6knMAQE48u0H+5OFnj6s7DZIk26kvioFvrjulxNABhWuSSs5G1Ly1XY4TNR1WWVrpFAUAAFgdl48CAHIS37tPfbHNGlx3sfpimxXfs890SBkSQwd09bZqXXmVrWuaq5UY6jUdUtla6RQFAABYHZVzAEBO7Gh9UVdHwzVJWVZY0mLCGK5JGo6ofK10igIAAKyO5BwAUNaSs5GMKfHzcxHTIZWt+N596kv3nDsNRXeKAgCAYkZyDgAoa81b25VI9Cpck9T8XETbrm03HVLZKtQpCteb1sHhfi3UpRTyQrqpqVWOvfocgWlvWj3Dg5qpC6nWW9Dupp2KZvE6AAAKgeQcAFDWHCeqXTfeYzoMBOjgcL8uad2wdBriYH+/br/urlVf1zM8qCOtmxWyLB31ffX0D+re624tQMQAAKyOgXAAAKCkLNSlMgbPLdSlsnrdTF0o43UzdfwzCABQPPitBAAASkrIC8n3fUmS7/uqmsnunzO13kLG6+pmskvqAQAoBI61AwCAknJTU6sO9i/2nFfNhNSypTWr1+1u2qme/sWe87qZlO7YsiPPkQIAkD0r/QS5yPkTE0dMx4AKE4vVin2HQsvXvvPcKY0MdMlOufIsR/GWDtlOfeDvg9LEzzuYwL6DCew7mBCL1VrZfB7H2gGgAowMdKlt47h2XH5MbZvGNTLQZTokAAAALMOxdgCoAHbKzRiEZafcrF/rulNKDB1QuCap5GxEzVvb5ThcPwUAABAkKucAUAE8y8kYhOWFnKxfmxg6oKu3VevKq2xd01ytxFBvvsIEAACoWFTOAaACxFs61JfuOQ85iu/qyPq14ZqkLCssabHqHq5J5itMAACAikVyDgAVwHbqtf22/Wt6bXI2It/3ZVmWfN/X/Fwk4OgAAABAcg4AOKPmre1KJHoVrklqfi6ibde2mw4JAACg7JCcAwDOyHGi2nXjPabDAAAAKGsMhAMAAAAAwDCScwAAAAAADONYOwAAOGuuN62Dw/1aqEsp5IV0U1OrHDtqOiwAAEoWlXMAAHDWDg7365LWDdp4/WW69OYNOjjcbzokAABKGsk5AAA4awt1KVmWJUmyLEsLdSnDEQEAUNo41g4AAM5ayAvJ931ZliXf91U1UzzP+6e9afUMD2qmLqRab0G7m3YqypF7AECRIzkHAABn7aamVh3sX+w5r5oJqWVLq+mQlvQMD+pI62aFLEtHfV89/YO697pbTYcFAMAZkZwDAICz5thR3X7dXabDOK2ZupBCy47cz9QVT1UfAICV8NsKAACUlVpvQb7vS5J831fdDP3wAIDiR+UcAACUld1NO9XTv9hzXjeT0h1bdpgOCQCAVZGcAwCAshK1o/SYAwBKDsfaAQAAAAAwjOQcAAAAAADDSM4BAAAAADCM5BwAAAAAAMMYCAcAqAiuO6XE0AGFa5JKzkbUvLVdjhM1HRYAAIAkknMAQIVIDB3Q1duqZVlh+b6vRKJXu268x3RYJWvam1bP8OJ1ZbXegnY37VTU5mEHAABrRXIOAKgI4ZqkLCssSbIsS+GapOGISofrTevgcL8W6lIKeSHd1NSqnuFBHWndrJBl6ajvq6d/kOvLEAhvekoj3Z2y3TF5doPie/fJjtabDgsA8o7kHABQEZKzEfm+L8uy5Pu+5ucipkMqGQeH+3VJ64al793B/n7N1NUqZFmSFh92zNQxxgbBGOnuVNvEocX9NnlYfd2d2n7fg6bDAoC8IzkHAFSE5q3tSiR6Fa5Jan4uom3XtpsOqWQs1KVkLUvEF+pSqvUWdHTZw466mZThKFEubHcsY7/Z7pjhiACgMEjOAQAVwXGi9JivUcgLZZw6qJoJaXfTTvX0L/ac182kdMeWHabDRJnw7Ab5k4eX9pvnNJgOCQAKwvJ933QM2fAnJo6YjgEVJharFfsOhca+gwmr7bvlPedVMyG1bGmVw/A35GilfZfRc+40KL6HnnMEh9+zMCEWq7Wy+TySc2AF/PCGCew7mMC+gwnsO5jAvoMJ2SbnTG8BAAAAAMAwknMAAAAAAAxjIBwAAEVo2ptWz/DiwLVab0G7m3YqSp83AABli8o5AABFqGd4UEdaNyt0/RU6evPL1DM8aDokAACQR8aS88bGxlc0NjZ+29T7AwBQzGbqQhl3Pc/U8TwdAIByZuQ3fWNj41slfVxS2MT7AwBQ7Gq9BaVvVPF9X3UzKcMRAQCAfDLVc/6wpNdJ6jf0/gAAFLXdTTvV07/Yc143k9IdW3aYDgkAAOSRkeR8dHT0i42NjRtMvDcAAKUgakd173W3mg4DAAAUSMlMa4/Fak2HgArEvoMJ7DuYwL6DCew7mMC+Q7EynZxb2X7ixMSRfMYBnCIWq2XfoeCC3HeeO6WRgS7ZKVee5Sje0iHbqQ9k7VLjulNKDB1QuCap5GxEzVvb5ThcS5bGzzuYwL6DCew7mJDtAyHTo199w+8PAGVrZKBLbRvHtePyY2rbNK6RgS7TIRmTGDqgq7dV68qrbF3TXK3EUK/pkAAAADIYq5yPjo4+KumPTb0/AJQ7O+VmXMVlp1zDEZkTrknKshYvCLEsS+GapOGIAAAAMpk+1g4AyBPPcuT747IsS77vyws5pkMyJjkbke/7S9+L+bmI6ZBKgjc9pZHuTtnumDy7QfG9+2RHK7M1AgCAfCM5B4AyFW/pUF+65zzkKL6rw3RIxjRvbVci0atwTVLzcxFtu7bddEglYaS7U20ThxYfakweVl93p7bf96DpsAAAKEsk5wBQ4laqbtpOvbbftt90eEXBcaLadeM9psMoObY7ltka4Y4ZjggAgPJleiAcACBH6ermjhO/VdvkIY10d5oOCWXCsxvk+4uzW33fl+c0GI4IAIDyReUcAEoc1c384Po1Kb53n/rSpzKcBsX37DMdEgAAZYvkHABKnGc3yJ88/OzgN6qbgUhfv2ZZYfm+r0Sit+KOxtvRenrMAQAoEJJzAChxVDezc7aVcK5fAwAAhURyDgAljupmds62Es71awAAoJBIzgEAFeFsK+FcvwYAAAqJ5BwAikD6OrQLjk5o8rzY0nVoCE5yNiLPm9N3v/Owas49R79+OCnXnV7xaDvXrwEAgEKy0lekFDl/YuKI6RhQYWKxWrHvUChfu+9OtU0cWjpC3RfbzFH1gLnutHo/sUevf9MfLH2fv5U4VhEJ+LQ3rZ7hQc3UhVTrLWh3005F7WcfSvDzDiaw72AC+w4mxGK1VjafR+UcAIoA16Hln+NE9cIXbsr4PlfKkLee4UEdad2skGXpqO+rp39Q915366qvc71pHRzu10JdSiEvpJuaWuXYxXudXKnFCwDAciHTAQAAnrkO7ZmTTFyHlj/pIW+SKmrI20xdKOOhxExddr/+Dw7365LWDdp4/WW69OYNOjjcn88wc1Zq8QIAsByVcwAoAunr0C44OqHJ9TGuQ8uTSh3yVust6OiyyfN1M6msXrdQl8pI6hfqsnudKaUWLwAAy5GcA0ARSF+HdrpeuPSwONsdk2c3MCwuB5U65G1300719C/2nNfNpHTHlh1ZvS7khTKuk6uaKe4Dd6UWLwAAyzEQDlgBA0Ngwun2HcPiEJSVerJX+nm3/POrZkJq2VLcPdylEi8P3BbxexYmsO9gAgPhAKBMBDksznOnNDLQJTvlyrMcxVs6ZDuVlxRUqnRPdvpBz8H+ft1+3V0rfr5jR8/458WmVOId6e589oHb5GH1dXfywA0AwEA4ACh2QQ6LGxnoUtvGce24/JjaNo1rZKArqDBRAujJLg7czgAAOB0q5wBQ5NLD4mx3TJ7TkNOwODvlZiYFKTeoMGHQaveYp9GTXRw8u0H+5OGlvwduZwAASCTnAFD00sPiguBZjnx//NmkIOQEsi7MyvYe85uaWnWwP7MnG4UX5AM3AED5IDkHgAoSb+lQX7rnPOQovqvDdEgIwExdSKEs7jFfS0/2SkPksHZBPnADAJQPknMAqCC2U6/tt+03HUZWXHdKiaEDCtcklZyNqHlruxyHpPB01nqPeTbOdogcAABYG5rNAABFKTF0QJv/JKWZI4+pKvwbPfTxPXLdadNhFaXdTTtV239IqS/9ULX9h7K+xzwbDJEDAKAwqJwDAIpSuCap737nMW277vdkWZZedY2vRKJXu268x3RoRSdqR0/bYx4EhsgBAFAYJOcAgKKUnI2o5txzMqq24Zqk4agqD0PkAAAoDB5/AwCKUvPWdv364WTGHe/zcxHDUVUW151S4pu9avCf0vm/m1NLnGFwAADkC5VzAEBRcpyobntjtxKJXoVrkpqfi2jbte2mw6ooiaEDunpbtSwrLN+nrQAAgHwiOQcAFC3HiZIMGhSuScqywpJoKwAAIN841g4AAE4rORuhrQAAgAKhcg4AAE6reWs7bQUAABQIyTkAADgt2goAACgcknMAQE5cd0qJoQMK1ySVnI2oeWu7HIeJ3gAAAGeDnnMAQE7SE72vvMrWNc3VSgz1mg4JAACg5JCcAwBysjjR25LERG8AAIC14lg7ACAn6YnelmVVzERvjvIDAICgkZwDQBHy3CmNDHTJTrnyLEfxlg7ZTr3psE6rEid6p4/yW1ZYvu+r65Nv0923fFBRmwQdAACsDck5ABShkYEutW0cf6YaPa6+gS5tv22/6bBOqxInei8e5Q9LWjzKH3uho57hQd173a2GIwMAAKWK5BwAipCdcjP6uO2Uazii/Cul0wInH+UfO1alhfrSGuPietM6ONyvhbqUapLVuuGVu+RQ+QcAwBiScwAoQp7lyPfHl5I/L+SYDinvSum0QPPWdnV98m2KvdDR2LEqzV3/Gl3wtV8ai2ctPfAHh/t1SeuGpT12sL9ft193V4EiBgAAJyutx/wAUCHiLR3qe+QiDf6qWn2PXKT4rg7TIeVdKZ0WcJyo7r7lgzqSepEW6ht1wdd+qTu27DAWz1qus1uoS2V8vxfqUvkOEwAAnAGVcwAoQrZTX7RV43wptdMCUTtqpMf8dFXyk3vgs7nOLuSFMo7mV80U9/P65cfwQ15INzW1VvQxfG96SiPdnbLdMXl2g+J798mOFmcbCAAgOyTnAICiEG/pUF+65zzkVMRpgbU4eVJ8ItEr3z/76+xuamrVwf7FZPfc+bBatrQWIPq14xh+ppHuTrVNHFr8fkweVl93p7bf96DpsAAAOSA5BwAUhUo8LbAWp6uSX71l71lfZ+fY0aXkNhar1cTEkbzGnSuO4Wey3bHMNhB3zHBEAIBckZwDAFBCTp4UPz8XqYjr7ErtGH6+eXaD/MnDz7aBOA2mQwIA5Mjyfd90DNnwi/2JPspPKVSSUH7Yd1iN604rMdSrquqjGn3kd4o0Pl/nnlifUw92Key75T3nVTMhtWyh53yp59xpUHxP6fWcl8K+Q/lh38GEWKzWyubzSM6BFfDDGyaw70rLtDetnuFBzdSFVOstaHfTTkULlDD+3Vc/ktGDfbj/0TX3YLPvYAL7Diaw72BCtsl5ZZ8JAwAgBz3DgzrSulmh66/Q0Ztfpp7hwYK9Nz3YAACUF5JzAADWaKYulJEgz9QV7tdqugdbEj3YAACUAQbCAQCwRrXego4uG1JWNxNs9fpMd3svvwot3YNtGneRAwCwdvScAyugJwkmnLzvMoY+2Q2K7y29oU/lbHnPeWTsqC4/PqXaupSSsxE1b22X46yemJ4poV2pr3zKndb9Q1/XeE1EF87O6T1btyuaxXutJKifd0H2waP88XsWJrDvYAI95wBQBka6O9U2cUg7TvxWbZOHNNLdaTokLBO1o7r3ulv1wabX68U6qq2vXa8rr7J1TXO1EkO9Wa1xcLhfl7Ru0MbrL9OlN2/QweH+pT9bqa/8/qGv64fbXq3fXtWk/9N8rf566OvBf3FrQB88AABrx7F2AChitjuWkezY7pjhiLCScE1SlhWWtPh3Fa5JZvW6MyW0K93tPV4TyXjNeE0kyC9lzc50F3n6hMD8ecf1858/Ie+CP9DFsnKu+gMAUC6onANAEfPshoyhX57TYDgirCQ5G8n4u5qfyy5hPtNgt5uaWnW4/1E98qVf63D/o0t95RfOzmW85qK57B4E5NtK8UrPnhB4/s4X6Lp7tygVHi+qqj8AAKZROQeAIhbfu0996Z5zp0HxPftMh4QVNG9tVyLRq3BNUvNzEW27tj2r151psJtjR0/bs/2erdv114nFnvOL5pJ697WvWfqzoPvRz8ZK8UqnnhC4yLE0WURVfwAATCM5B4AiZkfrtf2+B02HgSw4TlS7bvx/7N17eFxnde/x3x4n0SXRXASKDXajEAq7fXqhJaEtcBw3TkycxAnEgRMsIxqwaRPiEkNc0hQntnFsWiM4CHCaNLVrmFYCCoKEusKJ64DdnkNLQl3gnLBpudhMgl0pmotkaRxbs88fI8kaWZeRNDPv3nu+n+fJE3s8nlnyvJb32u+71rp/9r9vmoR2KrFoTJ+8/V2T/tpoPbplWUq4rrZ375/yuZU08cj7yZRbsl1/013iadwIACgFjrUDABAgXq1HHz3y/l9f+U/9w47DCp1eqCu7nyzY9Z+r6ZrqVQKNGwEApcDOOQAAAXLp4JAS43aovVKPXnBCYPm54/cbDv/TvI/fm+4ST+NGAEApkJwDABAg09Wje0kpj99P1yW+EtKRRXJ7E2PvT+NGAMBckJwDAOAx86mhnq4e3UtKefx+uqZ6lUDjRgBAKZCcA4DPpVN9OtLZpkgupbQV1dKWTYpEaUblZ6M11KM7sR3x+KybxnldKY/fz6WpXinRuBEAUArTJue2bVuSLnEcp3/C44scx6GgCgA84Ehnm+64/ORIknNS+zrbtOqunabDwjyYrqGuhGKP35vuxA4AQKVMmZzbtn2NpA5JNbZt/7ukdzuO8/zIL/+jpNdXID4AwAwiuVRhM6pcynBEmC/TNdSlMNO89WKP31fDKQIAAKTpd84/LmmZpP+S9CeSvmXb9lLHcX4hyapEcABQDcYfS8/Wvly/c9vGWR1LT1tRue7Jc82oQtEyRotSmW42tuka6lIoVcO3ajhFAACANH1yvsBxnB+N/PgvbNs+LelJ27bfLMktf2gAUOk3B0sAACAASURBVB0Kj6U/P+tj6UtbNmnfaM15KKqlazaVMVqUyuhsbMuy5PYmtK99y1jdsuka6lIoVcO32Zwi4Ag8AMDPpkvOT9i2/X5Jf+c4TtpxnE/Ztv1KSU9J4l86ACiR+R5Lj0QbqTH3oaDPxp5rw7eJx+HvedPN+sf414s6RcAReACAn02XnL9H+aPtL0j6miQ5jvNh27Y3SnqwArEBQFXgWHp1Cvps7LnOW594HP7T3U/qk7cXl2BzBB4A4GdTJucj3djPuz3tOM6nJH2qnEEBQDUZfyz9dF2Tlq65x3RIqICgz8ae67z1+RyHD0IjPQBA9WLOOQAYNv5YelNTg3p6+mf4HQgCZmNPbj7zz4PQSA8AUL1IzgEAgGfM9Ti8FIxGegCA6jVjcm7b9grHcZ6a8Nhqx3G6yhcWAACoRnM9Dg8AgN9NmZzbtn27pBpJH7Vte3wDuAsl3S+J5BwAAAAAgBKYbuc8LOlNkhokXTPu8bOSPlLOoAAAAAAAqCbTdWt/TNJjtm1f6zjOP1UwJgCAYelUn46MdJBPW1EtbdmkSLTRdFgAAACBVUxDuD7btv9eUqMka/RBx3GWly0qAIBRRzrbdMflo7PXT2pfZ9tYR/m5IuE/X18qqYcO5JufXTo4pAdXrlIsGjMdFgAAMKCY5Pzzkh6V9ANJbnnDAQB4QSSXKpg1Hcml5v2a5Uj4/e6hA/v17A1vkWVZSriutnfvpxkaAABVqpjkfNBxnM+WPRIAgGekrahc9+TYrOl0KDrv1yxHwu93J+tqC/5MTtbVGo4IAACYUkxyfsC27T+WdEBSdvRBx3GOly0qAIBRS1s2ad/oEfRQVEvXbJr3a5Yj4fe7SweHlHDdsT+ThUPZmX8TAAAIJMt1pz+pbtv2Tyd52HUc54ryhDQpt6env4JvB0hNTQ1i3aHSgrzuCmrORxL+aq85T6aS2j5Sc75wKKsHrr/JSM15MesulU6q43Bcw+GcQumQ1i5rVTRCfTzmLsjf7+BdrDuY0NTUYM38rCKSc48gOUfF8c0bJrDuYEIx6+7hr39aS1qbx3b5E/Fjev/NH6hQhAgivt/BBNYdTCg2OZ/xWLtt2zFJuyS9WtI7JH1c0occx6FYEACAKjEczhXUxw+Hc4YjAgAgWEJFPOcxSd+R9DJJ/ZJ+IenvyhkUAADwllA6pNHTdq7rakGmmEsIAABQrGL+ZX2V4zh/JSnnOM5LjuN8RNKSMscFAAA8ZO2yViXix/Szr/1EifgxtVzdajokAAACpZhu7Wdt245oZMa5bduvkcRZNgAAqkg0EqPGHACAMiomOX9Q0jclXWbb9tckvVHSe8sZFAAAAAAA1WTG5NxxnAO2bT8r6XclLZD0R47jnCx7ZAAAAAAAVIliurVHJd0uqVGSJem3bNuW4zgfLXdwAAAAAABUg2KOtf+9pLSkH2ik7hwAAAAAAJROMcn5IsdxVpQ9EgAAgDJLpZPqOBzXcDinUDqktctaFY3ETIcFAEBRyfm/27b9m47jfK/s0QAAEHB9qaQeOrBfJ+tqdengkB5cuUqxKMlhpXQcjmtJa7Msy5LruuqIx+lCDwDwhGKS819XPkE/KSmrfN256zjOFWWNDACAAHrowH49e8NbZFmWEq6r7d379cnb32U6rKoxHM7JsixJkmVZGg4zHRYA4A3FJOe3lj0KAACqxMm62oLk8GRdreGIqksoHZLrumM75wsyIdMhAQAgqbjk/LikOyVdO/L8Q5I+W86gAAAIqksHh5QYlxwuHMqaDqkivFLrvXZZqzri+TgWZEJqubq14jEAADCZYpLzXZJeI2mv8kfa3yPpVZI+WMa4AAAIpAdXrtL27nzN+cKhrB64/qZJn+eVZLZUvFLrHY3EqDEHAHhSMcn5WyT9tuM4OUmybXu/pO+L5BwAgFmLRWNF1ZiPT2ZPJQe07ZEHdcWvvtq3iTq13gAATK+Y5PyCkf9eGvfz4bJFBAAACpLZHxz4nq750+uM7zrPR6lrvYN2sgAAgGKS87+T9E3btjtHfr5GUkf5QgIAAOOT2YsurvH9rnOpa729ckzeT/pSSW3uPKhErl6LrVPa2bKCMX4A4CEzJueO4+y0bfvfJS1XvuZ8h+M4+8seGQAAPjTTjm6xO77jk9nkc31yV/m7w3ipa705Jj97mzsP6qnLV8uyLD3nurI6u/TwXe8wHRYAYEQxO+eSVCOpVtIZnTveDgAAJphpR7fYHd/xyWzqt5J0GJ+AkWizl8jVF9zQSOTqDUcEABhvxuTctu1PSPo9SV+QFJK03bbtqxzH+Vi5gwMAwG9m2tGd+Os/PdOjZCo57fFiOoyfzw8j0fpSST10IN+Z/9LBIT24cpXRY+SLrVP5HfORGxpLQoPGYgEAnK+YnfNVkn7NcZyzkmTb9qOS/l0SyTkAFCGd6tORzjZFcimlraiWtmxSJNpoOiyUyUw7uhN//acKa/uB/UV1cMc5pbhhkUwntftwlzLhkBrSw9qw7DbFSthU7qED+/XsDW/J71K7rrZ3m/2cd7askNXZpUSuXktCg9qx5jpjsQAAzldMcv7fkqKSekd+fuG4HwMAZnCks013XH5yJBk7qX2dbVp1107TYaFMZtrRXbusVR/484+pwb5UJ1OuTv7urap59qihaM0qd3I8k92Hu9TfepVClqUB19XueJc237yuZK9/sq624JTEybpaSeZ21GPRGDXmAOBhxSTnfZL+w7btJySdlXSDpP+2bXuvJDmO894yxgcAvhfJpQou0CO5lOGIUE4z7ehGIzG9LPob+u6V18uyLIVcVwuHshWM0DvKnRzPJBMOKTTu72YmXNq69UsHh5QYd0pi9HP22o46AMAbiknOu0b+G/VMmWIBgEBKW1G57smxC/R0KGo6JBj24MpV2t6d3zldOJTVA9ffZDokI8qdHM+kIT2sgXHJczhT2o7v4z/naKZfp8+c0donvqzjQwNaMMmOOgCguhUzSu1ztm03SIpNePx42aICgABZ2rJJ+0ZrzkNRLV2zyXRInlXsmDE/meoIc5B2Suf6uZU7OZ7JhmW3aXc8f6w+nMnp7qtXl/T1x3/OH/ri3+rZW26SZVnqf/xxRSbZUfdaAzkAQGVZrutO+wTbtj8u6Q8lvTj6eyS5juNcUebYxnN7evor+HaA1NTUINYdKq3a193DX/90wZixRPyY77uUf+iLfzt2hNl1XV3Z/aTnEvP5rru5fm7ja85Hk+NK1pxX0tonvqznr1mm4UxG/U89JevMGdUNDOi3oy/TQ7e+Q7FozBdrpZSq/fsdzGDdwYSmpgarmOcVc6z9bZIWO44zML+QAACY3kxjyPxoqqZgQTLXzy0WiVW0xtyk0frzgW9+U5HVq8cS8JruJ8d2x6thrQAAplZMcdf3JNWUOxAAAEbHjEmadAyZH106OFTwNQWx+VsQP7dSe3DlKl3Z/aRqhnNTJuDVsFYAAFMrZuc8Lum/bNv+vvLd2iVJjuMsL1tUAICqNNMYMj+qhuZvQfzcSm20/vyDX4jru5PUm0vVsVYAAFMrpub8p5K2SDo2/nHHcb5VxrgmouYcFUdNEkyohnVnerY1zlcN684rkqmkth8oTMCrtekb6w4msO5gQilrztOO43x+nvEAACDJ/GxrYC7SyT4dad+iSOqE0pFFWrpxmyKxxoLnFNNtPWid+gEApVNMcv7Ptm1/RVK3pJdGHyRhBwDMhenZ1pUWxPFw1ehI+xbd0fNM/jh6b0L72rdo1dbPFDznoQP7x7qtJ1xX27v3k4gDAIpWTHJ+saSMpDePe8yVNKfk3LZtS9LDkl4nKStpveM4P5nLawEA/Mf0bOtK6zgcLxgz1hGPz3o8HAm+eZHUiYJGbpHUifOeQ7d1AMB8zJicO47zHtu2L5Rkjzz/B47jnJ3ht03nbZJqHMd5k23bvyvpkyOPAQCqwIZlt2l3vHC2dZCVYjxcKRJ8LyvmOLhp6cgiub2Jsc8gHV103nNGx6VN1uwNAICZzJic27Z9paSvSHpR+dFrC23bvtVxnH+d43v+D0nfkCTHcf7Vtu2r5vg6AAAfqqbZ1tK5MWOjCdtcxowFcf77eH44Dr504zbtG605jy7S0nu2nfccuq0DAOajmGPtn5Z0+2gybtv270n6jKTfmeN7hiWlx/38rG3bIcdxpr3SaGpqmOPbAXPHuoMJrLtguWf1+/Xolx7TSxef1UWnLtAHbn2/YrHZfcZ12YsKEvz60zUlXycm192L4YsLbj68GL7Yc38Pmpoa9Mu79834nPhr7qpMQAHhtc8Z1YF1B68qJjm/ZPwuueM437Ztez5FVBlJ4/9GzJiYS2LkASqOURswgXUXRBdo3VvOJWxnz87+37S3/96a8+aIl3KdmF53jekB/WzczYeXZU7x96AKmF53qE6sO5hQ7A2hYpLzPtu23+o4zuOSZNv225Q/4j5X/yJplaQvj+zCf38erwUAQOBFI7FA1ZhPxHFwAACKS87/UNLf2ra9R/ma8/+SNJ9CsK9KWmHb9r+M/Pw983gtAADgc8z+BgCguG7t/ynpd23bvlj5I+jzOgfiOI4riYIsAAAAAABGTJmcj8wj3yrpW47jHHIc55Rt25+zbftnjuNsqViEAAAEgB/Ghc0X89gBAJi76ea5bJP0W5J+OO6xhyS93rbtB8saFQAAATM6Luz5a5bpuzder+0H9psOqeRG57Ff/rYr9EvvblbH4bjpkEoimU7qoa/v0Ye/9Tfa/sRfK5lOmg4JABBA0x1rf5ukNziOc3r0Acdx/tO27TWSvi3po+UODgBQWcl0UrsPdykTDqkhPawNy25TjJ3PkjhZV1swLuxk3XwGnxSvkjv2QZ3Hvvtwl/pbr1LIsjTgutod79Lmm9eZDgsAEDDT7ZwPj0/MRzmOMyDpTPlCAgCYMpaEvO1KDbz7Ddp9uMt0SIFx6eCQXNeVJLmuq4VD2Yq8byV37EPpUMHXuCAz3WWGf2TCoYKbDplwML4uAIC3TLdzfsq27Vc7jvPj8Q/atv3LkoJxKxwAUCATDilEElIWpsaFVXLHfu2y1vPmsZdTOtmnI+1bFEmdUDqySEs3blMk1ljy92lID2tg3Bz2cCZ4l0F9qaQ2dx5UIlevxdYp7WxZEbieCADgddMl5x+T9KRt21sl/ZskS9JVkrZI+kj5QwMAVNrEJKT2xawe+voejrmXgKlxYZcODikx7jMt5459peexH2nfojt6nsl/bb0J7WvfolVbP1Py99mw7DbtjufLPcKZnO6+enXJ38O0zZ0H9dTlq2VZlp5zXVmdXXr4rneYDgsAqsqUybnjOPtt2x6W9GeSHlZ+t/w7kjY4jnOgQvEBACpoYhKSPTOs/vdSa+tnpnbsKyGSOlFwKiCSOjHn10r2pbT3vqeVPRZWTXNa63ctVzQWlSTFIrHAr/tErr7gzzKRqzccEQBUn2nnnDuO8w1J36hQLAAAwyYmIR/+1t+U/Zg747fKy9SOfSWkI4vk9ibGTgWko4vm/Fp773tatY+3qk6W3KOu9iiuex+7tYTRetti61R+x3zkz3JJaNB0SABQdaZNzgEA1a0Stbaj47dG36MjHq/o0ehK4kZEaS3duE37RmvOo4u09J5tc36t7LGw6jRyI0qWssfCpQrTF3a2rJDV2aVErl5LQoPaseY60yEBQNUhOQcATKkStbZBHb81mVLeiKjkiDSvisQaS1ZjXtOclnvUlSVLrlzVNmdK8rp+EYvGqDEHAMNIzgEAU6pEre3o+K3RhDUo47cmU8obEaMj0izLUsJ1tb17f2CPr5dbKp3UBSt/qhfefK9S3z+rV774q7p71yrTYQEAqsyUyblt209Lcqf6dcdxlpclIgBAVan0+C2TSnkjopIj0sptumZsldBxOK4r1v2yXj3yuSTixyr6/gAASNPvnG+tVBAAgOpV6fFbJpXyRkQlR6SVm+lmbNVUWgEA8K7pRql9a/THtm3/tqRLlJ91vkDSqyR9a4rfCgAAJlHKGxFBGpFmuhlbNZVWAAC8a8aac9u2PyfpTZIaJT0n6bck/YukveUNDQAAjBfUJnCmm7FVU2kFAMC7imkId7Wk10r6jKRPK797/tlyBgUAAM4X1CZw63ct1x7FlT0WVm1zRut2XVPR96+m0orp9KWS2tx5UIlcvRZbp7SzZUUgbv4AgF8Uk5y/4DjOGdu2n5P0m47jfMG27YZyBwYAAArNtQmc13fco7FoRWvMMbnNnQf11OWrZVmWnnNdWZ1djFcDgAoqJjl/3rbt+yUdlLTLtm0pX38OAAAqaK5N4IK6447SSuTqC27+JHL1hiMCgOpSTHK+TtJNjuN8x7btr0haI+mu8oYFAIB/VGpnei5N4PpSSX37hYROHzqk3KlTuuT3f9/XY9dQPoutU/kd85GbP0tCg6ZDAoCqMmNy7jhOv23bP7Rt+0OSzkq6z3GcH5Y/NAAA/KFSO9OxaGzWr/vQgf26cN17ddFIwpX++te18IKakscG/9vZskJWZ5cSuXotCQ1qx5rrTIdUEslkSm3th9SXalBjJKNNG69VjDn2ADyomG7tmyT9kaQnJIUkfd227Z2O4/xNuYMDAGA+0sk+Hfr4/Rp+4Tn9vL5WuaXLte7GP1I0Utpd7bnWglfCxNgazpzRAzetNhwVvCgWjQWyxryt/ZCO97TIsiwN9Lpqa+/Qjq38HQDgPcUM8vxDSVc6jnOv4zgflPQ7kv6kvGEBADB/R9q36H3p7+muS85qh9Wvhp98Rx2H4yV/n0sHh+S6riTNqha8EibG9oa6SzzVDA4ot75UQ8ENqr4UfY0BeFMxNed9ks6M+/mApP7yhAMAQOlEUicKLspfkczoZ+Fcyd9nLrXgUmVq1ecaG/JS6aQ6DudnoIfSIa1d1lrykxd+4sdxa42RjAZ6z9XSN0a5jAXgTcUk5z+W9H9s2+5Uvub8VkkZ27YflCTHcT5axvgAAJizdGSR3N7E2EX5L2JhLcgUc2hsduZSCy5VplZ9ptj6Uknd//gXddxa4Mkxa6Z1HI5rSWvz2BrqiMereib6n+x9QgdTtQrVSf8xlNNLe5/Qng/9gemwprVp47Vqa+/I15xH+7XpnuWmQwKASRWTnP9o5L/RArqnRv5vlSUiAABKZOnGbXpsrOa8TrlXv0Hrrm41HdYYL9SqT7xB8K7tf6U3/cdVqmlOa/2u5YpWeeOs4XCu4DMaLsPJCz/5t+eTuui6Px67WfFvBz9jOqQZxWJRaswB+EIx3dq3VSIQAABKLRJr1K07HzUdxpTmOrd8ovkcj594g+D0Ja9R7Ojb5B51tUdx3fvYrXOKKShC6ZDccZ9ROU5e+EnokpcVrJdQw8sNR1QadHQH4AVTJue2bX/XcZzX27adk+SO+yVLkus4zoKyRwcA8JV0qk9HOtsUyaWUtqJa2rJJkWij6bA8q1T14PM5Hj/xBkG9k28zY8lS9lh4TvEEydplreqI52vOF2RCavHQyYtSKbaOvC+V1EWZX2hw3Hp5Q2MwDlLS0R2AF0yZnDuO8/qR/4/dIrZt23Icx53q9wAAqtuRzjbdcfnJkQv3k9rX2aZVd+00HZanlKMJ3HyOxz+4cpV2Pf2kjlsLlDzyY1198EOSJFeuapszFfsavCoaiQW+xnxz50E9dflqWZal51xXVmfXpCPVNnceVPLN63X221+Rauq18EVHH3/gvQYiLj06ugPwgmLmnP++pB2O47xZ0mtt2+6W9C7Hcf53uYMDAPhLJJcquMCN5FKGI/KeYne5Z5MAz+d4fCwa01+vX6+enn6llqa0J/UPSh4Lq7Y5o3W7rpnX1+A36WSfjrRvUSR1QunIIi3duE2RWPBPfiRy9QV/bxO5+imfF7okqove+HZJ0sIfW4G5KUNHdwBeUExDuE9KerckOY7j2LZ9o6S4pDeUMzAAgP+krahc9+TYBW46VJ6aTT+Ptyp2l3s2CXCpjsdHY9Giasy90MiuHI60b9EdPc/k129vQvvat2jVVu83PJuvxdap/I75yN/bJaHBeT2vFOPWKl0DTkd3AF5QTHJe6zjOD0Z/4jjOD23bvrCMMQEAfGppyybtG605D0W1dM2msryPn8dbFbvLPZsEeK6j3OaqVI3svCaSOlF48iN1wnBElbGzZYWszi4lcvVaEhrUjjXXzet5xR6Tn06la8Dp6A7AC4pJzn9o2/ZfKL9bLknvVH60GgAgQJLppHYf7lImHFJDelgblt2m2Cx3oyPRxjnXmM9mN9zP463G73LH+vp0WUO/PvOtT533NY8mwLn+fvV/85saPnNGH/xC3BP13aXaqfeadGSR3N7EuZMf0UWmQ6qIWDRWVPJc7POKPSY/HWrAAVSjYpLzdZIektQp6Yykw5LeV86gAACVt/twl/pbr1LIsjTgutod79Lmm9dV7P1nsxvu5/FW43e5H/76p7Wk9Zcn/ZpHE+Bvv5BQZN17ZVmWvuuR+u5K79RXytKN27RvtOY8ukhL72Ga7FwUe/x9OtSAA6hGxcw5T0q6uwKxAAAMyoRDCo3bqcqEK5vwzmY33EvjreZT/z7d1zyaAK994st6PoD13V4UiTVWRY35fM1UU17s8ffpVKIGnNnmALymmG7td0hqkzT6XZc55wAQQA3pYQ2M2+0KZyp7VHw2u+FeGm81n/r3Yr7moNZ3+02xZR/V0PF9ppryYo+/T6cSNeDMNgfgNcUca39Q0u+PbwoHAAieDctu0+54PvkIZ3K6++rKXqR6aTd8Nqbb/Z5pHFoxX3NQ67v9ptiyj2ro+F6KmnIvGK1rP/NSSj0nvqEXf5HTR7Z8hR10AMYUk5w/T2IOAMEXi8QqWmM+kZd2w2cyPumuP/5zNb/1VZPufs80Dq2Yrzmo9d1+U2zZRzV0fC9FTblpyWRKz//8/+l0ztJA+v/pil/9sCzL0nF20AEYVExy/qxt21+W9KSksbN0juN8vmxRAQDgYeOT7rPp18na8Yh+49d/6bzd76DOA/eymU4rzFWxZR/V0PG9FDXlprW1H1Jk0X06eyatMy/10RkegCcUk5xHJPVLeuO4x1xJJOcAgKo0Pum+IBLVqV96o/542dvPex714pU302mFuSq27KMaOr6XoqbctNEj7T0nviErdGFB7wc6wwMwpZhu7e+pRCAAAPhFsUk39eKVV67TCsWWfQS14/tMHdr9ZnRU2wUXXKLYy/+HfvHzL+qCCy6Rhh19+qEW0+EBqFJTJue2bf+D4zirbNv+qfI75QUcx7mirJEBAOBRxSbd1ItX3kw3Tortuo5CM3Vo95vRUW3//fNf6IILb9IrL3unXNfVZU1pmsEBMGa6nfP3jfz/f0r67wrEAgCAL5B0e9dMN06K7bqOQkHp0D5qdFRbftZ5eeepA0CxpkzOHcf5xcgPP+84zq9WKB4AAIA5m+nGSbFd11EoCB3aJ1OJeeoAUKxiGsL9h23brZL+TdLQ6IOO4xwvW1QAAABlUGzXdRQKQof2ifK75ofyu+aRDPPNARhXTHL+uyP/jedKouYcAAD4SrFd11EoCB3aJ2prP6TjPS2yLEsDzDcH4AHFdGt/VSUCAQAA05tshrcrlWWud1AV23Ud5wtax/bRcWoS880BeMN03dpfKemzkl4j6Z8l3e84TqpSgQEAgEKTzfCWVJK53ulkn46MzueOLNLSjdsUiTWW+kuAjwWtY/voODXmmwPwium6oPyNpB9K+hNJtZL+V0UiAgAAk5pshnep5nofad+iO3qe0eqzz+uO3md0pH1LyeJGMAStY/v6O65S+uQu9b4QV/rEX2j9H1xpOiQAVW66Y+2LHce5XpJs2/4nSUcrExIAAJjMZDO8Xdeddq53sSKpEwWJVyR1opShw6fGH2U/+ZPnlFv4RoUuiQaiY/tff+5ZRRZ+eOzvzl9/rkM7tjabDgtAFZsuOX9p9AeO45yxbfulaZ4LAADKbKoZ3tPN9S5WOrJIbm9iLFFJRxeVMnT41Pij7O4VK/Wyg5/Swit+xfcd25PJlJ799xPSgv06e6ZfTa+4gZpzAMYV0619lFu2KAAAKKOg1FNPNcN7LjXmEy3duE37Rv+Moou09J5t835N+N/Eo+wLr/gVPXH33G4AeUlb+yE1LfnQ2M2oXxz/gq64krF6AMyaLjn/Ndu2fzLu54tHfm5Jch3HYZQaAMAXRuupLcuS25vQvvYtWrX1M6bD8pRIrJE/E5xnsXUq3/xtJIn1+1H2URM7tdfVntame643HBWAajddcv7aikUBAPC9dKpPRzrbFMmllLaiWtqySZGoN3anqacG5mZnywpZnV1K5Op9f5R9vImd2n/z1y5ULBY1HRaAKjdlcu44zrFKBgIA8LcjnW264/KTIxe7J7Vz+x/o9gc+54kEnXpqYG5i0Zivx6VNZdPGa9XW3qG+VIMao/3adM9y0yEBwKxqzgEAmFIklyrYnf6Nl53Vkc42rbprp+HIqKeGGUHpdRBEsVhUO7auNh0GABQgOQcAlETaisp1T47tTp86PaxILmU6LEnUU8MMeh0AAGaD5BwAUBJLWzZp5/Y/0G+87KxOnR7Wyt9YqK/1UMOJ6kWvAwDAbJCcAwBKIhJt1O0PfG6sKdzXeqJaumaT6bAAY+h14H3JZEpt7YfyteeRjDZtvJbGcACMITkHAJRMJNroiRpzoFjJdFK7D3cpEw6pIT2sDctuUywSK8lrL924TX/18fs1lPhPPVcTUeqXfk1vTiUVi5bm9TF/be2HdLynRZZlaaDXVVt7B7XoAIwhOQcAAFVr9+Eu9bdepZBlacB1tTvepc03ryvJa0dijfrn1y3Vs3+6fWz3fHv3fn3y9neV5PUxfxPnnfelGgxHBKCahUwHAAAAYEomHCpIzjLh0l4anayrLXj9k3W1JX19zE9jJCPXdSVJruuqMdpvOCIA1YzkHAAAVK2G9HBBchbOy9KAdgAAIABJREFU5Er6+pcODhW8/sKhbElfH/OzaeO1uqypQxdf8IQua+pg3jkAo6zRfzA8zu3p4U4mKqupqUGsO1Qa6w4mVPO6G19zHs7kdPfVq0tWcy5JyVRS2w/s18m6Wi0cyuqB62+i5nxENa87mMO6gwlNTQ1WMc8jOQemwDdvmMC6gwmsO5jAuoMJrDuYUGxyzrF2AAAAAAAMo1s7AAAAAoG55QD8jOQcAACDkn0p7b3vaWWPhVXTnNb6XcsVJZkA5oS55QD8jOQcAACD9t73tGofb1WdLLlHXe1RXPc+dqvpsABfYm45AD8jOQcAwKDssbDqNJJMyFL2WNhwRGakk3060r5FkdQJpSOLtHTjNkVijabDgs80RjIa6HVlWRZzywH4Dg3hAAAwqKY5LVcjc7DlqrY5YzgiM460b9EdPc9o9dnndUfvMzrSvsV0SPAh5pYD8DN2zgEAMGj9ruXao7iyx8Kqbc5o3a5rTIdkRCR1ouA4ciR1wnBE8KNYLEqNOQDfIjkHAMCgaCxKjbmkdGSR3N7E2HHkdHSR6ZDmhWP6AIDZ4lg7AAAwbunGbdrXdJW6LlisfU1Xaek920yHNC8c0wcAzBY75wAAwLhIrFGrtn7GdBglwzF9AMBssXMOAABQYunIIrnuSKO/ABzTBwCUHzvnAAAAJbZ04zbtG605jy7y/TF9AED5kZwDAACUWNCO6QMAyo9j7QAAAAAAGEZyDgAAAACAYRxrBwDAh5ijHUx9qaQeOrBfJ+tqdengkB5cuUqxaMx0WACACiA5BwDAkPkk2KNztC3Lktub0L72LdQ4B8BDB/br2RveIsuylHBdbe/er83X30TCDgBVgGPtAAAYMppgrz77vO7ofUZH2rcU/XuZox1MJ+tqCz7Xk3W1Ywn789cs03dvvF7bD+w3HCUAoBxIzgEAMGQ+CTZztIPp0sGhgs914VB20oQdABA8HGsHAKCMUumkOg7HNRzOKZQOae2yVkUj+SPJ6cgiub2J/NH0WSbYzNEOpgdXrtL27vwR9oVDWT1w/U366Df+QQnXHVsnC4eypsMEAJSBNXp31uPcnp5+0zGgyjQ1NYh1h0pj3QXPw1//tJa0No8lVon4Mb3/5g9ImlBzPpJgm2jqxrrztmQqqe0HChP2WDTm++ZxrDuYwLqDCU1NDVYxz2PnHACAMhoO5wqOJA+Hc2O/Fok10sQNM4pFY/rk7e867/HJmsdN9jxgvpJ9Ke2972llj4VV05zW+l3LFY1FTYcFBA7JOQAAZRRKh+SOO5K8IEO7F5QGteiolL33Pa3ax1tVJ0vuUVd7FNe9j91qOiwgcEjOAQAoo7XLWtURz9ecL8iE1HJ1q+mQ5mW6GnpU1qWDQ9SioyKyx8Kq08iNIFnKHgsbjggIJpJzAADKKBqJjdWYB0HH4XhBDX1HPB6or89rpqsrn6x5HFAONc1puUddWbLkylVtc8Z0SEAgkZwDAICiTVdDj9Kbrq58qlp0oNTW71quPYoreyys2uaM1u26puDXqUkHSoPkHAAAFI0a+sqirhxeEI1Fp60xpyYdKA2ScwAAULSg1dB7HXXl8ANq0oHSIDkHAKCMkumkdh/uUiYcUkN6WBuW3aaYjxuoBa2G3uuoK4cfUJMOlAbJOQAAZbT7cJf6W69SyLI04LraHe/S5pvXmQ4LPkFdOfxgppp0AMUhOQcAoIwy4ZBC42qGM2FqtL0sCI2tpuvwDpTDTDXpAIpDcg4AQBk1pIc1MK5mOJyhu7mXBaGx1XQd3gEA3kVyDgBAGW1Ydpt2x/M15+FMTndfvdp0SJhGEBpb0eEdAPyJ5BwYMfEo45/ufaukBabDAqpKKtWn7gOPqqYuq+xgrW5ceaeiPj+OG4vEqDH3ES81tkon+3SkfYsiqRNKRxZp6cZtisQaZ/x9dHgHAH+yXNc1HUMx3J6eftMxIOA+8b6vqvbx1rELMvd/fkEbPrvKdFioMk1NDfLy97u5JgvF6vzix7T8hovGkopD3S9pze33l+z1MTmvr7tKSiVT2vPhpwsaW5mqOf+HrX+sO3qeGfv7sK/pKq3a+pkZf18yldT2A4Ud3r1Yc866Cyav921g3cGEpqYGq5jnsXMOjJh4lHHgp5cYjgjwniPtW84lC70J7WvfUlSyUKyauqwsq0ZS/jhuTR07fpWWSifVcTg/xzyUDmntslZFfTz6bba81NgqkjpRcDw9kjpR1O+jwztMCkLfBsAUknNgxMSjjBe/asB0SIDnzDVZKFZ2sFbuuOO4p4fmXitb7l3+oOo4HNeS1uaxz6AjHmeuuSHpyCK5vYmxzyIdXWQ6JGBGQejbAJhCcg6MmDij876/vEVnh01HBT/pSyW1ufOgErl6LbZOaWfLCk8eJZ2PcicLN668U93dj6imLqvTQ7W64fo75/xa5d7l96vJjpw2NTWM/fpwOFdwA2Y4THd5U379PR/Sxo/eoyW5QSVCdWq940OmQwJm5KW+DYDfkJwDIyYeZYw1UpOE2dnceVBPXb5almXpOdeV1dmlh+96h+mwSmrpxm3aN7obHV2kpfdsK+nrR6OxktWYl3uX368mO3L6519799ivh9KhgtMLCzLMZTfl0//6L3r2U3899ln0dT+pT17+KtNhAdOauNmxbtc1pkMCfIPkHABKJJGrL0gGE7l6wxGVXiTW6JvdZ44ET26mI6drl7WqI56vOV+QCanl6lYTYUKMRIM/ealvA+A3JOcAUCKLrVP5HfORZHBJaNB0SL4235rxcu/y+9VMR06jkRg15kWoREdqRqIBQHVhlBowBUZtYLaSqaQ+MlJzviQ0qB1rrpt1zTnr7py5jpHC9CYbFfaa1/4S626WJo7fzL619B2p/TISba74fgcTWHcwgVFqAFBhsWgscDXmJlEzXh5BP3JaqRnLpe5I3ZdK6qGRRPzSwSE9uHIVI9EAoMqQnKOqVOqiDcD8UTOOuajUjOVSd6R+6MB+PXvDW/L9KlxX27v3k5gDQJUhOUdVqdRFG4D5o2a88lLppDoO55vBhdIhrV3WqmjEX8eoKzVjudQdqWn+BgAgOUdVme6ibeKu+p/ufaukBYYiRamlUn3qPvCoauqyyg7W6saVdyoaoNrNIPJTZ3ivmO/poI7DcS1pbR47rdARj/uuOVylZiyXujyA5m8AAGPJuW3bt0p6u+M4a03FgOoz3UXb3vuelh6/WQl9QxcejWnd6/5Sf/FP7+LYe0B0H3hUy2+4SJZVI9d11d39SMnmaQNeMd/TQcPhXMHu7XA4V65Qy8avM5YfXLlK27sLm78BAKqLkeTctu1PSXqLpKMm3h/Va7qLtuyxsBL6hn5d78wn74mbtefDHHsPipq6rCyrRlI+6aipY1cKwTPfI92hdEjuuN3bBZlQOcIsK782vKP5G/yEHj5AeZjaOf8XSV+V9EeG3h9VarqLtprmtC48GpNVgVpFVF52sLYg6Tg9RD1ntZrv/HQvm++R7rXLWtURz9ecL8iE1HJ1a5kiBeBnD39wv37eHVaNFuj00Qv0v/q/qnBDlGQdmKeyJue2bb9X0gcluZKskf+/x3Gcv7dte1k53xuYrfW7lutPvvN5uS/cXPZaRVTejSvvVHf3I6qpy+r0UK1uuP5O0yHBkCPtW87NT+9NaF/7lsDUtr/9/iu18zsf04XJJXopltDmP7tlVr8/Gon5rsYcQOX95P/06/X6o7Hrpf99ZKfedOaPabgLzFNZk3PHcfZK2luK12pqaijFywBTampq0N98/2596q4vaOCnl+jiVw3ovr+8RbFG1l4QNDU16DWv2Wk6jKLw/a68Xj7QU1BX/fKBnsD8mX92w/f1uhfuz18wD7n6+ie+oG1f/PWifm9Q/gzgL6w7f7rYaio4aViXK/z52Rdis/5sX+xLautD/6ieFy9WU+OAtj1wkxoby9O4lXUHr/JNt/aenn7TIaAqLNCGz66SlP/G3dPTz9pDRY2uO5RP78VNcoeOjZU49F7SFJg/8/SP6hQbd4Gc+lFdUV8b6w4msO786xW/d0Zu97kSmlzTCbknzv38glcmZ/3ZfmTrEzre0yLLspR63tWfPtChHVtXlzx21h1MKPaGkG+ScwAASiHI89MrNUYMQHW761Mrteeicw12t/zZan155/ymJPSlGgpONfWl2N1G9TGWnDuO8y1J3zL1/gCA6lSu+ele6F5cjjFiXvi6AHjLZA12732seV6v2RjJaKD3XOPWxii726g+luu6pmMohsvxE1Qax55gAuvOvz7xvq+q9vHWsV3r7Fv90xBpunXn568L3sb3O4yXTKbU1n5IfakGNUb7teme5YqV4UYg6w4mNDU1WMU8j2PtAABP8PuIs/nOGPeqoH5dALwlFouWpcYc8JOQ6QAAAJDOjThbffZ53dH7jI60bzEd0qzUNKflKn8aLUj13kH9ugAA85PsS+kT7/uqdrzln9T2vi6lkinTIfkeO+cAAE+IpE4UNAOKpE4Yjmh2ylHv7QV++bpS6aQ6Dsc1HM4plA5p7bJWRSPlGcOE8utLJbW586ASuXottk5pZ8sKudJ5j8WifMaAKXvve1q1j7cy376ESM4BAJ6QjiyS25sYawaUji4yHdKsTNYgKQj88nV1HI5rSWvz2PrpiMf1/ps/YDqsMX2ppB46sF8n62p16eCQHly5isRyGps7D+qpy1fLsiw957qyOrsk6bzHHr7rHYYjBaoXZU+lR3IOAPAEP444S6aT2n24S5lwSA3pYW1Ydpti7NYaMRzOFZy8GA7nDEdU6KED+/XsDW+RZVlKuK62d+/XJ29/l+mwPCuRqy/4PBO5+rEfj/7/p4Ou3v+Xf89OOmAI4ztLj+QcAOAJ5RpxVk67D3epv/UqhSxLA66r3fEubb55nemwPKHSDf5C6ZBc99wYpgUZb7XVOVlXW5BYnqyrNRyRty22TuV3x0c+zyWhQbmuW/BY3ws/139dt5GddMAQv5Q9+QnJOQAAc5QJhxQal3Blwt5KCE0abfBnWZbc3oT2tW8p682Xtcta1RHP15wvyITUcnVr2d5rLi4dHFJiXGK5cChrOiRP29myQlZnlxK5ei0JDWrHmuskqeCxY82vUdKylDuV0tnvHdQhndVdD3+JHXQfKhijFslo08ZryzJGDaXll7InPyE5B4ASm6yREReKwdSQHtbAuIQrnPHWUWqTKt3gLxqJearGfKIHV67S9u58zfnCoaweuP4m0yF5Wiwam3QXfPxjdz38Jf3IdXX2ewd14e/dppxl6SA76J41XQLe1n5Ix3taZFmWBnpdtbV3MFYNVYnkHFUt2ZfS3vueVvZYWDXNaa3ftVxR7tRiniZrZMSFYjBtWHabdsfzNefhTE53X83F5Ci/N/grxmyavMWiMWrMS2x0d/2Qzio3SX06vGE0Kf/e/z2jwexFuvQVV2vgTKQgAe9LNRTczOtLNZgMGTCG5BxVjREQKIepGhkheGKRGDXmU/Bjg7/ZosmbWaO763c9/KX8jvm4+nR4x+iueGyhpajr6hc//6Jeedk7CxLwxkhGA73nPsPGaL/BiAFzSM5R1RgBgXKYrJERUG382OBvtmjy5g1T1afDGybuil9wwSXnJeCbNl6rtvaO/JH3aL823bPcVLiAUSTnqGqMgEA5cKEIVAeavHnDVPXp8IaJu+IadnRZU7ogAY/FotSYA5Is13VNx1AMt6eH4y0ovVQypT0ffrpgBMRozXlTU4NYd6g01h1MYN3NTTKV1PYDhU3eaP5YPNZddShoBDeyK26yEzvrDiY0NTVYxTyP5ByYAt+8YQLrDiaw7mAC6w4msO5gQrHJOQNZAQAAAAAwjJpzAACAWZrNGDUAAIpBcg4AAKaUSifVcTiu4XBOoXRIa5e1KhopbxJq4j1nizFqAIBSIzkHAABT6jgc15LW5rFOyx3xuN5/8wcC956zxRg1AH6W7Etp7335psg1zWmt37V8rCkyzCE5BwAAUxoO5wqS0OFwLpDvOVuMUSuvvlRSmzsPKpGr12LrlHa2rKBsACihvfc9rdrHW1UnS+5RV3sU172P3Wo6rKpHcg4AmLNUqk/dBx5VTV1W2cFa3bjyTkW5gA6UUDokd1wSuiBT/l6yJt5zth5cuUrbuwvHqKF0Nnce1FOXr5ZlWXrOdWV1djHLHCih7LGw6jRyE1SWfvKk1Pa+LnbQDSM5BwDMWfeBR7X8hotkWTVyXVfd3Y9oze33mw6r5JLppHYf7lImHFJDelgblt2mmMdqoMtl7bJWdcTz9d8LMiG1XN0ayPecrVg0VlSNOY3j5iaRqy84PZHI1RuOCAiWmua03KOuLFly5So3dKHqHn8nO+iGkZyj6lFzA8xdTV1WllUjKX8BXVMXzKO9uw93qb/1KoUsSwOuq93xLm2+eZ3psCoiGolVvN7bxHuWC43j5maxdSq/Yz5yemJJaNB0SECgrN+1XHsU10+elHJDF+qXdYMsWcoeC5sOraqRnKPqUXMDnC+d7NOR9i2KpE4oHVmkpRu3KRJrPO952cHaguPHp4eC2RQrEw4pNG4XLxP23jFreBON4+ZmZ8sKWZ1dSuTqtSQ0qB1rrjMdEhAo0VhU9z52q9re16W6x985toNe25wxHVpVIzlH1ZtYc8MdQ0A60r5Fd/Q8k0+6exPa175Fq7Z+5rzn3bjyTnV3P6KauqxOD9XqhuvvNBBt+TWkhzUw7iZEOOO9BmXwJhrHzU0sGqPGHKiA0R307LGwapszWrfrGtMhVTWSc1S9iTU3Ju8YJpMptbUfUl+qQY2RjDZtvFYxjtjDgEjqRMFuXyR1YtLnRaOxQNaYT7Rh2W3aHc/XnIczOd199WrTIcEnaBxXPDq0A5U3uoMObyA5R9Xz0h3DtvZDOt7TIsuyNNDrqq29Qzu2kgSg8tKRRXJ7E2O7fenoItMhGRWLxKqmxhylVWzjONChHQBIzlH1vHTHsC/VULBb2ZdqMBwRqtXSjdu0b7TmPLpIS+/ZZjokAAFHh3YA1Y7kHPCQxkhGA73nahMbo/2mQ0KVisQaJ60xB4ByoUM7gGpHcg54yKaN16qtvSNfcx7t16Z7lpsOKXCoaQQAb6JDO4BqZ7muazqGYrg9PewgorKamhrEugue9//l34/VNLquqxU/81ZNI+sOJrDuYALrDiaw7mBCU1ODVczz2DkHUFWoaQQAwBwm0wBTC5kOAAAqabF1SqMnhqhpBACgskYn05w6e4uO965VW/sh0yEBnsHOOYCqQk0jAADmMJkGmBrJOYCqEovGPFVjDgBANWEyDTA1knMAgGelUn3qPvCoauqyyg7W6saVdypKd30A8C0m05Rfsi+lvfc9reyxsGqa01q/a7mi1PX7Ask5AMCzug88quU3XCTLqpHruurufkRrbr/fdFgAgDmKxaLasXW16TACbe99T6v28VbVyZJ71NUexXXvY7eaDgtFIDkHAHhWTV1WllUjKV+bWFOXNRwRgOnQiRswL3ssrDqN1PXLUvZY2HBEKBbJOQDAs7KDtXLdc7WJp4dqTYcEeJYXEuPRTtyWZWmg11Vbewe7pECF1TSn5R51ZcmSK1e1zRnTIaFIJOcAAM+6ceWd6u5+RDV1WZ0eqtUN199pOiTAs7yQGNOJGzBv/a7l2qO4ssfCqm3OaN2ua0yHhCKRnAMAPCsajVFjDhTJC4lxNXTi7ksltbnzoBK5ei22TmlnywrFaFQJD4nGotSY+xTJOQAAQAB4ITGuhk7cmzsP6qnLV8uyLD3nurI6uxjRCaAkSM4BAAACwAuJcTV04k7k6gtOKCRy9YYjAhAUJOcAAAABUA2JsRcstk7ld8xHTigsCQ2aDglAQJCcAwAAoGy80EV+PibWmH/4pt+R9Y9dSuTqtSQ0qB1rrjMdIoCAIDkHAABA2Xihi/x8nFdj/o/UmAMoD5JzAAAAlI0XusjPRzE15nRwh1cl+1Lae9/Tyh4Lq6Y5rfW7livqo5Mr1YbkHAAAAGXjhS7y8zGxxvzkT36oW3arIAmngzu8au99T6v28VbVyZJ71NUexRmz5mEk5wAAACgbL3SRn4+dLStkdeZrzE/+5Id68Y3vUfKSaEESTgd3eNXAj+tVp5G1KUsDP2FtehnJOQAAAMrG713kY9HY2C74Lbul5CX5I8Hjk3A6uMOrEn2OXi5Xliy5cvX8iz+SdL3psDAFknMARqVSfeo+8Khq6rLKDtbqxpV3KjrLOj1q/QBgbqhHnZ2pkvDxu+t0cIeXvKLxcv3ghS/oIl2ilzSgRY3NpkPCNEjOgRETR738+UNvFX9Fyq/7wKNafsNFsqwaua6r7u5HtOb2+2f1GtT6AcDkZkq+qUednamS8PG764CXhF99Vgt/8O6xnfPsq+OmQ8I0yDyAERNHvWx56Et68P5bTIcVeDV1WVlWjaT8EcGauuysX4NaPwCY3EzJd/ZYuKAeNXssbCpUXyAJh9+s37VcexRX9lhYtc0Zrdt1jemQMA2Sc2DExFEvPS9ebDii6pAdrJU77ojg6aHaWb8GtX4oRjKd1O7DXcqEQ2pID2vDstsUi1D+gGCbKfmuaU7LPXquHrW2OVPU6048bbZp47WKcRwe8JxoLMppGB8hOQdGTBz10vSyU6ZDqgo3rrxT3d2PqKYuq9NDtbrh+jtn/RrU+qEYuw93qb/1KoUsSwOuq93xLm2+eZ3psICymin5nuuu2sTTZm3tHb5u+gYAXkByDoyYOOpl2+ZbNDxsOqrgi0Zjs64xn4hjhihGJhxSaNzpmEw4ZDgioPxmSr7nuqs28bRZX6ph7Nf8uKtOY9Hy8ONaAEwiOQdGTBz10tjYoJ6efoMRBcNkFzyuxEUQKq4hPayBceUP4UzOdEhA2ZXrSOvE02aN0XP/XvpxV53GouXhx7UAmERyDqCsJrvgkcRFECpuw7LbtDuerzkPZ3K6+2ouEIG5mnjabNM9y8d+bbpdda+isWh5+HEtACaRnAMoq6kueLgIQqXFIjFqzBEIXjgqPPG02XjT7ap7FY1Fy8OPawEwiYI7AGW12Dol13UlaeyCZ7LHAADFGT0qfOrsLTreu1Zt7YdMh1Rg08ZrdVlThy6+4Ald1tRRsKvuVTtbVmjFz7r0Kz/u1oqfddFYtET8uBYAk9g5B1BWU3VSp7t6dUul+tR94FHV1GWVHazVjSvvVJS+A0BRvH5UeLpdda+isWh5+HEtACaRnAMoq6kueLgIqm7dBx7V8hsukmXVyHVddXc/Mu+u/UC14KgwAAQTx9oBABVXU5ct2PmrqcsajgjwD44KA0AwsXMOAKi47GCt3HHNl04P1ZoOCfANjgoDQDCRnAMAKu7GlXequ/sR1dRldXqoVjdcf6fpkAAAAIwiOQcAVFw0GqPGHAAAYByScwBAVUumk9p9uEuZcEgN6WFtWHabYhE6xwMAgMqiIRwAoKrtPtyl/tarFHrblRp49xu0+3CX6ZAAAEAVIjkHAFS1TDhU0Dk+E+afRgAAUHlcgQAAqlpDeliu60qSXNdVOJMzHBEAAKhG1JwDAKrahmW3aXc8X3MezuR099WMqAIAAJVHcg5MIplM6aMfe0K/OFmnxkhGmzZeq1gsajosVFBfKqnNnQeVyNVrsXVKO1tWKBalSVgQxSIxbb55nekwgKIl+1Lae9/Tyh4Lq6Y5rfW7livKv1EA4Hsk58Ak2toP6XhPiyzL0kCvq7b2Du3Yym5aNdnceVBPXb5almXpOdeV1dmlh+96h+mwAEB773tatY+3qk6W3KOu9iiuex+71XRYAIB5ouYcmERfqqGgQVRfqsFwRKi0RK6+YA0kcvWGIwKA/K75z751VpZGvj/JUvZY2HBUAIBSIDkHJtEYyRQ0iGqM9huOCJW22DpVsAaWhAYNRwQA+V3zM6kauRr5/iRXtc0Zw1EBAEqBY+3AJDZtvFafeeRL+ZrzaL823bPcdEiosJ0tK2R1dimRq9eS0KB2rLnOdEgAAiSZTKmt/ZD6Ug1T9jaZrLY8eyys1+j39QN9QRfpEg1Ef6hP7HpnUa8HAPA2a3RnyOPcnh52LlFZTU0NYt2h0lh3MIF1V3kf2do11tvEdV1d1nR+b5NPvO+rqn28VZYsuXKVfWtcrlzVPf7ugsfufezWol7Pa1h3MIF1BxOamhqsYp7HzjkAABMk00ntPpwfr9aQHtaGZbcpFqFbP0qnmN4m2WNh1U2oLb/7i1dqj+LKHgurtjmjdbuuKfr1AADeRnIOAMAEuw93qb/1KoUsSwOuq93xLsatoaQaIxkN9LpjO92T9TapaU7LPeqO7ZLXNmcUjUUn7cxezOsBALyNhnAAAEyQCYcKdiEzYf65RGlt2nitLmvq0MUXPKHLmjom7W3y9vuv1H+88mP6v3Wf19FX7tTb/+z183o9AIC3sXMOAMAEDelhDbjndiHDmZzpkBAwsVh0xprwr3zsu3rdC/fnd86HXH15Z1z3PtY859cDAHgbyTkAABNsWHabdsfzNefhTE53X03Sg8qbrOYcABBcJOcAAEwQi8SoMYdxk9WcAwCCi+QcAADAg9bvWj5pZ3aY15dKanPnQSVy9VpsndLOlhWKRZnoAGB+SM4BAAA8aKrO7KWSTKbU1n5IfakGNUYy2rTxWsVi0bK9X5Bs7jyopy5fLcuy9Jzryurs0sN3vcN0WAB8juQcCBAutAAAxWprP6TjPS2yLEsDva7a2jtoKlekRK6+YKJDIldvOCIAQcBsGCBARi+0Tp29Rcd716qt/ZDpkAAAHtWXaihIMPtSDYYj8o/F1im5ritJcl1XS0KDhiMCEATsnAMBwoUWAHiDH04yNUYyGug9NzKwMdpvOiTf2NmyQlZnlxK5ei0JDWrHmutMhwQgAEjOgQDhQgsAvMEPR8Y3bbxWbe0d+RsI0X5tume56ZB8IxaNUWMOoORIzoEA4UILALzBDyeZYrGo525xB2nQAAAgAElEQVQYAEA1IzkHAoQLLQDwBk4yAQBmi4ZwAAAAJbZp47W6rKlDF1/whC5r6uAkEwBgRuycA6gKfamkNnceVCJXr8XWKe1sWaFYNGY6LAA+NVPDN04yAQBmi+QcQFXY3HlQT12+WpZl6TnXldXZRTMfoMSq6SaYHxq+AQD8heQcQFVI5OoLmjMlcvWGIwKCp5pugvmh4RsAwF+oOQdQFRZbp+S6riTJdV0tCQ0ajggInmq6CdYYyRR8T6HhGwBgvtg5B1AVdraskNXZpUSuXktCg9qx5jrTIQGBs9g6ld8xH+lQ7rebYDPVkY/H6EoAQKlZo3d9Pc7t6eGONCqrqalBrDtUGusOJpRq3SVTSX1kpOZ89CaYn2rOP7K1a6yO3HVdXdZEHXk58f0OJrDuYEJTU4NVzPPYOQcAACURi8Z8XWNOHTkAwCRqzgEAAEQdOQDALJJzAAAA5evIL2vq0MUXPKHLmjqoIwcAVBTH2gGfmaph0WwaGQGzlexLae99Tyt7LKya5rTW71quKOsLAROLRakxBwAYw8454DNt7Yd0vKdFp87eouO9a9XWfmjax4FS2Hvf06p9vFWxo29T3ePv1p4PP206JAAAgEBh5xzwmakaFtHICOWUPRZWnUbWlyxlj4UNR4Sg6EsltXmkw/ti65R2tqzwVYd3AABKheQc8JnGSEYDvefmCI82LJrqcaAUaprTco+6smTJlava5ozpkKpeUEpZNnce1FOXr5ZlWfkZ6Z1dvu74DgDAXJGcAz6zaeO1amvvyF+QR/vHGhZN9ThQCut3LdcexZU9FlZtc0brdl2jVKpP3QceVU1dVtnBWt248k5F2fGsmNFSFsuyNNDrqq3dnzO5E7n6glM/iVy94YgAADCD5BzwmakaFtHICPMxU6IdjUV172O3Fvyezi9+TMtvuEiWVSPXddXd/YjW3H5/pUOfkVeOTZc6jqCUsiy2TuV3zEdO/SwJDZoOCQAAI0jOAQDqPvDorBPtmrqsLKtGUj45rKnLViLUWfPKselSxxGUUpadLStkdXYpkavXktCgdqy5znRIAAAYQXIOAJhTop0drJU7bsfz9FBtucOcE68cmy5VHKM78MdeVqN07069NneFXnFpzrelLLFojBpzAABEcg4A0NwS7RtX3qnu7kdUU5fV6aFa3XD9nRWIdPa8cmy6VHGM34F3X+PqN3/WpR0lTm69UgoAAEA1ITkHAMwp0Y5GY56sMZ/IK8emSxVHJU4CeKUUAACAalLx5Ny27bCkv5UUlnShpHsdx/l2peMAAJzjl0R7LrxybLpUcVTiJIBXSgEAAKgmJnbOPyTpoOM4n7Zt+7WSOiVdaSAOAAB8pxInAbxSCgAAQDUxkZx/UtLpkR9fKGnIQAwAAPhSJU4CmCoFSCZTams/pL5UgxojGW3aeK1isWhF3hsAANPKmpzbtv1eSR+U5EqyRv7/HsdxnrVte5GkuKQPlDMGAAAwO6ZKAdraD+l4T4ssy9JAr6u29g7t2Lq64nH8//buP8rus64T+PvG0plQktzJMSCiDYjwoKsL+OOISMWmYH/YrbSeFVpk6S+0uC4tkLUWVunRbXdPHdB4WGlhW6p1G8Qf0C6YrUi6WjjyU7uWdX3YH5gugiUlmaS0mbbZfPePe5NO0iSdJjPzzNx5vc7pSe7N9+b7+c75djLv7/N5ngcAWuh1XbfgJy2lfG+SWzOYb/6ns/jIwhcJACyo17z+w9k1ffaB12vGP5IP/M6rGlYEAHOiN5uDWiwI991JPpjkp2ut98z2c9u3PzB/RcFhrFu3yn3HgnPf0cJiue9WnzSVqT2PzXVf/bRdi6Iu5sdiue9YXtx3tLBu3apZHddizvm1ScaSbCql9JJM1VrPbVAHACwqo7i/+JO5po1XnJbJTbcO5pz3H8jGyzcscLUA0M6Ch/Naq/40ADiMUdxf/Mlc08RE/3FzzC0SB8By0WLkHGBREgJobRT3Fz/ea7JIHADLhXAOMCQEcCx27pjKTVfemeltqzO2flcuvW5D+sf4UGcx7C8+l9eTHP817ZhadVC43zE1u3l7ALDUCOcAQ0IAx+KmK+/M+G2vy8r00t3d5cbckre+79iWUmm1v/hMc3k9yfFf09o1u/ON+x8L92v7FnICYDQJ5wBDQgBHc6SFzaa3rc7K4Q4pvfQyvW31MZ+j1f7iMz3Z63mikfbjvSaLxAGwXAjnAENCAEdzpIXNxtbvSnd3l1566dJlfP3u1qUelyd7PXM90n6owy0SBwCjSDgHGBICOJojLWx26XUbcmNuyfS21RlfvzuXXHfqcZ+r5eKEM69nxbfcn32PPJprfvzjR5x/PpedA09krufDA8BiIpwDjKjZ7i89intrz4cjLWzWn+jP6Uhx0nZxwpnX8843fCjjt10yGEU/wqj4QnYOzPcoPQC0JJwDjKhf/N0/yZ8/7zUH2rAf/d0P5D++6bWPO24U99aeDwu5WNtiWZxwNqPi89E5cDz1AMBSJZwDjKjP7ugOCnif3dEd9rhR3Ft7PizkYm2LZXHC2YyKz0fnwPHUAwBLlXAOMKL27b4/3Yw27H0P3H/Y4xbD3toc7HgXJ5yrOesLOSq+FOsBgLnU67rDj6QsMt327bY0YmGtW7cq7jsW2lzedxe/8+Z8fNfKrFj5tOzb8428oj+dG9/y+scdt3NqZ94+nHO+v13bnPOl7e1X//GBOetd1+XkdUefs+77HS2472jBfUcL69at6s3mOCPnACPqnZf85DB0J9/WX5Frzj/nsMcthr21mVuLZc46ADB7wjnAiBK6l6/FMmcdAJg94RwAjmCpbjN3vHPWAYCFJ5wDwBHM3Gbub78xlb/6tZvyjO94waIP6hMT/QXbFx0AmBvCOcCImauVujl4m7m99/xZdrziiuy0HzwAMA+Ec4ARM7lp64GVur9xf5fJTUdfqZsjm7nNXMbmbj/4pdouDwDMH+EcYMRYqXvuXHvBK9Pb/Mf58r6n5r6v/112dGfOyX7wM9vljcIDAIlwDjByrNQ9d2aueL9z6qV5+zCo798P/ljNbJc/3lF4AGA0COcADR3a3vzeN52X4/3WbKXu+TGXW9PNbJc/3lF4AGA09Lqua13DbHTbtxv5YWGtW7cq7jvm28+/5w8OtDd3XZezv3pbfuNi88NH3c6pnXn78KHM/lH4lnPOfb+jBfcdLbjvaGHdulW92Rxn5BygoUPbm7c9qr15OZjLUXgAYDSsaF0AwHL2rN6D2d/B1HVd1j9FezMAwHJk5BygoZmrgX/biofyW//q3Py/va2rAgBgoQnnAA0d2t68dsJcOACA5Ug4B4AFsnPnVCY3bR2spL9mdzZecVomJvqtywIAFgFzzgFggUxu2pp7t1+QB/eek3vvf20mN21tXRIAsEgI5wCwQHZMrTpodf4dU6saVwQALBbCOQAskLVrdh+0Ov/avvUFAIAB4RwAFsjGK07LyetuzUkn3J6T192ajZdvaF0SALBIWBAOOGBqake23HFDxlZOZ/qh8Zx1xmXp9ydalwUjY2Kin2uuPq91GQDAImTkHDhgyx03ZMOZJ+Zlp67JaWedmC13XN+6JAAAWBaEc+CAsZXTBy1WNbZyunFFAACwPGhrBw6Yfmg8Xdel1+ul67o8vGe8dUmMMHt+AwA8xsg5cMBZZ1yWrVseySfu3JWtWx7Jmadf1rokRpg9vwEAHmPkHDig35/I+a++qnUZLBP2/AYAeIyRcwCasOc3AMBjhHMAmrDnNwDAY7S1A9CEPb8BAB5j5BwAAAAaE84BAACgMeEcAAAAGhPOAQAAoDHhHAAAABoTzgEAAKAx4RwAAAAaE84BAACgMeEcAAAAGjuhdQEALD47d05lctPW7JhalbVrdmfjFadlYqLfuiwAgJFl5ByAx5nctDX3br8gD+49J/fe/9pMbtrauiQAgJEmnAPwODumVqXX6yVJer1edkytalwRAMBoE84BeJy1a3an67okSdd1Wdt/oHFFAACjzZxzYEmamtqRLXfckLGV05l+aDxnnXFZ+v2J1mWNjI1XnJbJTbcO5pz3H8jGyze0LgkAYKQJ58CStOWOG7LhzBPT642l67ps2XJ9zn/1Va3LGhkTE/1cc/V5rcsAAFg2tLUDS9LYyumD5kSPrZxuXBEAABw74RxYkqYfGj9oTvTDe8YbVwQAAMdOWzuwJJ11xmXZsuX6jK2czsN7xnPm6Ze1LgkAAI6ZcA4sSf3+hDnmAACMDG3tAAAA0JiRc4ARsXPnVCY3bR1sf7ZmdzZecVomJvqtywIAYBaMnAOMiMlNW3Pv9gvy4N5zcu/9r83kpq2tSwIAYJaEc4ARsWNq1UHby+2YWtW4IgAAZks4BxgRa9fsPmh7ubX9BxpXBADAbAnnACNi4xWn5eR1t+akE27PyetuzcbLN7QuCQCAWbIgHMCImJjo55qrz2tdBgAAx8DIOQAAADQmnAMAAEBj2tphidk1tSN3bZ7Mmn1T2dXr55QLNmZNf23rsgAAgONg5ByWmLs2T+bCZ9+X8577SC58zn25a/Nk65IAAIDjJJzDErNm39RBe1mv2TfVuCIAAOB4CeewxOzq9Q/ay3rXin7jigAAgONlzjksMadcsDE3759zvqKfU87f2LokeEI7d05lctPW7JhalbVrdmfjFadlYsKDJQCA/YRzWGLW9Nfm7Dde27oMeFImN23NvdsvSK/Xyzfu7zK56VZ7sgMAzCCcw4iyqjuLyY6pVQetlbBjalXjigAAFhdzzmFEWdWdxWTtmt0HrZWwtv9A44oAABYX4RxGlFXdWUw2XnFaTl53a0464facvO7WbLx8Q+uSAAAWFW3tMKIGq7rfl16vZ1V3mpuY6JtjDgBwFMI5jCirugMAwNIhnMOIsqo7AAAsHeacAwAAQGPCOQAAADQmnAMAAEBjwjkAAAA0JpwDAABAY1ZrhyVs19SO3LV/u7ReP6dcsDFr+mtblwUAADxJRs5hCbtr82QufPZ9Oe+5j+TC59yXuzZPti4JAAA4BsI5LGFr9k2l1+slSXq9Xtbsm2pcEQAAcCy0tcMScmgb+yN7n5quezi9Xi9d12XXin7rEgEAgGMgnMMSsr+NfRDG78tv/481ufnvnzEI6yv6OeX8ja1LBAAAjoFwDkvA/hHzFf94dzZ/9dGc9cJnpn/SiXnm2HROeeO7WpcHAAAcJ+EcloADI+bP+dZ0XZcPfOr/5jUv+XZt7AAAMCIsCAdLwKELvz2SE3Lz3z9DGzsAAIwII+ewBOzq9dN19x1Y+G3ft7woZ7/x2tZlAQAAc0Q4hyXglAs25ub9q7Rb+A0AAEaOcA5LwJr+WiPlAAAwwsw5BwAAgMaEcwAAAGhMOAcAAIDGzDkHMjW1I1vuuCFjK6cz/dB4zjrjsvT7E63LAgCAZUM4h0Vm19SO3LV/ZfZeP6dcsDFr+mvn9Zxb7rghG848Mb3eWLquy5Yt1+f8V181r+cEAAAeo60dFpm7Nk/mwmffl/Oe+0gufM59uWvz5Lyfc2zldHq9XpKk1+tlbOX0vJ8TAAB4jHAOi8yafVMHBeU1+6bm/ZzTD42n67okSdd1eXjP+LyfEwAAeIy2dlhkdvX66br70uv10nVddq3oz/s5zzrjsmzZcn3GVk7n4T3jOfP0y+b9nAAAwGOEc1hkTrlgY27eP+d8RT+nnL9x3s/Z70+YYw4AAA0J57DIrOmvzdlvvLZ1GQAAwAIy5xwAAAAaE84BAACgMeEcAAAAGhPOAQAAoDHhHAAAABpb8NXaSylPTXJrkokkDyd5fa31qwtdBzB3pqZ2ZMsdN2Rs5XSmHxrPWWdcln5/onVZAACwZLQYOX9Dks/VWl+e5D8lubJBDcAc2nLHDdlw5ol52alrctpZJ2bLHde3LgkAAJaUBQ/ntdZNSa4Zvjw5yc6FrgGYW2Mrp9Pr9ZIkvV4vYyunG1cEAABLy7y2tZdSLk7y5iRdkt7w14tqrZ8vpXw8yfckeeV81gDMv+mHxtN1XXq9Xrquy8N7xluXBAAAS0qv67pmJy+llCQfrbV+5xMc2q5I4Ant3LkzH/yj38wJJz6YvY+clJ/+qSsyMWHOOQAAZDBQ/YRaLAj3S0m+XGv9vSQPJtk7m89t3/7AvNYFh1q3bpX7btZOyHk/ufHAq717/T97rNx3tOC+owX3HS2472hh3bpVszpuwcN5kpuS/E4p5ZIM5rxf1KAGAAAAWDQWPJzXWr+W5MyFPi8AAAAsVi22UgMAAABmEM4BAACgMeEcAAAAGhPOAQAAoDHhHAAAABoTzgEAAKAx4RwAAAAaE84BAACgMeEcAAAAGhPOAQAAoDHhHAAAABoTzgEAAKAx4RwAAAAaE84BAACgMeEcAAAAGhPOAQAAoDHhHAAAABoTzgEAAKAx4RwAAAAaE84BAACgMeEcAAAAGhPOAQAAoDHhHAAAABoTzgEAAKAx4RwAAAAaE84BAACgMeEcAAAAGhPOAQAAoDHhHAAAABoTzgEAAKAx4RwAAAAaE84BAACgMeEcAAAAGhPOAQAAoLETWhcAAEeyc8dUbrryzkxvW52x9bty6XUb0p/oty4LAGDOCecALFo3XXlnxm97XVaml+7uLjfmlrz1fee2LgsAYM5pawdg0Zretjq99JIkvfQyvW1144oAAOaHcA7AojW2fle6dEmSLl3G1+9uXBEAwPzQ1g7AgpvtXPJLr9uQG3NLpretzvj63bnkulMbVAsAMP+EcwAW3Gznkvcn+uaYAwDLgrZ2ABacueQAAAcTzgFYcOaSAwAcTFs7AAvOXHIAgIMJ5wAsOHPJAQAOpq0dAAAAGhPOAQAAoDHhHAAAABoz5xwAmJWdO6Zy05V3Znrb6oyt35VLr9uQ/kS/dVkAMBKEcwBgVm668s6M3/a6rEwv3d1dbswtFvYDgDmirR0AmJXpbavTSy9J0ksv09tWN64IAEaHkXMAliUt2k/e2Ppd6e7u0ksvXbqMr9/duiQAGBnCOQDL0ii3aM/Xg4dLr9uQG3NLpretzvj63bnkulPnoFoAIBHOAVimpretzsoRbdGerwcP/Yn+yDzAAIDFxpxzAJalsfW70qVLkpFr0TY3HACWHiPnACxLo9yibW44ACw9wjkAy9Iot2iP8oMHABhVwjkAjJhRfvAAAKPKnHMAAABoTDgHAACAxoRzAAAAaEw4BwAAgMaEcwAAAGhMOAcAAIDGhHMAAABoTDgHAACAxk5oXQAALGY7d0zlpivvzPS21RlbvyuXXrch/Yl+67IAgBEjnAPAUdx05Z0Zv+11WZleuru73Jhb8tb3ndu6LABgxGhrB4CjmN62Or30kiS99DK9bXXjigCAUSScA8BRjK3flS5dkqRLl/H1uxtXBACMIm3tAHAUl163ITfmlkxvW53x9btzyXWnti4JABhBwjkAHEV/om+OOQAw77S1AwAAQGPCOQAAADQmnAMAAEBjwjkAAAA0JpwDAABAY8I5AAAANCacAwAAQGPCOQAAADQmnAMAAEBjwjkAAAA0JpwDAABAY8I5AAAANCacAwAAQGPCOQAAADQmnAMAAEBjwjkAAAA0JpwDAABAY8I5AAAANCacAwAAQGPCOQAAADQmnAMAAEBjwjkAAAA0JpwDAABAY8I5AAAANCacAwAAQGPCOQAAADQmnAMAAEBjwjkAAAA0JpwDAABAY8I5AAAANCacAwAAQGPCOQAAADQmnAMAAEBjwjkAAAA0JpwDAABAY8I5AAAANCacAwAAQGPCOQAAADQmnAMAAEBjwjkAAAA0dkKrE5dSXpDkU0meXmt9pFUdAAAA0FqTkfNSyqokk0mmW5wfAAAAFpNWbe3vTXJVkocanR8AAAAWjXltay+lXJzkzUm6GW/fm2RzrfWeUkpvPs8PAAAAS0Gv67onPmoOlVK+mOTLSXpJXpLk07XWH1vQIgAAAGARWfBwPlMp5UtJnl9rfbRZEQAAANBY663UugxG0AEAAGDZajpyDgAAALQfOQcAAIBlTzgHAACAxoRzAAAAaGxe9zmfK6WUFUneleT7k4wlubrW+idtq2K5KKW8IMmnkjy91vpI63oYbaWU1Ul+L8nqJE9J8tZa66faVsWoKqX0kvx2khcmmU5yaa31/7StilFXSjkhyU1Jnp3kxCTX1Fr/c9OiWDZKKU9P8rkkr6i1frF1PYy+UsovJTkng5/rfrvW+v4jHbtURs5fl+SEWuspSV6V5Dsb18MyUUpZlWQygx9aYSG8Jcmf1Vp/LMlFSf5D23IYca9KMlZrfWmSqzJ4EA7z7WeS3F9r/dEkZyZ5d+N6WCaGD4auT/JQ61pYHkopL0/yw8N/Z38sybcf7filEs5PT/KVUspHkrw3iaerLJT3ZvADq2/iLJR3Jblh+PunJNnTsBZG38uS/JckqbV+OskPtC2HZeKDSX55+PsVSR5tWAvLy2SS9yT5SutCWDZOT/KFUsqHk9ye5CNHO3jRtbWXUi5O8uYM9kDfb3uSPbXWs0spP5rk5iQvb1AeI+oI9929STbXWu8Ztn7CnDrkvusNf72o1vr5Usq3JLklyZsalsjoW51k14zXe0spK2qt+1oVxOirtT6UHOhO+4Mkb29bEctBKeXCJF+rtX6slPK21vWwbHxzkpOTnJ3kOzII6C840sFLYp/zUsrmJB+stX5o+PqrtdZnNi6LEVdK+WKSL2cQml6S5NPDVmOYV6WU701yawbzzf+0dT2MrlLKO5P8Za31D4ev7621nty4LJaBUsq3J/njJO+utf5O63oYfaWUP0+y/8Hji5LUJOfUWr/WripGXSnl32XwUOg3hq/vzmC9g/sPd/yiGzk/gk8kOSvJh0opL0yyrXE9LAO11ufv/30p5UtJXtmwHJaJUsp3Z9Dy+dO11nta18PI+2QGT/P/sJTykiTuOeZdKeUZSe5I8i9rrXe2roflodZ6oOu2lHJnkp8TzFkAn8igC/I3SinfmuSpSb5+pIOXSjh/X5L3lFL+cvj6spbFsCztbzuG+XZtBrtSbBpOp5iqtZ7buCZG14eSvLKU8snh64taFsOycVWSfpJfLqX8Sgb/xp5Za324bVksI4u/dZiRUGv9aCnllFLKZzLIEj9faz3i/bck2toBAABglC2V1doBAABgZAnnAAAA0JhwDgAAAI0J5wAAANCYcA4AAACNCecAAADQ2FLZ5xwAmimlrE/yxST/ffjWiUn+IclFtdavHHLsM5O8r9Z69jGc569qrd93DJ97eZKra62nHubPfiKDfaVPSvJNST6c5B1H22d1sSulvCHJ7lrr7x/hz1+Z5Mpa6ysWtjIAOHZGzgFgdv6h1vp9w/++J8nnk7z70INqrV89lmA+/OyTDuYzPC5sl1LOSPJbSV5fa31xkh9M8sIkVx/HeRaDlyYZO/TNUkqvlPLWJJvjZxwAlhgj5wBwbP4iyT9LklLKl5J8OoPg+y+SfLDW+pxSyvuT7Ery/UmeleRXa603l1ImktyY5AVJppO8pdb6X0sp+2qtK0op70jy/CTPTbI2yXtrrZOllFXDzz0rybcm+Yta6+uPUuPbMhhR/99JUmt9uJTyxuF5U0p5XpL3Ds/xjSRvqrV+flj3g0lelmRNkjcneV2Sf5rkw7XWf11KeX2S84affXqSj9Ra3zr8e9+W5LVJ9ib50yS/mOTkJB9K8oUkL07yj0n+ea11qpRyepJfzeDnki8leUOtdefw63pLktOTPHX4tV2b5Jwkp5ZSvlpr/diM6/2uJCXJpUnedJSvCwAsOp4qA8CTVEp5SpJXJ/nEjLc/Wmv9riRfy8Gj2N9Waz0lg0A5OXzv3yb5n7XW784gcF4zfH/m5/5JklOT/ECSnyulvCjJTyT561rrj2QQ3l9aSnnxUUp9cZLPzHyj1vqVWuvW4cvfS/KbtdYXJnlLkj8aXluSPLPW+qIk70jy/iQ/O/z7fnb4kCDD2s4d1vqSUsqrSilnJjl7eOyLkzwvyWXD41+YZLLW+r0ZPLR4bSnlm5P8+yQ/Xmv9/gzC/HUzSt5ea/2hJDckeVut9eNJbk/yK4cE89Ra/7bW+rNJdh7lawIAi5KRcwCYnWeVUv4qSS+DOeefyWAu936fOeynBmEztdYvDEfMk+RHk5y///0kP3KYz22ute5JsqeUcnuSDbXWd5VSfrCUcnkGo8RrkzztKDXvG9b7OKWUk5I8t9Z627COT5dSvp7ByHOSbBn+ui3JPbXWrw8/9/Uk+6/j9lrr/cP3P5DktAw6ATbXWh8Zvn9TBg8g/iTJfbXWvxl+9gvD+n8og1H1O0spvQwGDr4+o9Q7Zhx/7lGuFQCWNOEcAGbnH55gTvieI7w/fZj3Hp35opRSMlhwbqa9M36/IsneUsovJPmpDEaRP5bke3KE8D302QxGt/9uxrmel+TfJPmFPL6DbkUe+9ngkSPUcrQaHz1MPb0Zf+fMr0U3/LNvSnJXrfVVw/pOTLJqxnHThxwPACNJWzsAzM5cBMP9f8dfJHlNkpRSXpBky3D19JnnOLeU8pThaPvZGYzAvzLJDbXWDwyPfVEG4fZIfj3JO0op3zk819OSvCvJ39daH0jyv0op+0PxS5I8I4MR6tlcQ5KcWUpZVUoZz6ATYEuSO5OcX0oZL6WckOSiJFsP89n9Pp3kh4cPDZJBG/2vP0ENe5M85QmOAYAlRTgHgNk52tZjR/qzQ9/f//odSZ5fSrk7gwXPfuYwx+/JYE77J5NcW2v9uyS/meTqUsrnMlgp/pNJnnOkomqtdyR5e5LfL6X8dZJPJflsrfUdw0N+JsnlpZS/yWBV93NrrXufxLV+LYN29b9Oclut9WO11o8m+UiSzyW5J4MF3t59mM/ur/G+JBcn+WAp5b9l8MDhLUc6fujPklxVSjnvKHUCwJLS67olu80pAIyk4WrtXa31V1vXciTD1U20t9AAAABGSURBVNpfXmu9uHUtADAKjJwDAABAY0bOAQAAoDEj5wAAANCYcA4AAACNCecAAADQmHAOAAAAjQnnAAAA0JhwDgAAAI39f+wmrsV1XuAI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" name="AutoShape 8" descr="data:image/png;base64,iVBORw0KGgoAAAANSUhEUgAAA+cAAAPmCAYAAACGou4ZAAAABHNCSVQICAgIfAhkiAAAAAlwSFlzAAALEgAACxIB0t1+/AAAIABJREFUeJzs3Xt8XGd17//vHjmaUWJp71EyiSAJthNAcOjphZjLaTMWSU6JLRwa7LSplSovkXBREif2IeISCCimwQGq8kMENTJXteJlQSnizqCe84MXUumBYg6XU6CiAXIxQYoUaW/ZkUa2Nfv8oYyisS1rrNkzz1w+77+iWPPMkvy8JK+9nrUey/d9AQAAAAAAc0KmAwAAAAAAoNKRnAMAAAAAYBjJOQAAAAAAhpGcAwAAAABgGMk5AAAAAACGkZwDAAAAAGDYOlNv3NjYeKGkQ5L+++jo6C9NxQEAAAAAgGlGKueNjY3rJPVKmjXx/gAAAAAAFBNTx9q7JD0k6QlD7w8AAAAAQNEoeHLe2NjYJunJ0dHR/ynJKvT7AwAAAABQbCzf9wv6ho2Njd+RlHrmwz+UNCrptaOjo0+u9Brf933LIo8HAAAAAJScrJLZgifnyzU2Nn5b0puzGAjnT0wcKURIwJJYrFbsOxQa+w4msO9gAvsOJrDvYEIsVptVcm76KjVzTwYAAAAAACgSxq5Sk6TR0dGrTb4/AAAAAADFwHTlHAAAAACAikdyDgAAAACAYSTnAAAAAAAYRnIOAAAAAIBhJOcAAAAAABhGcg4AAAAAgGEk5wAAAAAAZOlnP/t33XnnmwNf1+g95wAAAAAABC2VSumT7/26Jn8QUZWd1PXveole+JLLcl734MF/0NDQN1RTc24AUWaicg4AAAAAKCuf/cj/1JG/a5b9gx1a/79a9Jm9P1Eqlcp53YsvvlT793cFEOGpSM4BAAAAAGVl6peWInKe/R+/2SjXnc553aamq1RVVZXzOqdDcg4AAAAAKCt1Gxd0TLNLH/uXPi7HiRqMaHX0nAMAAAAAyspNd79avZNf0FOH1qsqOqcb73mRQqHgatO+7we2VhrJOQAAAACgrFRVVemOD16ft/Utywp8TY61AwAAAACQpYaG56i391OBr0tyDgAAAACAYSTnAAAAAAAYRnIOAAAAAIBhJOcAAAAAABhGcg4AAAAAgGEk5wAAAAAAGMY95wAAAAAArOLEiRN64IH3amzsdzp+/LhuvvkWXXnllsDWJzkHAAAAAJSVVCql7o9+Vb96tEY14TndevN/1YtedFlOa/7zPyfkOI7e/e73amZmRq9/fUugyTnH2gEAAAAAZeXTf//P+sHPtmpm/s80PvOX+tsHf6xUKpXTmldf/ad6wxtukyT5fkrr1gVb6yY5BwAAAACUld/+Tlp3jrP08czTG+S60zmtGYlEVFNTo9nZp/Xud79Db3rT7bmGmYHkHAAAAABQVi6MpbRwYnbp4/U1j8txojmvOz4+prvuuk3btm3XNde8Ouf1lqPnHAAAAABQVt54y7Vy3S/p14+dp5rInG5p/S8KhXKrTU9NPaW7775Tb3nL2/XSl24OKNJnkZwDAAAAAMpKVVWV3vHW1wW6Zn9/n44cOaK+vk/o05/+uCzLUlfXR1RdXR3I+pbv+4EslGf+xMQR0zGgwsRitWLfodDYdzCBfQcT2HcwgX0HE2KxWiubz6PnHAAAAAAAw0jOAQAAAAAwjOQcAAAAAADDSM4BAAAAADCM5BwAAAAAAMNIzgEAAAAAMIx7zgEAAAAAWEUqldIHPnC/HnvsUYVCIXV03KNNmy4LbH2ScwAAAABAWUmlUnrfZ76sHx89R7Wa11tf/Yd6yfMvz2nN7353WJZl6aGHPqkf/eiH+tjHevTAA38bUMQk5wAAAACAMtMz+E31r3+VdKEtSXr7lz+vr/yPTQqF1t7ZHY+/Sn/yJ1skSWNjv1NtbV0QoS6h5xwAAAAAUFYePupL59pLHz8euUSuO53zuqFQSO97333q7u7Sn/7p1pzXy1g70NUAAAAAADBsQ40vf3526ePnJJ+Q40QDWftd77pPAwOD+sAH7tf8fDKQNSWOtQMAAAAAysyeG7Zp8u+/qB8/HVGdNa+3bvv9nI60S9LQ0Df05JNPqrW1TdXV1QqFQrKs4OrdJOcAAAAAgLJSVVWl/bfcEOiaTU1Xa//+fdq9+01aWDihPXs6VF1dHdj6JOcAAAAAAKwiEonove99IG/r03MOAAAAAIBhJOcAAAAAABhGcg4AAAAAgGEk5wAAAAAAGEZyDgAAAACAYSTnAAAAAAAYRnIOAAAAAECWpqentGPHa/TYY48Gui73nAMAAAAAykoqldLffPkL+lmVtH7+uO7c/Aq9eNPlOa974sQJ/c3fPKBIJBJAlJmonAMAAAAAysqBb35NX3/FFXrsqlfp51v/VPu+N6JUKpXzuj093Xrd63bqggtiAUSZieQcAAAAAFBWHlk4oVBt7dLH4w0XyXWnc1rzG9/4qqLRqF72slfK9/1cQzwFyTkAAAAAoKxcbIWUmptb+vj88Qk5TjSnNb/xja/qBz/4vu688836z//8pe6/v1PT01O5hrqEnnMAAAAAQFm5Y9t1mvri5/WLc0Jaf+y4dr/05QqFcqtNf/SjH1v67zvvfLPe+tZ3KhqtzzXUJSTnAAAAAICyUlVVpftu+Mu8rW9ZVuBrkpwDAAAAAHAWPvKR3sDXJDkHAABlzXOnNDLQJTvlyrMcxVs6ZDvBHUMEACAIDIQDAABlbWSgS20bx7Xj8mNq2zSukYEu0yEBAHAKknMAAFDW7JS71BtoWZbslGs4IgAATsWxdgAAELhiOkruWY58f1yWZcn3fXkhJ7f1iuhrAwCUD5JzAAAQuPRR8sWEeFx9A13aftv+QNY+2+Q43tKhvvTnhxzFd3Xk9P75/NoAAJWL5BwAAAQun0fJzzY5tp36QJPnbL82KuwAgLNBcg4AAAIX9FHy5Uz3kGf7tVFhB4Dyc8stf6X169dLkp7znOfqnnveE9jaJOcAACBwQR8lXy6fiX82sv3aTD9EAIBKlkql9NA3P6vD5x7TOXMLuulFTWrc9Pyc1jx27Jik/NxxLpGcAwCAPAj6KPly+Uz8s5Ht12b6IQIAVLL+b31Jv37NRp3jrNcxSQ/1D+lDGy5TKLT2C8sefviXSibn9Ja37NbCQkpvetPteslLfi+wmEnOAQBAScln4h8k0w8RAKCSjYeSOsdZv/Tx/MaoXHda9fXnr3nNSCSilpZWbd9+vR5//DF1dNylgYHBnBL+5UjOAQAA8qBUHiIAQDk6/0S1npxNat25EUlS9eOunP8SzWnNSy/doIsvvvSZ/36e6upsPfXUpGKxC3OOV5KCSfEBAAAAACgSbde8Ts/9wi90/IuHFDr4fd36glflXOH++te/rI9+9MOSpMnJCc3Nzer88y8IIlxJkuX7fmCL5ZE/MXHEdAyoMLFYrdh3KDT2HUxg38EE9h1MYN8hFydOnND+/fs0NvY7hUIhtbffqd/7vf+66utisVorm/U51g4AAAAAwCrWrVun97znr/O2PsfaAQAAAAAwjOQcAAAAAADDSM4BAAAAADCM5BwAAAAAAMNIzgEAAAAAMIzkHAAAAAAAw7hKDQAAAACALPT39+m73x3WiRMn9LrX3aDXvOa1ga1Ncg4AAAAAKCupVEqf+WafZs49Is1JW1/UrOdvekFOa/7oRz/Uz372U/X2fkpzc3P67Gc/E1C0i0jOAQAAAABl5Qvf+rzCrzlXG5wLJElf7P8n3b3h7QqF1t7Z/W//9j1t2nS57rnnbs3Ozur22/cEFa4kknMAAAAAQJk5EppRzLlo6ePwxhq57rTq689f85qu62p8fEwf/OD/pyee+K3e8Y636ODBLwQRriQGwgEAAAAAysy5J87V/Oz80sfJx+fkONGc1rRtW694xSu1bt06Pe95G1RdHZbrurmGuoTkHAAAAABQVv78mr+U94Up/fqLD+s3Bx/W9he8Nqcj7ZL0+7//h/r+9/+3JGlyckLJZFK2bQcRriSOtQMAAAAAykxVVZVu3f7mQNf84z++Uj/5yY/0xjfeLN+X7r777bIsK7D1Sc4BAAAAAMjCbbfdmbe1Sc4BAEDeeO6URga6ZKdceZajeEuHbKfedFgAABQdes4BAEDejAx0qW3juHZcfkxtm8Y1MtBlOiQAAIoSyTkAAMgbO+Uu9eNZliU7FdxUWwAAygnJOQAAyBvPcuT7viTJ9315IcdwRAAAFCd6zgEAQN7EWzrUl+45DzmK7+owHRIAAEWJ5BwAAOSN7dRr+237TYcBAEDRIzkHAAAAAGAVicTX9I1vfFWWZWl+fl4PP/xLfeUrQzrvvPWBrE9yDgAAAAAoK6lUSl/88gFZVeM6Nr9OL9/857psU2NOa27btl3btm2XJH3oQx/Qddf9WWCJucRAOAAAAABAmUl88zP6w1dM68qr6nT11nP13e99SqlUKpC1/+M/fq5HHvmNtm+/PpD10kjOAQAAAABl5fjCU6qtjSx9HGvw5brTgazd3/9pvf71bwxkreU41g4AAJZ47pRG0tPVLUfxlg7ZTr3psAAAOCshy9Hc3LhqaqolSZPjkuNEc1736NGjevzxx/RHf3RFzmudjOQcAAAsGRnoUtvGcVmWJd8fV99AF9PWAQAl5zXbbtYXvvhRVZ0zoWPH1ullL/0rhUK5Hxz/8Y//j6644uUBRHgqknMAALDETrmyLEuSZFmW7JRrOCIAAM5eVVWV/uKGPYGv+9hjj+q5z7048HUlknMAALCMZzny/XTl3JcXckyHBABA0Whpac3b2iTnAABgSbylQ33pnvOQo/iuDtMh5YQeegBAqSA5BwAAS2ynvqx6zOmhBwCUCq5SAwAAZYseegBAqSA5BwAAZWuxh96XJHroAQBFjWPtAACgbJVbDz0AoHyRnAMAgLJVbj30AIDyRXIOAAAAAMAqTpw4ofe97z6NjT2hqqp1etvb3qXnPW9DYOuTnAMAAAAAykoqldLQZz6s847+RrMK60WvvlUbn//inNb83ve+q1RqQQ899Cn94Aff18c+1qP77/9gQBEzEA4AAAAAUGa+NfhJvXb9T7Tzsjm1Xubq51/+kFKpVE5rXnrpBi0sLMj3fT399FGtW3dOQNEuonIOAAAAACgrVUefkNPwbPK8KXJErjut+vrz17xmTU2NnnjiCbW07NTMjKcPfODDQYS6hMo5AAAAAKCsnKi5ULPzJ5Y+fix5nhwnmtOan/vcQb3iFf9NAwOD6usb0P33d+r48eO5hrqEyjkAAAAAoKxcfcOb9Lm/n1bd049qzoro8m1tCoVyq03X1dVp3brFFHr9+lotLCwolVqQFMzxdsv3/UAWyjN/YuKI6RhQYWKxWrHvUGjsO5jAvoMJ7DuYwL5DLubm5vTAA+/VU09N6sSJE/qLv9ila6559aqvi8VqrWzWN1I5b2xsDEn6uKRGSSlJ7aOjoz83EQsAAAAAAKupqanRe9/7QN7WN9Vzfp0kf3R09EpJ75a031AcAAAAAAAYZyQ5Hx0d/bKkNz3z4UZJ0ybiAAAAAACgGBgbCDc6OppqbGzsk3S9pBtMxQEAAAAAgGnGB8I1NjZeKOnfJL14dHR0boVPK4mpdQAAAAAAnKSoB8L9laRLRkdH3y8pKWlBi4PhVsRURRQa0zxhAvsOJrDvYAL7Diaw72BCLFab1eeZOtY+KOnTjY2N33kmhj2jo6PzhmIBAAAAAMAoI8n56OjorKQbTbw3AAAAAABn6/jx49q/f5+eeOK3Ou+89br77rfr4osvCWx9YwPhAAAAAADIh1QqpaGPPqDzHv13zYbX60U379XGF70kpzW/8pUv6txzz9WBA5/WY489qr/92w/oQx96MKCIzd1zDgAAAABAXnzr7/9Or/3ZV7Vz/lG1zvxMP3/w3UqlzjjmbFWPPPIbvfKVfyxJet7zNujRR38TRKhLqJwDAICS4rlTGhnokp1y5VmO4i0dsp1602EBAIpI1e9+I+ecZ2vRm54el+tOq77+/DWv+YIXvFD/+q//onj8Vfr3f/+/mpyckO/7sqyshrGviso5AAAoKSMDXWrbOK4dlx9T26ZxjQx0mQ4JAFBkTsQu0eyJZyvlj9VcIMeJ5rTma17zWp177rm644436l/+5TtqbHxxYIm5ROUcAACUGDvlLv1jyLIs2SnXcEQAgGJz9S136XPuU6p77Oeai6zX5a17FQrlVpv+xS9+riuueLnuvPMt+o//+IXGxn4XULSLSM4BAEBJ8SxHvj8uy7Lk+768kGM6JABAkamqqtL2t94f6JqXXnqpOjsf0j/8w6dUW1urd7zj3YGuT3IOAABKSrylQ33pnvOQo/iuDtMhAQAqgG07+vCH/y5v65OcAwCAkmI79dp+237TYQAAECgGwgEAAAAAYBjJOQAAAAAAhpGcAwAAAABgGMk5AAAAAACGkZwDAAAAAGAY09oBAABO4rlTGklf12Y5ird0yHbqTYcFAChjJOcAAKAs5ZJgjwx0qW3juCzLku+Pq2+gi+vbAAB5xbF2AABQltIJ9o7Lj6lt07hGBrqyfq2dcmVZliTJsizZKTdfYQIAIInkHAAAlKlcEmzPcuT7viTJ9315IScvMQIAkMaxdgAAUJYWE+z00fSzS7DjLR3qSx+JDzmK7+rIY6QAAJCcAwCAMpVLgm079fSYAwAKiuQcAACUJRJsAEApoeccAAAAAADDSM4BAAAAADCM5BwAAAAAAMPoOQcAlA3PndJIegCY5Sje0iHbqTcdFgAAwKqonAMAysbIQJfaNo5rx+XH1LZpXCMDXaZDAgAAyArJOQCgbNgpV5ZlSZIsy5Kdcg1HBAAAkB2ScwBA2fAsR77vS5J835cXcgxHBAAAkB16zgEAZSPe0qG+dM95yFF8V4fpkAAAALJCcg4AKBu2U6/tt+03HQYAAMBZ41g7AAAAAACGkZwDAAAAAGAYyTkAAAAAAIbRcw4AMM5zpzSSHuRmOYq3dMh26k2HtSrXnVJi6IDCNUklZyNq3toux4maDgsAAJQgknMAgHEjA11q2zguy7Lk++PqG+gKZLBbvpP+xNABXb2tWpYVlu/7SiR6tevGewJbHwAAVA6OtQMAjLNTrizLkiRZliU75Qaybjrp33H5MbVtGtfIQFcg66aFa5IZcYdrkoGuDwAAKgfJOQDAOM9y5Pu+JMn3fXkhJ5B185X0pyVnIxlxz89FAl0fAABUDo61AwCMi7d0qC99/DzkKL6rI5B1F5P+9HH54JL+tOat7UokehWuSWp+LqJt17YHuj4AAKgcVvqJf5HzJyaOmI4BFSYWqxX7DoXGvgtWRs/5M0l/KQyaKzT2HUxg38EE9h1MiMVqrWw+j8o5AKBs2U59IIPlAAAA8o2ecwAAAAAADKNyDgAAcBr5vooPAIDlqJwDAACcRr6v4gMAYDkq5wAABMCbntJId6dsd0ye3aD43n2yo1RZS1m+r+IDAGA5KucAAARgpLtTbROHtOPEb9U2eUgj3Z2mQ0KOFq/ie/Ye+6Cv4gMAYDkq5wAABMB2xzKrrO6Y4YiQq3hLh/pOuooPAIB8ITkHACAAnt0gf/KwLMtarLI6DaZDQo64ig8AUEgk5wAABCC+d5/60j3nToPie/aZDgkAAJQQknMAAAJgR+u1/b4HTYcBAABKFAPhAAAAAAAwjMo5AAAlzHWnlBg6oHBNUsnZiJq3tstxoqbDAgAAZ4nKOQAAJcibntLX7rtT37nrtTrnp9/W7/9Rta5prlZiqNd0aAAAYA1IzgEAKEHpe9XfUJdSu3tEP+n9jizLUrgmaTo0AACwBiTnAACUoJPvVa+fScr3fc3PRQxHBgAA1oKecwAAStDJ96qPzq/TWOKYtl3bnv0a01Ma6e7UBUcnNHleTPG9+2RH6/MYNQAAWAnJOQAAJejke9V37Tn7xDp9NN6yLPlzj6qvu9PYdXAMtgMAVDqScwAASlAQ96qffDTedseCCG1NEkMHdPW2allWWL7vK5Ho1a4b7zEWDwAAhUZyDgCAAekj5bY7Js9uMHKk/OSj8Z7TkJf3yaYqHq5JyrLCksRgOwBARSI5BwDkxHOnNDLQJTvlyrMcxVs6ZDv0La8m40j55GEjR8rTR+MvODqhyfUxxffsy8v7ZFMVT85G5Pv+0oOCbAbbFcMDDgAAgkJyDgDIychAl9o2jj+TVI2rb6BL22/bbzqsolcMR8rTR+NjsVpNTBzJ2/tkUxVv3tquRKJX4Zqk5uciWQ22K4YHHAAABIXkHACQEzvlZiaZKTfjz6msn16hjpQXg2yq4o4TPese82J4wAEAQFC45xwAkBPPcuT7viQtJpkhJ+PP05X1HZcfU9umcY0MdJkIs+jE9+5TX2yzBtddrL7Y5rwdKS8GzVvb9a3EMf3Ltz196yyvezsTz27I3Htl/IADAFD+qJwDAM5otcp3vKVDfek/DzmK7+rIeP1qlfVKFcS09VKxlqp4Nk6+Tq6cH3AAAMofyTkA4IxW6ym3nfoz9pgvVtbHnz2+fVJlHVirSnrAAQAofyTnAIAzyrXyvVplHQAAACTnAIBV5Fr5Xq2yDgAAAJJzAMAqqHyXNu4CBwCgNJCcAwDOiMp3aeMu8MJz3Sklhg4oXJNUcjai5q3tcpyo6bAAAEWOq9QAAChj3AVeeImhA7p6W7WuvMrWNc3VSgz1mg4JAFACSM4BAChj3AVeeOGaZMYDkXBN0nBEAIBSwLF2AADKGHeBF15yNiLf95eGKM7PRUyHBAAoASTnAACUMe4CL7zmre1KJHoVrklqfi6ibde2mw4JAFACSM4BAKfw3CmNpCe0W47iLR2yHSZ8A9lwnKh23XiP6TAAACWG5BwAcIqRgS61bUzfbT6uvoEuJrajYjBtHQBgAgPhAACnsFNu5oTvlGs4IqBwmLYOADCB5BwAcArPcjInfIccwxEBhcO0dQCACRxrBwCcIt7Sob50z3nIUXxXh+mQgIJh2joAwASScwDAKWynnh5zVCymrQMATCA5BwAAOSm3AWpMWwcAmEByDgAIBNevVa70ADXLCsv3fSUSvSS3AACcJQbCAQACkb5+bcflx9S2aVwjA12mQ0KBMEANAIDckZwDAALB9WuVKz1ATRID1AAAWCOOtQMAArF4/dr40oRrrl8rbWfTR84ANQAAckdyDgAIBNevlZez6SMv1gFq5TaoDgBQ3kjOAQCB4Pq18rLYRx6WZK6PPNfkmkF1AIBSQs85AAA4RTH0kaeT6yuvsnVNc7USQ71n9XoG1QEASgmVcwAAcIpi6CPPtXqffsCQnoPAoDoAQDEjOQcAAKcohj7yXJPrYnjAcDr0wgMATofkHAAA5I03PaWR7k7Z7pg8u0HxvftkR+uzem2uyXUxPGA4HXrhAQCnQ3IOAADyZqS7U20Thxar35OH1dfdqe33PZjVa4s1uc5VMQzbAwAUHwbCAQCAvLHdsYyhbLY7Zjgi84ph2B4AoPhQOQcAAHnj2Q3yJw8v9Y17ToPpkIwr1l54AIBZJOcAACBv4nv3qS/dc+40KL5nn+mQjCvX4/oAgNyQnANAmfPcKY0MdMlOufIsR/GWDtlOdgO5UD6mvWn1DA9qpi6kWm9Bu5t2Kmrnf0K4Ha3PusccAIBKRs85AJS5kYEutW0c147Lj6lt07hGBrpMhwQDeoYHdaR1s0LXX6GjN79MPcODpkMCAADLUDkHgDwqhqq1nXIzB3Kl3IK+P4rDTF1IoWX7YKaO5/MAABQTfjMDQB4VQ9Xas5yMydBeyCl4DDCv1lvI2Ad1MynDEQEAgOWonANAHhVD1Tre0qG+dPU+5Ci+q6PgMcC83U071dO/2HNeN5PSHVt2mA4JAAAsQ3IOAHm0WLUeX7pG6he/flzqub2gR9xtp17bb9uf9/dBcYvaUd173a2mwwAAACvgWDsA5FG8pUN9j1ykwV9Va///elK3/zeHwWwAAAA4BZVzAMijjKp1z+2Krj8micFsAAAAyETlHAAKhMFsAAAAWAmVcwAoEAazAWfHdaeUGDqgcE1SydmImre2y3GipsMCACAvSM4BoEAYzAacncTQAV29rVqWFZbv+0okerXrxntMhwUAQF5wrB0AABSlquqjGVcRVlUfNRwRAAD5Q3IOAACK0k8feTJjTsNPH3nScEQAAOQPx9oBAEBROtL4B/rw/39YDdULGjtWpdnGPzAdEgAAeUNyDgAAitIFJyI6+vpd+p1lyfd9xfoPmQ4JAIC8ITkHAABFaXfTTvX0D2qmLqS6mZTu2LLDdEgAAOQNyTkAAChKUTuqe6+71XQYAAAUBAPhAAAAAAAwrOCV88bGxnWSPiVpo6RqSe8bHR39aqHjAAAgSN70lEa6O2W7Y/LsBsX37pMdrTcdFgAAKBEmjrX/laTJ0dHRmxsbG6OSfiyJ5BwAUNJGujvVNnFIlmXJnzysvu5Obb/vQdNhlT3XnVJi6IDCNUklZyNq3toux4maDgsAgLNmIjn/R0mff+a/Q5KOG4gBAIBA2e6YLMuSJFmWJdsdMxxRZUgMHdDV26plWWH5vq9Eole7brzHdFgAAJy1gifno6Ojs5LU2NhYq8Uk/V2FjgEAgKB5doP8ycOLlXPfl+c0mA6pIoRrkrKssKTFhyLhmqThiAAAWBsj09obGxsvlTQo6aOjo6Ofy+Y1sVhtfoMCToN9BxPYd6Xpdfd/SJ+9/+1a/9QTOnr+c/W6ez8gp750/i5Ldd/5qfXyfX/poYj82pL9WioRf1cwgX2HYmX5vl/QN2xsbLxI0rcl3TE6OvrtLF/mT0wcyWNUwKlisVqx71Bo7DuYUMr7znWnlRjqVbgmqfm5iLZdS895qSjlfYfSxb6DCbFYrZXN55monN8jyZH07sbGxvdI8iVtGx0dnTcQCwAAKGGOE6XHHABQFkz0nO+VtLfQ7wsAAAAAQLEy0nMOAABQDrjKDQAQFJJzAAAQmEpLVrnKDQAQlJDpAAAAQPlIJ6tXXmXrmuZqJYZ6TYeUV4tXuT17vz1XuQEA1orkHAAABKbSktXkbETpm29839f8XMS8uyKMAAAgAElEQVRwRACAUsWxdgAAEJh0spq+d7zck9Xmre1KJDKvcgMAYC1IzgEAQGDKNVmd9qbVMzyombqQar0F7W7aqagd5So3AEBgSM4BADmrtCFgWFm5Jqs9w4M60rpZIcvSUd9XT/+g7r3uVtNhAQDKCD3nAICcVdoQMFSembpQRi/9TB3/hAIABIvKOQCUKM+d0shAl+yUK89yFG/pkO3UG4llcQhYWFJlDAFD5an1FnR0WS993UzKdEgAgDJDcg4AJWpkoEttG8efSRbG1TfQpe237TcSS6UNAcPKVurNLnW7m3aqp3/x66qbSemOLTtMhwQAKDMk5wBQouyUm3HM1k65xmIp1yFgOHvl2psdtaNl8XUAAIoXyTkAlCjPcuT740vVai/kGIulXIeA5UsxtSQEbaYupJDB3uxyrdwDAMofyTkAlKh4S4f60gleyFF8V4fpkJClYmpJCNpaerO96SmNdHfKdsfk2Q2K790nO7q2hxXlWrkHAJQ/knMAKFG2U182CV2lKaaWhKAt782OPJVU8viC3vadT5+xij3S3am2iUOLCf3kYfV1d2r7fQ+u6f1NV+4BAFgrknMAAAqsmFoSgnBy5fvOZyrf93/1kzpyy+pVbNsdy3xY4Y6tORamqgMAShWPkwEAKLB4S4f6HrlIg7+qVt8jF5V8S0K68r3jxG/VNnlII92dkrK/G9yzG+T7viQtPqxwGtYcy+6mnartP6TUl36o2v5DTFUHAJQMKucAABRYubUkrFT5zraKHd+7T33pyrvToPiefWuO5XRT1RkSBwAoBSTnAAAgJ57dIH/y8LPH9J+pfGd7N7gdrV9zj/lKlifkj//iP/W8d9zIkDgAQFEjOQcAAGuSToAnX96on33p13p5JKynL7h4qfJt8m7w5VPbVTWX1fF6AABMIjkHAABZWz787V+fntVTB96uyPmOpm6K67v9h4qmIr18avuJo7Pyszhez/F3AIBJPDoGAABZWz787W+qpxR7/yckFV9FutZbWBoyd/HWV+qx9//jqkPilqrt11+hoze/TD3Dg4UMGQBQ4aicAwBQQK47pcTQAYVrkkrORtS8tV2OUzrV2ZOHv22cmtJPpaK7tmx5v/sFMyl17upYtQq+0h3pVNQBAIVAcg4AQAElhg7o6m3VsqywfN9XItGrXTfeYzqsrJ08/O3wjK/Ul354xoFvJqyl332l6fLL+9cZKAcAyBeScwAACihck5RlhSUtVmfDNUnDEZ2dk689e/OefbKj9abDCsRK0+VXqqgDABAkknMAAAooORvJGE42PxcxHdJZCeLas+VD5Ty7QfG9xZHgr1Rtz/a+dgAAckFyDgBAATVvbVci0atwTVLzcxFtu7bddEgFlx4qZ1mW/MnD6uvuDPye8yBle187AAC5IDkHAKCAHCda8B7zYqtUnzxU7ulH/q/e9p1PF+2wNZP3tQMAKgdNUwAAlLnl15+1TR7SSHen0Xg8u2HpmjPf9/WrF1zK9WUAgIpH5RwAgDwzXbk+uVJtu2MFe+/TWT5UbvjYnJ5655tUrdWHrXGlGQCgnFE5BwAgz0xXrk+uVHtOQ0Hf/2TpoXLxD39eqa3X65xo3VJsZxq2tnSlGVV2AEAZonIOAECema5cn3z9WXzPvoK+/5mczbA1rjQDAJQzknMAAPLMsxvkTx5euoqr0JXrIK4/y5f0sLX0kfUHfvylFY+sZ3ulGcffAQCliEfOAADkWXzvPvXFNmtw3cXqi20uqsp1scjmyPrupp2q7T+k1Jd+qNr+QytW2Tn+DgAoRVTOAQDIs2KuXBeLbI6sZ3ulGcffAQCliOQcAAAYsfz4+WO/+E81NL1AkWjdqoPhVpPt8XcAAIoJyTkAADBi6fi5ZWnDn71Uj73/H3Xpi5+/6mC41ZzNkDkAAIoFyTkAADhFIYaqLT9+fsw7quPVi/+dvvZtrbI9/g4AQDGhCQsAAJyiEEPVar2FpUT8cOJ7uvwtf84QNwBAxSI5BwAAp5ipC2XczZ6PoWrLp6+H51N5fz8AAIoZx9oBAKfluVMaGeiSnXLlWY7iLR2ynXrTYZU8b3pKI92dst0xeXaD4nv3yY4W3/e1EEPVlh8//+uvfIIhbgCAimbl2tdVIP7ExBHTMaDCxGK1Yt+h0Ipp333toXeqbeP4UrLU98hF2n7bftNhlbyv3Xen2iYOPft9jW02fs3a6fbd8p7z9FC1oHvOTb4fzCumn3eoHOw7mBCL1VrZfB6VcwDAadkpN+OYsZ1yDUdUHmx3LPP76o4Zjuj0Cj1UjSFuAIBKR0MXAOC0PMtZGtbl+768kGM4ovLg2Q2Z31enwXBEAACgGFA5BwCcVrylQ33pnvOQo/iuDtMhZSjVnvj43n3qS/ecOw2K79lnOqSCKcT1bAAAlCp6zoEV0JMEE9h32auknnjXnVJi6IDCNUklZyNq3toux1lbUnu6gXTPf+GGguy7+7/6SR1p3bz0d1bbf4ij7BWMn3cwgX0HE7LtOedYOwCgJFVST3xi6ICu3latK6+ydU1ztRJDvWtea6S7U20Th7TjxG/VNnlII92dAUZ6ZoW4ng0AgFLFsXYAQGCCrPCuZrEn/tnKeTn3xIdrkrKssKTFpDZck1zzWiYH0hXiejYAAEoVyTkAIDDpCq9lheX7vhKJXu268Z68vFex98QHKTkbkb8sqZ2fi6x5Lc9ukD95+NmHGgUYSJfuNZ9cN68n3/85PeeFl6n+aUt3bNkhSXrk8d/oE/+0X7ELz9HEk8f1hhveqY2Xbsp7XAAAFBOScwBAYIKs8K7GdurLtsf8ZM1b25VI9Cpck9T8XETbrm1f81omBtL1DA/qSOtm1ViWnneaXvNP/NN+3Xnri5YeGDz4yf26/398PO9xAQBQTEjOAQCBybXCW8hj8aXEcaKBnUCwo/Xaft+DgayVrZm6kEJn6DWPXXhOxlH72IXnFDQ+AACKAck5ACAwuVZ4C3ksHoWzWq/5xJPHMx7qTDx53FCkAACYQ3IOAAhMrhXeQh6LR+Hsbtqpnv7F+83rZlJLveZpb7jhnXrwk5k95wAAVBqScwBA0Qhy8BmKR9SOnvE+842XbqLHHABQ8UjOAQBFI8jBZygerjetg8P9WqhLKeSFdFNTqxw7+FkC6anwM3Uh1XoL2t20U9E8vA8AAPlAcg4AKBpBDj5D8Tg43K9LWjcsnYg42N+v26+764yvWUuinZ4KH7IsHfV99fQPnrFiDwBAMQmt/ikAAABrt1CXypjGvlCXWuUVyxLt66/Q0Ztfpp7hwVVfM1MXynifk6fCAwBQzPitBQAA8irkheT7viTJ931Vzaz+z4+1JNq13kLG+5w8FR4AgGLGsXYAAJBXNzW16mD/Ys951UxILVtaV33Natevnc5qU+EBAChmVvoJc5HzJyaOmI4BFSYWqxX7DoXGvoMJQe67oIayLV8nnWgz3K288PMOJrDvYEIsVmtl83lUzgEAQGCCGsq22vVrAACUG3rOAQBAYBjKBgDA2lA5BwAUhOdOaWSgS3bKlWc5ird0yHbqTYeFgK2lVxwAAJCcAwDy5ORk/PiJY3rjC6afSdrG1TfQpe237TcdJgLGUDYAANaG5BwAkBcjA11q2zi+lIx/+vsTsqwLJS0ed7ZTruEIkQ/0igMAsDYk5wCAnHjTUxrp7pTtjsmzGxTfu092tF52ys3oPZ6cmZe/7LizF3IMRw4AAFA8SM4BADkZ6e5U28ShxaR78rD6uju1/b4H5VmOfH98KRk/75KXqO+RyOIx95Cj+K4O06EDAAAUDZJzAEBObHcso0Juu2OSpHhLh/rSPechR9fewgC4crfSKQoAALA6knMAQE48u0H+5OFnj6s7DZIk26kvioFvrjulxNABhWuSSs5G1Ly1XY4TNR1WWVrpFAUAAFgdl48CAHIS37tPfbHNGlx3sfpimxXfs890SBkSQwd09bZqXXmVrWuaq5UY6jUdUtla6RQFAABYHZVzAEBO7Gh9UVdHwzVJWVZY0mLCGK5JGo6ofK10igIAAKyO5BwAUNaSs5GMKfHzcxHTIZWt+N596kv3nDsNRXeKAgCAYkZyDgAoa81b25VI9Cpck9T8XETbrm03HVLZKtQpCteb1sHhfi3UpRTyQrqpqVWOvfocgWlvWj3Dg5qpC6nWW9Dupp2KZvE6AAAKgeQcAFDWHCeqXTfeYzoMBOjgcL8uad2wdBriYH+/br/urlVf1zM8qCOtmxWyLB31ffX0D+re624tQMQAAKyOgXAAAKCkLNSlMgbPLdSlsnrdTF0o43UzdfwzCABQPPitBAAASkrIC8n3fUmS7/uqmsnunzO13kLG6+pmskvqAQAoBI61AwCAknJTU6sO9i/2nFfNhNSypTWr1+1u2qme/sWe87qZlO7YsiPPkQIAkD0r/QS5yPkTE0dMx4AKE4vVin2HQsvXvvPcKY0MdMlOufIsR/GWDtlOfeDvg9LEzzuYwL6DCew7mBCL1VrZfB7H2gGgAowMdKlt47h2XH5MbZvGNTLQZTokAAAALMOxdgCoAHbKzRiEZafcrF/rulNKDB1QuCap5GxEzVvb5ThcPwUAABAkKucAUAE8y8kYhOWFnKxfmxg6oKu3VevKq2xd01ytxFBvvsIEAACoWFTOAaACxFs61JfuOQ85iu/qyPq14ZqkLCssabHqHq5J5itMAACAikVyDgAVwHbqtf22/Wt6bXI2It/3ZVmWfN/X/Fwk4OgAAABAcg4AOKPmre1KJHoVrklqfi6ibde2mw4JAACg7JCcAwDOyHGi2nXjPabDAAAAKGsMhAMAAAAAwDCScwAAAAAADONYOwAAOGuuN62Dw/1aqEsp5IV0U1OrHDtqOiwAAEoWlXMAAHDWDg7365LWDdp4/WW69OYNOjjcbzokAABKGsk5AAA4awt1KVmWJUmyLEsLdSnDEQEAUNo41g4AAM5ayAvJ931ZliXf91U1UzzP+6e9afUMD2qmLqRab0G7m3YqypF7AECRIzkHAABn7aamVh3sX+w5r5oJqWVLq+mQlvQMD+pI62aFLEtHfV89/YO697pbTYcFAMAZkZwDAICz5thR3X7dXabDOK2ZupBCy47cz9QVT1UfAICV8NsKAACUlVpvQb7vS5J831fdDP3wAIDiR+UcAACUld1NO9XTv9hzXjeT0h1bdpgOCQCAVZGcAwCAshK1o/SYAwBKDsfaAQAAAAAwjOQcAAAAAADDSM4BAAAAADCM5BwAAAAAAMMYCAcAqAiuO6XE0AGFa5JKzkbUvLVdjhM1HRYAAIAkknMAQIVIDB3Q1duqZVlh+b6vRKJXu268x3RYJWvam1bP8OJ1ZbXegnY37VTU5mEHAABrRXIOAKgI4ZqkLCssSbIsS+GapOGISofrTevgcL8W6lIKeSHd1NSqnuFBHWndrJBl6ajvq6d/kOvLEAhvekoj3Z2y3TF5doPie/fJjtabDgsA8o7kHABQEZKzEfm+L8uy5Pu+5ucipkMqGQeH+3VJ64al793B/n7N1NUqZFmSFh92zNQxxgbBGOnuVNvEocX9NnlYfd2d2n7fg6bDAoC8IzkHAFSE5q3tSiR6Fa5Jan4uom3XtpsOqWQs1KVkLUvEF+pSqvUWdHTZw466mZThKFEubHcsY7/Z7pjhiACgMEjOAQAVwXGi9JivUcgLZZw6qJoJaXfTTvX0L/ac182kdMeWHabDRJnw7Ab5k4eX9pvnNJgOCQAKwvJ933QM2fAnJo6YjgEVJharFfsOhca+gwmr7bvlPedVMyG1bGmVw/A35GilfZfRc+40KL6HnnMEh9+zMCEWq7Wy+TySc2AF/PCGCew7mMC+gwnsO5jAvoMJ2SbnTG8BAAAAAMAwknMAAAAAAAxjIBwAAEVo2ptWz/DiwLVab0G7m3YqSp83AABli8o5AABFqGd4UEdaNyt0/RU6evPL1DM8aDokAACQR8aS88bGxlc0NjZ+29T7AwBQzGbqQhl3Pc/U8TwdAIByZuQ3fWNj41slfVxS2MT7AwBQ7Gq9BaVvVPF9X3UzKcMRAQCAfDLVc/6wpNdJ6jf0/gAAFLXdTTvV07/Yc143k9IdW3aYDgkAAOSRkeR8dHT0i42NjRtMvDcAAKUgakd173W3mg4DAAAUSMlMa4/Fak2HgArEvoMJ7DuYwL6DCew7mMC+Q7EynZxb2X7ixMSRfMYBnCIWq2XfoeCC3HeeO6WRgS7ZKVee5Sje0iHbqQ9k7VLjulNKDB1QuCap5GxEzVvb5ThcS5bGzzuYwL6DCew7mJDtAyHTo199w+8PAGVrZKBLbRvHtePyY2rbNK6RgS7TIRmTGDqgq7dV68qrbF3TXK3EUK/pkAAAADIYq5yPjo4+KumPTb0/AJQ7O+VmXMVlp1zDEZkTrknKshYvCLEsS+GapOGIAAAAMpk+1g4AyBPPcuT747IsS77vyws5pkMyJjkbke/7S9+L+bmI6ZBKgjc9pZHuTtnumDy7QfG9+2RHK7M1AgCAfCM5B4AyFW/pUF+65zzkKL6rw3RIxjRvbVci0atwTVLzcxFtu7bddEglYaS7U20ThxYfakweVl93p7bf96DpsAAAKEsk5wBQ4laqbtpOvbbftt90eEXBcaLadeM9psMoObY7ltka4Y4ZjggAgPJleiAcACBH6ermjhO/VdvkIY10d5oOCWXCsxvk+4uzW33fl+c0GI4IAIDyReUcAEoc1c384Po1Kb53n/rSpzKcBsX37DMdEgAAZYvkHABKnGc3yJ88/OzgN6qbgUhfv2ZZYfm+r0Sit+KOxtvRenrMAQAoEJJzAChxVDezc7aVcK5fAwAAhURyDgAljupmds62Es71awAAoJBIzgEAFeFsK+FcvwYAAAqJ5BwAikD6OrQLjk5o8rzY0nVoCE5yNiLPm9N3v/Owas49R79+OCnXnV7xaDvXrwEAgEKy0lekFDl/YuKI6RhQYWKxWrHvUChfu+9OtU0cWjpC3RfbzFH1gLnutHo/sUevf9MfLH2fv5U4VhEJ+LQ3rZ7hQc3UhVTrLWh3005F7WcfSvDzDiaw72AC+w4mxGK1VjafR+UcAIoA16Hln+NE9cIXbsr4PlfKkLee4UEdad2skGXpqO+rp39Q915366qvc71pHRzu10JdSiEvpJuaWuXYxXudXKnFCwDAciHTAQAAnrkO7ZmTTFyHlj/pIW+SKmrI20xdKOOhxExddr/+Dw7365LWDdp4/WW69OYNOjjcn88wc1Zq8QIAsByVcwAoAunr0C44OqHJ9TGuQ8uTSh3yVust6OiyyfN1M6msXrdQl8pI6hfqsnudKaUWLwAAy5GcA0ARSF+HdrpeuPSwONsdk2c3MCwuB5U65G1300719C/2nNfNpHTHlh1ZvS7khTKuk6uaKe4Dd6UWLwAAyzEQDlgBA0Ngwun2HcPiEJSVerJX+nm3/POrZkJq2VLcPdylEi8P3BbxexYmsO9gAgPhAKBMBDksznOnNDLQJTvlyrMcxVs6ZDuVlxRUqnRPdvpBz8H+ft1+3V0rfr5jR8/458WmVOId6e589oHb5GH1dXfywA0AwEA4ACh2QQ6LGxnoUtvGce24/JjaNo1rZKArqDBRAujJLg7czgAAOB0q5wBQ5NLD4mx3TJ7TkNOwODvlZiYFKTeoMGHQaveYp9GTXRw8u0H+5OGlvwduZwAASCTnAFD00sPiguBZjnx//NmkIOQEsi7MyvYe85uaWnWwP7MnG4UX5AM3AED5IDkHgAoSb+lQX7rnPOQovqvDdEgIwExdSKEs7jFfS0/2SkPksHZBPnADAJQPknMAqCC2U6/tt+03HUZWXHdKiaEDCtcklZyNqHlruxyHpPB01nqPeTbOdogcAABYG5rNAABFKTF0QJv/JKWZI4+pKvwbPfTxPXLdadNhFaXdTTtV239IqS/9ULX9h7K+xzwbDJEDAKAwqJwDAIpSuCap737nMW277vdkWZZedY2vRKJXu268x3RoRSdqR0/bYx4EhsgBAFAYJOcAgKKUnI2o5txzMqq24Zqk4agqD0PkAAAoDB5/AwCKUvPWdv364WTGHe/zcxHDUVUW151S4pu9avCf0vm/m1NLnGFwAADkC5VzAEBRcpyobntjtxKJXoVrkpqfi2jbte2mw6ooiaEDunpbtSwrLN+nrQAAgHwiOQcAFC3HiZIMGhSuScqywpJoKwAAIN841g4AAE4rORuhrQAAgAKhcg4AAE6reWs7bQUAABQIyTkAADgt2goAACgcknMAQE5cd0qJoQMK1ySVnI2oeWu7HIeJ3gAAAGeDnnMAQE7SE72vvMrWNc3VSgz1mg4JAACg5JCcAwBysjjR25LERG8AAIC14lg7ACAn6YnelmVVzERvjvIDAICgkZwDQBHy3CmNDHTJTrnyLEfxlg7ZTr3psE6rEid6p4/yW1ZYvu+r65Nv0923fFBRmwQdAACsDck5ABShkYEutW0cf6YaPa6+gS5tv22/6bBOqxInei8e5Q9LWjzKH3uho57hQd173a2GIwMAAKWK5BwAipCdcjP6uO2Uazii/Cul0wInH+UfO1alhfrSGuPietM6ONyvhbqUapLVuuGVu+RQ+QcAwBiScwAoQp7lyPfHl5I/L+SYDinvSum0QPPWdnV98m2KvdDR2LEqzV3/Gl3wtV8ai2ctPfAHh/t1SeuGpT12sL9ft193V4EiBgAAJyutx/wAUCHiLR3qe+QiDf6qWn2PXKT4rg7TIeVdKZ0WcJyo7r7lgzqSepEW6ht1wdd+qTu27DAWz1qus1uoS2V8vxfqUvkOEwAAnAGVcwAoQrZTX7RV43wptdMCUTtqpMf8dFXyk3vgs7nOLuSFMo7mV80U9/P65cfwQ15INzW1VvQxfG96SiPdnbLdMXl2g+J798mOFmcbCAAgOyTnAICiEG/pUF+65zzkVMRpgbU4eVJ8ItEr3z/76+xuamrVwf7FZPfc+bBatrQWIPq14xh+ppHuTrVNHFr8fkweVl93p7bf96DpsAAAOSA5BwAUhUo8LbAWp6uSX71l71lfZ+fY0aXkNhar1cTEkbzGnSuO4Wey3bHMNhB3zHBEAIBckZwDAFBCTp4UPz8XqYjr7ErtGH6+eXaD/MnDz7aBOA2mQwIA5Mjyfd90DNnwi/2JPspPKVSSUH7Yd1iN604rMdSrquqjGn3kd4o0Pl/nnlifUw92Key75T3nVTMhtWyh53yp59xpUHxP6fWcl8K+Q/lh38GEWKzWyubzSM6BFfDDGyaw70rLtDetnuFBzdSFVOstaHfTTkULlDD+3Vc/ktGDfbj/0TX3YLPvYAL7Diaw72BCtsl5ZZ8JAwAgBz3DgzrSulmh66/Q0Ztfpp7hwYK9Nz3YAACUF5JzAADWaKYulJEgz9QV7tdqugdbEj3YAACUAQbCAQCwRrXego4uG1JWNxNs9fpMd3svvwot3YNtGneRAwCwdvScAyugJwkmnLzvMoY+2Q2K7y29oU/lbHnPeWTsqC4/PqXaupSSsxE1b22X46yemJ4poV2pr3zKndb9Q1/XeE1EF87O6T1btyuaxXutJKifd0H2waP88XsWJrDvYAI95wBQBka6O9U2cUg7TvxWbZOHNNLdaTokLBO1o7r3ulv1wabX68U6qq2vXa8rr7J1TXO1EkO9Wa1xcLhfl7Ru0MbrL9OlN2/QweH+pT9bqa/8/qGv64fbXq3fXtWk/9N8rf566OvBf3FrQB88AABrx7F2AChitjuWkezY7pjhiLCScE1SlhWWtPh3Fa5JZvW6MyW0K93tPV4TyXjNeE0kyC9lzc50F3n6hMD8ecf1858/Ie+CP9DFsnKu+gMAUC6onANAEfPshoyhX57TYDgirCQ5G8n4u5qfyy5hPtNgt5uaWnW4/1E98qVf63D/o0t95RfOzmW85qK57B4E5NtK8UrPnhB4/s4X6Lp7tygVHi+qqj8AAKZROQeAIhbfu0996Z5zp0HxPftMh4QVNG9tVyLRq3BNUvNzEW27tj2r151psJtjR0/bs/2erdv114nFnvOL5pJ697WvWfqzoPvRz8ZK8UqnnhC4yLE0WURVfwAATCM5B4AiZkfrtf2+B02HgSw4TlS7bvx/7N17eFxnde/x3x4n0SXRXASKDXajEAq7fXqhJaEtcBw3TkycxAnEgRMsIxqwaRPiEkNc0hQntnFsWiM4CHCaNLVrmFYCCoKEusKJ64DdnkNLQl3gnLBpudhMgl0pmotkaRxbs88fI8kaWZeRNDPv3nu+n+fJE3s8nlnyvJb32u+71rp/9r9vmoR2KrFoTJ+8/V2T/tpoPbplWUq4rrZ375/yuZU08cj7yZRbsl1/013iadwIACgFjrUDABAgXq1HHz3y/l9f+U/9w47DCp1eqCu7nyzY9Z+r6ZrqVQKNGwEApcDOOQAAAXLp4JAS43aovVKPXnBCYPm54/cbDv/TvI/fm+4ST+NGAEApkJwDABAg09Wje0kpj99P1yW+EtKRRXJ7E2PvT+NGAMBckJwDAOAx86mhnq4e3UtKefx+uqZ6lUDjRgBAKZCcA4DPpVN9OtLZpkgupbQV1dKWTYpEaUblZ6M11KM7sR3x+KybxnldKY/fz6WpXinRuBEAUArTJue2bVuSLnEcp3/C44scx6GgCgA84Ehnm+64/ORIknNS+zrbtOqunabDwjyYrqGuhGKP35vuxA4AQKVMmZzbtn2NpA5JNbZt/7ukdzuO8/zIL/+jpNdXID4AwAwiuVRhM6pcynBEmC/TNdSlMNO89WKP31fDKQIAAKTpd84/LmmZpP+S9CeSvmXb9lLHcX4hyapEcABQDcYfS8/Wvly/c9vGWR1LT1tRue7Jc82oQtEyRotSmW42tuka6lIoVcO3ajhFAACANH1yvsBxnB+N/PgvbNs+LelJ27bfLMktf2gAUOk3B0sAACAASURBVB0Kj6U/P+tj6UtbNmnfaM15KKqlazaVMVqUyuhsbMuy5PYmtK99y1jdsuka6lIoVcO32Zwi4Ag8AMDPpkvOT9i2/X5Jf+c4TtpxnE/Ztv1KSU9J4l86ACiR+R5Lj0QbqTH3oaDPxp5rw7eJx+HvedPN+sf414s6RcAReACAn02XnL9H+aPtL0j6miQ5jvNh27Y3SnqwArEBQFXgWHp1Cvps7LnOW594HP7T3U/qk7cXl2BzBB4A4GdTJucj3djPuz3tOM6nJH2qnEEBQDUZfyz9dF2Tlq65x3RIqICgz8ae67z1+RyHD0IjPQBA9WLOOQAYNv5YelNTg3p6+mf4HQgCZmNPbj7zz4PQSA8AUL1IzgEAgGfM9Ti8FIxGegCA6jVjcm7b9grHcZ6a8Nhqx3G6yhcWAACoRnM9Dg8AgN9NmZzbtn27pBpJH7Vte3wDuAsl3S+J5BwAAAAAgBKYbuc8LOlNkhokXTPu8bOSPlLOoAAAAAAAqCbTdWt/TNJjtm1f6zjOP1UwJgCAYelUn46MdJBPW1EtbdmkSLTRdFgAAACBVUxDuD7btv9eUqMka/RBx3GWly0qAIBRRzrbdMflo7PXT2pfZ9tYR/m5IuE/X18qqYcO5JufXTo4pAdXrlIsGjMdFgAAMKCY5Pzzkh6V9ANJbnnDAQB4QSSXKpg1Hcml5v2a5Uj4/e6hA/v17A1vkWVZSriutnfvpxkaAABVqpjkfNBxnM+WPRIAgGekrahc9+TYrOl0KDrv1yxHwu93J+tqC/5MTtbVGo4IAACYUkxyfsC27T+WdEBSdvRBx3GOly0qAIBRS1s2ad/oEfRQVEvXbJr3a5Yj4fe7SweHlHDdsT+ThUPZmX8TAAAIJMt1pz+pbtv2Tyd52HUc54ryhDQpt6env4JvB0hNTQ1i3aHSgrzuCmrORxL+aq85T6aS2j5Sc75wKKsHrr/JSM15MesulU6q43Bcw+GcQumQ1i5rVTRCfTzmLsjf7+BdrDuY0NTUYM38rCKSc48gOUfF8c0bJrDuYEIx6+7hr39aS1qbx3b5E/Fjev/NH6hQhAgivt/BBNYdTCg2OZ/xWLtt2zFJuyS9WtI7JH1c0occx6FYEACAKjEczhXUxw+Hc4YjAgAgWEJFPOcxSd+R9DJJ/ZJ+IenvyhkUAADwllA6pNHTdq7rakGmmEsIAABQrGL+ZX2V4zh/JSnnOM5LjuN8RNKSMscFAAA8ZO2yViXix/Szr/1EifgxtVzdajokAAACpZhu7Wdt245oZMa5bduvkcRZNgAAqkg0EqPGHACAMiomOX9Q0jclXWbb9tckvVHSe8sZFAAAAAAA1WTG5NxxnAO2bT8r6XclLZD0R47jnCx7ZAAAAAAAVIliurVHJd0uqVGSJem3bNuW4zgfLXdwAAAAAABUg2KOtf+9pLSkH2ik7hwAAAAAAJROMcn5IsdxVpQ9EgAAgDJLpZPqOBzXcDinUDqktctaFY3ETIcFAEBRyfm/27b9m47jfK/s0QAAEHB9qaQeOrBfJ+tqdengkB5cuUqxKMlhpXQcjmtJa7Msy5LruuqIx+lCDwDwhGKS819XPkE/KSmrfN256zjOFWWNDACAAHrowH49e8NbZFmWEq6r7d379cnb32U6rKoxHM7JsixJkmVZGg4zHRYA4A3FJOe3lj0KAACqxMm62oLk8GRdreGIqksoHZLrumM75wsyIdMhAQAgqbjk/LikOyVdO/L8Q5I+W86gAAAIqksHh5QYlxwuHMqaDqkivFLrvXZZqzri+TgWZEJqubq14jEAADCZYpLzXZJeI2mv8kfa3yPpVZI+WMa4AAAIpAdXrtL27nzN+cKhrB64/qZJn+eVZLZUvFLrHY3EqDEHAHhSMcn5WyT9tuM4OUmybXu/pO+L5BwAgFmLRWNF1ZiPT2ZPJQe07ZEHdcWvvtq3iTq13gAATK+Y5PyCkf9eGvfz4bJFBAAACpLZHxz4nq750+uM7zrPR6lrvYN2sgAAgGKS87+T9E3btjtHfr5GUkf5QgIAAOOT2YsurvH9rnOpa729ckzeT/pSSW3uPKhErl6LrVPa2bKCMX4A4CEzJueO4+y0bfvfJS1XvuZ8h+M4+8seGQAAPjTTjm6xO77jk9nkc31yV/m7w3ipa705Jj97mzsP6qnLV8uyLD3nurI6u/TwXe8wHRYAYEQxO+eSVCOpVtIZnTveDgAAJphpR7fYHd/xyWzqt5J0GJ+AkWizl8jVF9zQSOTqDUcEABhvxuTctu1PSPo9SV+QFJK03bbtqxzH+Vi5gwMAwG9m2tGd+Os/PdOjZCo57fFiOoyfzw8j0fpSST10IN+Z/9LBIT24cpXRY+SLrVP5HfORGxpLQoPGYgEAnK+YnfNVkn7NcZyzkmTb9qOS/l0SyTkAFCGd6tORzjZFcimlraiWtmxSJNpoOiyUyUw7uhN//acKa/uB/UV1cMc5pbhhkUwntftwlzLhkBrSw9qw7DbFSthU7qED+/XsDW/J71K7rrZ3m/2cd7askNXZpUSuXktCg9qx5jpjsQAAzldMcv7fkqKSekd+fuG4HwMAZnCks013XH5yJBk7qX2dbVp1107TYaFMZtrRXbusVR/484+pwb5UJ1OuTv7urap59qihaM0qd3I8k92Hu9TfepVClqUB19XueJc237yuZK9/sq624JTEybpaSeZ21GPRGDXmAOBhxSTnfZL+w7btJySdlXSDpP+2bXuvJDmO894yxgcAvhfJpQou0CO5lOGIUE4z7ehGIzG9LPob+u6V18uyLIVcVwuHshWM0DvKnRzPJBMOKTTu72YmXNq69UsHh5QYd0pi9HP22o46AMAbiknOu0b+G/VMmWIBgEBKW1G57smxC/R0KGo6JBj24MpV2t6d3zldOJTVA9ffZDokI8qdHM+kIT2sgXHJczhT2o7v4z/naKZfp8+c0donvqzjQwNaMMmOOgCguhUzSu1ztm03SIpNePx42aICgABZ2rJJ+0ZrzkNRLV2zyXRInlXsmDE/meoIc5B2Suf6uZU7OZ7JhmW3aXc8f6w+nMnp7qtXl/T1x3/OH/ri3+rZW26SZVnqf/xxRSbZUfdaAzkAQGVZrutO+wTbtj8u6Q8lvTj6eyS5juNcUebYxnN7evor+HaA1NTUINYdKq3a193DX/90wZixRPyY77uUf+iLfzt2hNl1XV3Z/aTnEvP5rru5fm7ja85Hk+NK1pxX0tonvqznr1mm4UxG/U89JevMGdUNDOi3oy/TQ7e+Q7FozBdrpZSq/fsdzGDdwYSmpgarmOcVc6z9bZIWO44zML+QAACY3kxjyPxoqqZgQTLXzy0WiVW0xtyk0frzgW9+U5HVq8cS8JruJ8d2x6thrQAAplZMcdf3JNWUOxAAAEbHjEmadAyZH106OFTwNQWx+VsQP7dSe3DlKl3Z/aRqhnNTJuDVsFYAAFMrZuc8Lum/bNv+vvLd2iVJjuMsL1tUAICqNNMYMj+qhuZvQfzcSm20/vyDX4jru5PUm0vVsVYAAFMrpub8p5K2SDo2/nHHcb5VxrgmouYcFUdNEkyohnVnerY1zlcN684rkqmkth8oTMCrtekb6w4msO5gQilrztOO43x+nvEAACDJ/GxrYC7SyT4dad+iSOqE0pFFWrpxmyKxxoLnFNNtPWid+gEApVNMcv7Ptm1/RVK3pJdGHyRhBwDMhenZ1pUWxPFw1ehI+xbd0fNM/jh6b0L72rdo1dbPFDznoQP7x7qtJ1xX27v3k4gDAIpWTHJ+saSMpDePe8yVNKfk3LZtS9LDkl4nKStpveM4P5nLawEA/Mf0bOtK6zgcLxgz1hGPz3o8HAm+eZHUiYJGbpHUifOeQ7d1AMB8zJicO47zHtu2L5Rkjzz/B47jnJ3ht03nbZJqHMd5k23bvyvpkyOPAQCqwIZlt2l3vHC2dZCVYjxcKRJ8LyvmOLhp6cgiub2Jsc8gHV103nNGx6VN1uwNAICZzJic27Z9paSvSHpR+dFrC23bvtVxnH+d43v+D0nfkCTHcf7Vtu2r5vg6AAAfqqbZ1tK5MWOjCdtcxowFcf77eH44Dr504zbtG605jy7S0nu2nfccuq0DAOajmGPtn5Z0+2gybtv270n6jKTfmeN7hiWlx/38rG3bIcdxpr3SaGpqmOPbAXPHuoMJrLtguWf1+/Xolx7TSxef1UWnLtAHbn2/YrHZfcZ12YsKEvz60zUlXycm192L4YsLbj68GL7Yc38Pmpoa9Mu79834nPhr7qpMQAHhtc8Z1YF1B68qJjm/ZPwuueM437Ztez5FVBlJ4/9GzJiYS2LkASqOURswgXUXRBdo3VvOJWxnz87+37S3/96a8+aIl3KdmF53jekB/WzczYeXZU7x96AKmF53qE6sO5hQ7A2hYpLzPtu23+o4zuOSZNv225Q/4j5X/yJplaQvj+zCf38erwUAQOBFI7FA1ZhPxHFwAACKS87/UNLf2ra9R/ma8/+SNJ9CsK9KWmHb9r+M/Pw983gtAADgc8z+BgCguG7t/ynpd23bvlj5I+jzOgfiOI4riYIsAAAAAABGTJmcj8wj3yrpW47jHHIc55Rt25+zbftnjuNsqViEAAAEgB/Ghc0X89gBAJi76ea5bJP0W5J+OO6xhyS93rbtB8saFQAAATM6Luz5a5bpuzder+0H9psOqeRG57Ff/rYr9EvvblbH4bjpkEoimU7qoa/v0Ye/9Tfa/sRfK5lOmg4JABBA0x1rf5ukNziOc3r0Acdx/tO27TWSvi3po+UODgBQWcl0UrsPdykTDqkhPawNy25TjJ3PkjhZV1swLuxk3XwGnxSvkjv2QZ3Hvvtwl/pbr1LIsjTgutod79Lmm9eZDgsAEDDT7ZwPj0/MRzmOMyDpTPlCAgCYMpaEvO1KDbz7Ddp9uMt0SIFx6eCQXNeVJLmuq4VD2Yq8byV37EPpUMHXuCAz3WWGf2TCoYKbDplwML4uAIC3TLdzfsq27Vc7jvPj8Q/atv3LkoJxKxwAUCATDilEElIWpsaFVXLHfu2y1vPmsZdTOtmnI+1bFEmdUDqySEs3blMk1ljy92lID2tg3Bz2cCZ4l0F9qaQ2dx5UIlevxdYp7WxZEbieCADgddMl5x+T9KRt21sl/ZskS9JVkrZI+kj5QwMAVNrEJKT2xawe+voejrmXgKlxYZcODikx7jMt5459peexH2nfojt6nsl/bb0J7WvfolVbP1Py99mw7DbtjufLPcKZnO6+enXJ38O0zZ0H9dTlq2VZlp5zXVmdXXr4rneYDgsAqsqUybnjOPtt2x6W9GeSHlZ+t/w7kjY4jnOgQvEBACpoYhKSPTOs/vdSa+tnpnbsKyGSOlFwKiCSOjHn10r2pbT3vqeVPRZWTXNa63ctVzQWlSTFIrHAr/tErr7gzzKRqzccEQBUn2nnnDuO8w1J36hQLAAAwyYmIR/+1t+U/Zg747fKy9SOfSWkI4vk9ibGTgWko4vm/Fp773tatY+3qk6W3KOu9iiuex+7tYTRetti61R+x3zkz3JJaNB0SABQdaZNzgEA1a0Stbaj47dG36MjHq/o0ehK4kZEaS3duE37RmvOo4u09J5tc36t7LGw6jRyI0qWssfCpQrTF3a2rJDV2aVErl5LQoPaseY60yEBQNUhOQcATKkStbZBHb81mVLeiKjkiDSvisQaS1ZjXtOclnvUlSVLrlzVNmdK8rp+EYvGqDEHAMNIzgEAU6pEre3o+K3RhDUo47cmU8obEaMj0izLUsJ1tb17f2CPr5dbKp3UBSt/qhfefK9S3z+rV774q7p71yrTYQEAqsyUyblt209Lcqf6dcdxlpclIgBAVan0+C2TSnkjopIj0sptumZsldBxOK4r1v2yXj3yuSTixyr6/gAASNPvnG+tVBAAgOpV6fFbJpXyRkQlR6SVm+lmbNVUWgEA8K7pRql9a/THtm3/tqRLlJ91vkDSqyR9a4rfCgAAJlHKGxFBGpFmuhlbNZVWAAC8a8aac9u2PyfpTZIaJT0n6bck/YukveUNDQAAjBfUJnCmm7FVU2kFAMC7imkId7Wk10r6jKRPK797/tlyBgUAAM4X1CZw63ct1x7FlT0WVm1zRut2XVPR96+m0orp9KWS2tx5UIlcvRZbp7SzZUUgbv4AgF8Uk5y/4DjOGdu2n5P0m47jfMG27YZyBwYAAArNtQmc13fco7FoRWvMMbnNnQf11OWrZVmWnnNdWZ1djFcDgAoqJjl/3rbt+yUdlLTLtm0pX38OAAAqaK5N4IK6447SSuTqC27+JHL1hiMCgOpSTHK+TtJNjuN8x7btr0haI+mu8oYFAIB/VGpnei5N4PpSSX37hYROHzqk3KlTuuT3f9/XY9dQPoutU/kd85GbP0tCg6ZDAoCqMmNy7jhOv23bP7Rt+0OSzkq6z3GcH5Y/NAAA/KFSO9OxaGzWr/vQgf26cN17ddFIwpX++te18IKakscG/9vZskJWZ5cSuXotCQ1qx5rrTIdUEslkSm3th9SXalBjJKNNG69VjDn2ADyomG7tmyT9kaQnJIUkfd227Z2O4/xNuYMDAGA+0sk+Hfr4/Rp+4Tn9vL5WuaXLte7GP1I0Utpd7bnWglfCxNgazpzRAzetNhwVvCgWjQWyxryt/ZCO97TIsiwN9Lpqa+/Qjq38HQDgPcUM8vxDSVc6jnOv4zgflPQ7kv6kvGEBADB/R9q36H3p7+muS85qh9Wvhp98Rx2H4yV/n0sHh+S6riTNqha8EibG9oa6SzzVDA4ot75UQ8ENqr4UfY0BeFMxNed9ks6M+/mApP7yhAMAQOlEUicKLspfkczoZ+Fcyd9nLrXgUmVq1ecaG/JS6aQ6DudnoIfSIa1d1lrykxd+4sdxa42RjAZ6z9XSN0a5jAXgTcUk5z+W9H9s2+5Uvub8VkkZ27YflCTHcT5axvgAAJizdGSR3N7E2EX5L2JhLcgUc2hsduZSCy5VplZ9ptj6Uknd//gXddxa4Mkxa6Z1HI5rSWvz2BrqiMereib6n+x9QgdTtQrVSf8xlNNLe5/Qng/9gemwprVp47Vqa+/I15xH+7XpnuWmQwKASRWTnP9o5L/RArqnRv5vlSUiAABKZOnGbXpsrOa8TrlXv0Hrrm41HdYYL9SqT7xB8K7tf6U3/cdVqmlOa/2u5YpWeeOs4XCu4DMaLsPJCz/5t+eTuui6Px67WfFvBz9jOqQZxWJRaswB+EIx3dq3VSIQAABKLRJr1K07HzUdxpTmOrd8ovkcj594g+D0Ja9R7Ojb5B51tUdx3fvYrXOKKShC6ZDccZ9ROU5e+EnokpcVrJdQw8sNR1QadHQH4AVTJue2bX/XcZzX27adk+SO+yVLkus4zoKyRwcA8JV0qk9HOtsUyaWUtqJa2rJJkWij6bA8q1T14PM5Hj/xBkG9k28zY8lS9lh4TvEEydplreqI52vOF2RCavHQyYtSKbaOvC+V1EWZX2hw3Hp5Q2MwDlLS0R2AF0yZnDuO8/qR/4/dIrZt23Icx53q9wAAqtuRzjbdcfnJkQv3k9rX2aZVd+00HZanlKMJ3HyOxz+4cpV2Pf2kjlsLlDzyY1198EOSJFeuapszFfsavCoaiQW+xnxz50E9dflqWZal51xXVmfXpCPVNnceVPLN63X221+Rauq18EVHH3/gvQYiLj06ugPwgmLmnP++pB2O47xZ0mtt2+6W9C7Hcf53uYMDAPhLJJcquMCN5FKGI/KeYne5Z5MAz+d4fCwa01+vX6+enn6llqa0J/UPSh4Lq7Y5o3W7rpnX1+A36WSfjrRvUSR1QunIIi3duE2RWPBPfiRy9QV/bxO5+imfF7okqove+HZJ0sIfW4G5KUNHdwBeUExDuE9KerckOY7j2LZ9o6S4pDeUMzAAgP+krahc9+TYBW46VJ6aTT+Ptyp2l3s2CXCpjsdHY9Giasy90MiuHI60b9EdPc/k129vQvvat2jVVu83PJuvxdap/I75yN/bJaHBeT2vFOPWKl0DTkd3AF5QTHJe6zjOD0Z/4jjOD23bvrCMMQEAfGppyybtG605D0W1dM2msryPn8dbFbvLPZsEeK6j3OaqVI3svCaSOlF48iN1wnBElbGzZYWszi4lcvVaEhrUjjXXzet5xR6Tn06la8Dp6A7AC4pJzn9o2/ZfKL9bLknvVH60GgAgQJLppHYf7lImHFJDelgblt2m2Cx3oyPRxjnXmM9mN9zP463G73LH+vp0WUO/PvOtT533NY8mwLn+fvV/85saPnNGH/xC3BP13aXaqfeadGSR3N7EuZMf0UWmQ6qIWDRWVPJc7POKPSY/HWrAAVSjYpLzdZIektQp6Yykw5LeV86gAACVt/twl/pbr1LIsjTgutod79Lmm9dV7P1nsxvu5/FW43e5H/76p7Wk9Zcn/ZpHE+Bvv5BQZN17ZVmWvuuR+u5K79RXytKN27RvtOY8ukhL72Ga7FwUe/x9OtSAA6hGxcw5T0q6uwKxAAAMyoRDCo3bqcqEK5vwzmY33EvjreZT/z7d1zyaAK994st6PoD13V4UiTVWRY35fM1UU17s8ffpVKIGnNnmALymmG7td0hqkzT6XZc55wAQQA3pYQ2M2+0KZyp7VHw2u+FeGm81n/r3Yr7moNZ3+02xZR/V0PF9ppryYo+/T6cSNeDMNgfgNcUca39Q0u+PbwoHAAieDctu0+54PvkIZ3K6++rKXqR6aTd8Nqbb/Z5pHFoxX3NQ67v9ptiyj2ro+F6KmnIvGK1rP/NSSj0nvqEXf5HTR7Z8hR10AMYUk5w/T2IOAMEXi8QqWmM+kZd2w2cyPumuP/5zNb/1VZPufs80Dq2Yrzmo9d1+U2zZRzV0fC9FTblpyWRKz//8/+l0ztJA+v/pil/9sCzL0nF20AEYVExy/qxt21+W9KSksbN0juN8vmxRAQDgYeOT7rPp18na8Yh+49d/6bzd76DOA/eymU4rzFWxZR/V0PG9FDXlprW1H1Jk0X06eyatMy/10RkegCcUk5xHJPVLeuO4x1xJJOcAgKo0Pum+IBLVqV96o/542dvPex714pU302mFuSq27KMaOr6XoqbctNEj7T0nviErdGFB7wc6wwMwpZhu7e+pRCAAAPhFsUk39eKVV67TCsWWfQS14/tMHdr9ZnRU2wUXXKLYy/+HfvHzL+qCCy6Rhh19+qEW0+EBqFJTJue2bf+D4zirbNv+qfI75QUcx7mirJEBAOBRxSbd1ItX3kw3Tortuo5CM3Vo95vRUW3//fNf6IILb9IrL3unXNfVZU1pmsEBMGa6nfP3jfz/f0r67wrEAgCAL5B0e9dMN06K7bqOQkHp0D5qdFRbftZ5eeepA0CxpkzOHcf5xcgPP+84zq9WKB4AAIA5m+nGSbFd11EoCB3aJ1OJeeoAUKxiGsL9h23brZL+TdLQ6IOO4xwvW1QAAABlUGzXdRQKQof2ifK75ofyu+aRDPPNARhXTHL+uyP/jedKouYcAAD4SrFd11EoCB3aJ2prP6TjPS2yLEsDzDcH4AHFdGt/VSUCAQAA05tshrcrlWWud1AV23Ud5wtax/bRcWoS880BeMN03dpfKemzkl4j6Z8l3e84TqpSgQEAgEKTzfCWVJK53ulkn46MzueOLNLSjdsUiTWW+kuAjwWtY/voODXmmwPwium6oPyNpB9K+hNJtZL+V0UiAgAAk5pshnep5nofad+iO3qe0eqzz+uO3md0pH1LyeJGMAStY/v6O65S+uQu9b4QV/rEX2j9H1xpOiQAVW66Y+2LHce5XpJs2/4nSUcrExIAAJjMZDO8Xdeddq53sSKpEwWJVyR1opShw6fGH2U/+ZPnlFv4RoUuiQaiY/tff+5ZRRZ+eOzvzl9/rkM7tjabDgtAFZsuOX9p9AeO45yxbfulaZ4LAADKbKoZ3tPN9S5WOrJIbm9iLFFJRxeVMnT41Pij7O4VK/Wyg5/Swit+xfcd25PJlJ799xPSgv06e6ZfTa+4gZpzAMYV0619lFu2KAAAKKOg1FNPNcN7LjXmEy3duE37Rv+Moou09J5t835N+N/Eo+wLr/gVPXH33G4AeUlb+yE1LfnQ2M2oXxz/gq64krF6AMyaLjn/Ndu2fzLu54tHfm5Jch3HYZQaAMAXRuupLcuS25vQvvYtWrX1M6bD8pRIrJE/E5xnsXUq3/xtJIn1+1H2URM7tdfVntame643HBWAajddcv7aikUBAPC9dKpPRzrbFMmllLaiWtqySZGoN3anqacG5mZnywpZnV1K5Op9f5R9vImd2n/z1y5ULBY1HRaAKjdlcu44zrFKBgIA8LcjnW264/KTIxe7J7Vz+x/o9gc+54kEnXpqYG5i0Zivx6VNZdPGa9XW3qG+VIMao/3adM9y0yEBwKxqzgEAmFIklyrYnf6Nl53Vkc42rbprp+HIqKeGGUHpdRBEsVhUO7auNh0GABQgOQcAlETaisp1T47tTp86PaxILmU6LEnUU8MMeh0AAGaD5BwAUBJLWzZp5/Y/0G+87KxOnR7Wyt9YqK/1UMOJ6kWvAwDAbJCcAwBKIhJt1O0PfG6sKdzXeqJaumaT6bAAY+h14H3JZEpt7YfyteeRjDZtvJbGcACMITkHAJRMJNroiRpzoFjJdFK7D3cpEw6pIT2sDctuUywSK8lrL924TX/18fs1lPhPPVcTUeqXfk1vTiUVi5bm9TF/be2HdLynRZZlaaDXVVt7B7XoAIwhOQcAAFVr9+Eu9bdepZBlacB1tTvepc03ryvJa0dijfrn1y3Vs3+6fWz3fHv3fn3y9neV5PUxfxPnnfelGgxHBKCahUwHAAAAYEomHCpIzjLh0l4anayrLXj9k3W1JX19zE9jJCPXdSVJruuqMdpvOCIA1YzkHAAAVK2G9HBBchbOy9KAdgAAIABJREFU5Er6+pcODhW8/sKhbElfH/OzaeO1uqypQxdf8IQua+pg3jkAo6zRfzA8zu3p4U4mKqupqUGsO1Qa6w4mVPO6G19zHs7kdPfVq0tWcy5JyVRS2w/s18m6Wi0cyuqB62+i5nxENa87mMO6gwlNTQ1WMc8jOQemwDdvmMC6gwmsO5jAuoMJrDuYUGxyzrF2AAAAAAAMo1s7AAAAAoG55QD8jOQcAACDkn0p7b3vaWWPhVXTnNb6XcsVJZkA5oS55QD8jOQcAACD9t73tGofb1WdLLlHXe1RXPc+dqvpsABfYm45AD8jOQcAwKDssbDqNJJMyFL2WNhwRGakk3060r5FkdQJpSOLtHTjNkVijabDgs80RjIa6HVlWRZzywH4Dg3hAAAwqKY5LVcjc7DlqrY5YzgiM460b9EdPc9o9dnndUfvMzrSvsV0SPAh5pYD8DN2zgEAMGj9ruXao7iyx8Kqbc5o3a5rTIdkRCR1ouA4ciR1wnBE8KNYLEqNOQDfIjkHAMCgaCxKjbmkdGSR3N7E2HHkdHSR6ZDmhWP6AIDZ4lg7AAAwbunGbdrXdJW6LlisfU1Xaek920yHNC8c0wcAzBY75wAAwLhIrFGrtn7GdBglwzF9AMBssXMOAABQYunIIrnuSKO/ABzTBwCUHzvnAAAAJbZ04zbtG605jy7y/TF9AED5kZwDAACUWNCO6QMAyo9j7QAAAAAAGEZyDgAAAACAYRxrBwDAh5ijHUx9qaQeOrBfJ+tqdengkB5cuUqxaMx0WACACiA5BwDAkPkk2KNztC3Lktub0L72LdQ4B8BDB/br2RveIsuylHBdbe/er83X30TCDgBVgGPtAAAYMppgrz77vO7ofUZH2rcU/XuZox1MJ+tqCz7Xk3W1Ywn789cs03dvvF7bD+w3HCUAoBxIzgEAMGQ+CTZztIPp0sGhgs914VB20oQdABA8HGsHAKCMUumkOg7HNRzOKZQOae2yVkUj+SPJ6cgiub2J/NH0WSbYzNEOpgdXrtL27vwR9oVDWT1w/U366Df+QQnXHVsnC4eypsMEAJSBNXp31uPcnp5+0zGgyjQ1NYh1h0pj3QXPw1//tJa0No8lVon4Mb3/5g9ImlBzPpJgm2jqxrrztmQqqe0HChP2WDTm++ZxrDuYwLqDCU1NDVYxz2PnHACAMhoO5wqOJA+Hc2O/Fok10sQNM4pFY/rk7e867/HJmsdN9jxgvpJ9Ke2972llj4VV05zW+l3LFY1FTYcFBA7JOQAAZRRKh+SOO5K8IEO7F5QGteiolL33Pa3ax1tVJ0vuUVd7FNe9j91qOiwgcEjOAQAoo7XLWtURz9ecL8iE1HJ1q+mQ5mW6GnpU1qWDQ9SioyKyx8Kq08iNIFnKHgsbjggIJpJzAADKKBqJjdWYB0HH4XhBDX1HPB6or89rpqsrn6x5HFAONc1puUddWbLkylVtc8Z0SEAgkZwDAICiTVdDj9Kbrq58qlp0oNTW71quPYoreyys2uaM1u26puDXqUkHSoPkHAAAFI0a+sqirhxeEI1Fp60xpyYdKA2ScwAAULSg1dB7HXXl8ANq0oHSIDkHAKCMkumkdh/uUiYcUkN6WBuW3aaYjxuoBa2G3uuoK4cfUJMOlAbJOQAAZbT7cJf6W69SyLI04LraHe/S5pvXmQ4LPkFdOfxgppp0AMUhOQcAoIwy4ZBC42qGM2FqtL0sCI2tpuvwDpTDTDXpAIpDcg4AQBk1pIc1MK5mOJyhu7mXBaGx1XQd3gEA3kVyDgBAGW1Ydpt2x/M15+FMTndfvdp0SJhGEBpb0eEdAPyJ5BwYMfEo45/ufaukBabDAqpKKtWn7gOPqqYuq+xgrW5ceaeiPj+OG4vEqDH3ES81tkon+3SkfYsiqRNKRxZp6cZtisQaZ/x9dHgHAH+yXNc1HUMx3J6eftMxIOA+8b6vqvbx1rELMvd/fkEbPrvKdFioMk1NDfLy97u5JgvF6vzix7T8hovGkopD3S9pze33l+z1MTmvr7tKSiVT2vPhpwsaW5mqOf+HrX+sO3qeGfv7sK/pKq3a+pkZf18yldT2A4Ud3r1Yc866Cyav921g3cGEpqYGq5jnsXMOjJh4lHHgp5cYjgjwniPtW84lC70J7WvfUlSyUKyauqwsq0ZS/jhuTR07fpWWSifVcTg/xzyUDmntslZFfTz6bba81NgqkjpRcDw9kjpR1O+jwztMCkLfBsAUknNgxMSjjBe/asB0SIDnzDVZKFZ2sFbuuOO4p4fmXitb7l3+oOo4HNeS1uaxz6AjHmeuuSHpyCK5vYmxzyIdXWQ6JGBGQejbAJhCcg6MmDij876/vEVnh01HBT/pSyW1ufOgErl6LbZOaWfLCk8eJZ2PcicLN668U93dj6imLqvTQ7W64fo75/xa5d7l96vJjpw2NTWM/fpwOFdwA2Y4THd5U379PR/Sxo/eoyW5QSVCdWq940OmQwJm5KW+DYDfkJwDIyYeZYw1UpOE2dnceVBPXb5almXpOdeV1dmlh+96h+mwSmrpxm3aN7obHV2kpfdsK+nrR6OxktWYl3uX368mO3L6519799ivh9KhgtMLCzLMZTfl0//6L3r2U3899ln0dT+pT17+KtNhAdOauNmxbtc1pkMCfIPkHABKJJGrL0gGE7l6wxGVXiTW6JvdZ44ET26mI6drl7WqI56vOV+QCanl6lYTYUKMRIM/ealvA+A3JOcAUCKLrVP5HfORZHBJaNB0SL4235rxcu/y+9VMR06jkRg15kWoREdqRqIBQHVhlBowBUZtYLaSqaQ+MlJzviQ0qB1rrpt1zTnr7py5jpHC9CYbFfaa1/4S626WJo7fzL619B2p/TISba74fgcTWHcwgVFqAFBhsWgscDXmJlEzXh5BP3JaqRnLpe5I3ZdK6qGRRPzSwSE9uHIVI9EAoMqQnKOqVOqiDcD8UTOOuajUjOVSd6R+6MB+PXvDW/L9KlxX27v3k5gDQJUhOUdVqdRFG4D5o2a88lLppDoO55vBhdIhrV3WqmjEX8eoKzVjudQdqWn+BgAgOUdVme6ibeKu+p/ufaukBYYiRamlUn3qPvCoauqyyg7W6saVdyoaoNrNIPJTZ3ivmO/poI7DcS1pbR47rdARj/uuOVylZiyXujyA5m8AAGPJuW3bt0p6u+M4a03FgOoz3UXb3vuelh6/WQl9QxcejWnd6/5Sf/FP7+LYe0B0H3hUy2+4SJZVI9d11d39SMnmaQNeMd/TQcPhXMHu7XA4V65Qy8avM5YfXLlK27sLm78BAKqLkeTctu1PSXqLpKMm3h/Va7qLtuyxsBL6hn5d78wn74mbtefDHHsPipq6rCyrRlI+6aipY1cKwTPfI92hdEjuuN3bBZlQOcIsK782vKP5G/yEHj5AeZjaOf8XSV+V9EeG3h9VarqLtprmtC48GpNVgVpFVF52sLYg6Tg9RD1ntZrv/HQvm++R7rXLWtURz9ecL8iE1HJ1a5kiBeBnD39wv37eHVaNFuj00Qv0v/q/qnBDlGQdmKeyJue2bb9X0gcluZKskf+/x3Gcv7dte1k53xuYrfW7lutPvvN5uS/cXPZaRVTejSvvVHf3I6qpy+r0UK1uuP5O0yHBkCPtW87NT+9NaF/7lsDUtr/9/iu18zsf04XJJXopltDmP7tlVr8/Gon5rsYcQOX95P/06/X6o7Hrpf99ZKfedOaPabgLzFNZk3PHcfZK2luK12pqaijFywBTampq0N98/2596q4vaOCnl+jiVw3ovr+8RbFG1l4QNDU16DWv2Wk6jKLw/a68Xj7QU1BX/fKBnsD8mX92w/f1uhfuz18wD7n6+ie+oG1f/PWifm9Q/gzgL6w7f7rYaio4aViXK/z52Rdis/5sX+xLautD/6ieFy9WU+OAtj1wkxoby9O4lXUHr/JNt/aenn7TIaAqLNCGz66SlP/G3dPTz9pDRY2uO5RP78VNcoeOjZU49F7SFJg/8/SP6hQbd4Gc+lFdUV8b6w4msO786xW/d0Zu97kSmlzTCbknzv38glcmZ/3ZfmTrEzre0yLLspR63tWfPtChHVtXlzx21h1MKPaGkG+ScwAASiHI89MrNUYMQHW761Mrteeicw12t/zZan155/ymJPSlGgpONfWl2N1G9TGWnDuO8y1J3zL1/gCA6lSu+ele6F5cjjFiXvi6AHjLZA12732seV6v2RjJaKD3XOPWxii726g+luu6pmMohsvxE1Qax55gAuvOvz7xvq+q9vHWsV3r7Fv90xBpunXn568L3sb3O4yXTKbU1n5IfakGNUb7teme5YqV4UYg6w4mNDU1WMU8j2PtAABP8PuIs/nOGPeqoH5dALwlFouWpcYc8JOQ6QAAAJDOjThbffZ53dH7jI60bzEd0qzUNKflKn8aLUj13kH9ugAA85PsS+kT7/uqdrzln9T2vi6lkinTIfkeO+cAAE+IpE4UNAOKpE4Yjmh2ylHv7QV++bpS6aQ6Dsc1HM4plA5p7bJWRSPlGcOE8utLJbW586ASuXottk5pZ8sKudJ5j8WifMaAKXvve1q1j7cy376ESM4BAJ6QjiyS25sYawaUji4yHdKsTNYgKQj88nV1HI5rSWvz2PrpiMf1/ps/YDqsMX2ppB46sF8n62p16eCQHly5isRyGps7D+qpy1fLsiw957qyOrsk6bzHHr7rHYYjBaoXZU+lR3IOAPAEP444S6aT2n24S5lwSA3pYW1Ydpti7NYaMRzOFZy8GA7nDEdU6KED+/XsDW+RZVlKuK62d+/XJ29/l+mwPCuRqy/4PBO5+rEfj/7/p4Ou3v+Xf89OOmAI4ztLj+QcAOAJ5RpxVk67D3epv/UqhSxLA66r3fEubb55nemwPKHSDf5C6ZBc99wYpgUZb7XVOVlXW5BYnqyrNRyRty22TuV3x0c+zyWhQbmuW/BY3ws/139dt5GddMAQv5Q9+QnJOQAAc5QJhxQal3Blwt5KCE0abfBnWZbc3oT2tW8p682Xtcta1RHP15wvyITUcnVr2d5rLi4dHFJiXGK5cChrOiRP29myQlZnlxK5ei0JDWrHmuskqeCxY82vUdKylDuV0tnvHdQhndVdD3+JHXQfKhijFslo08ZryzJGDaXll7InPyE5B4ASm6yREReKwdSQHtbAuIQrnPHWUWqTKt3gLxqJearGfKIHV67S9u58zfnCoaweuP4m0yF5Wiwam3QXfPxjdz38Jf3IdXX2ewd14e/dppxl6SA76J41XQLe1n5Ix3taZFmWBnpdtbV3MFYNVYnkHFUt2ZfS3vueVvZYWDXNaa3ftVxR7tRiniZrZMSFYjBtWHabdsfzNefhTE53X83F5Ci/N/grxmyavMWiMWrMS2x0d/2Qzio3SX06vGE0Kf/e/z2jwexFuvQVV2vgTKQgAe9LNRTczOtLNZgMGTCG5BxVjREQKIepGhkheGKRGDXmU/Bjg7/ZosmbWaO763c9/KX8jvm4+nR4x+iueGyhpajr6hc//6Jeedk7CxLwxkhGA73nPsPGaL/BiAFzSM5R1RgBgXKYrJERUG382OBvtmjy5g1T1afDGybuil9wwSXnJeCbNl6rtvaO/JH3aL823bPcVLiAUSTnqGqMgEA5cKEIVAeavHnDVPXp8IaJu+IadnRZU7ogAY/FotSYA5Is13VNx1AMt6eH4y0ovVQypT0ffrpgBMRozXlTU4NYd6g01h1MYN3NTTKV1PYDhU3eaP5YPNZddShoBDeyK26yEzvrDiY0NTVYxTyP5ByYAt+8YQLrDiaw7mAC6w4msO5gQrHJOQNZAQAAAAAwjJpzAACAWZrNGDUAAIpBcg4AAKaUSifVcTiu4XBOoXRIa5e1KhopbxJq4j1nizFqAIBSIzkHAABT6jgc15LW5rFOyx3xuN5/8wcC956zxRg1AH6W7Etp7335psg1zWmt37V8rCkyzCE5BwAAUxoO5wqS0OFwLpDvOVuMUSuvvlRSmzsPKpGr12LrlHa2rKBsACihvfc9rdrHW1UnS+5RV3sU172P3Wo6rKpHcg4AmLNUqk/dBx5VTV1W2cFa3bjyTkW5gA6UUDokd1wSuiBT/l6yJt5zth5cuUrbuwvHqKF0Nnce1FOXr5ZlWXrOdWV1djHLHCih7LGw6jRyE1SWfvKk1Pa+LnbQDSM5BwDMWfeBR7X8hotkWTVyXVfd3Y9oze33mw6r5JLppHYf7lImHFJDelgblt2mmMdqoMtl7bJWdcTz9d8LMiG1XN0ayPecrVg0VlSNOY3j5iaRqy84PZHI1RuOCAiWmua03KOuLFly5So3dKHqHn8nO+iGkZyj6lFzA8xdTV1WllUjKX8BXVMXzKO9uw93qb/1KoUsSwOuq93xLm2+eZ3psCoiGolVvN7bxHuWC43j5maxdSq/Yz5yemJJaNB0SECgrN+1XHsU10+elHJDF+qXdYMsWcoeC5sOraqRnKPqUXMDnC+d7NOR9i2KpE4oHVmkpRu3KRJrPO952cHaguPHp4eC2RQrEw4pNG4XLxP23jFreBON4+ZmZ8sKWZ1dSuTqtSQ0qB1rrjMdEhAo0VhU9z52q9re16W6x985toNe25wxHVpVIzlH1ZtYc8MdQ0A60r5Fd/Q8k0+6exPa175Fq7Z+5rzn3bjyTnV3P6KauqxOD9XqhuvvNBBt+TWkhzUw7iZEOOO9BmXwJhrHzU0sGqPGHKiA0R307LGwapszWrfrGtMhVTWSc1S9iTU3Ju8YJpMptbUfUl+qQY2RjDZtvFYxjtjDgEjqRMFuXyR1YtLnRaOxQNaYT7Rh2W3aHc/XnIczOd199WrTIcEnaBxXPDq0A5U3uoMObyA5R9Xz0h3DtvZDOt7TIsuyNNDrqq29Qzu2kgSg8tKRRXJ7E2O7fenoItMhGRWLxKqmxhylVWzjONChHQBIzlH1vHTHsC/VULBb2ZdqMBwRqtXSjdu0b7TmPLpIS+/ZZjokAAFHh3YA1Y7kHPCQxkhGA73nahMbo/2mQ0KVisQaJ60xB4ByoUM7gGpHcg54yKaN16qtvSNfcx7t16Z7lpsOKXCoaQQAb6JDO4BqZ7muazqGYrg9PewgorKamhrEugue9//l34/VNLquqxU/81ZNI+sOJrDuYALrDiaw7mBCU1ODVczz2DkHUFWoaQQAwBwm0wBTC5kOAAAqabF1SqMnhqhpBACgskYn05w6e4uO965VW/sh0yEBnsHOOYCqQk0jAADmMJkGmBrJOYCqEovGPFVjDgBANWEyDTA1knMAgGelUn3qPvCoauqyyg7W6saVdypKd30A8C0m05Rfsi+lvfc9reyxsGqa01q/a7mi1PX7Ask5AMCzug88quU3XCTLqpHruurufkRrbr/fdFgAgDmKxaLasXW16TACbe99T6v28VbVyZJ71NUexXXvY7eaDgtFIDkHAHhWTV1WllUjKV+bWFOXNRwRgOnQiRswL3ssrDqN1PXLUvZY2HBEKBbJOQDAs7KDtXLdc7WJp4dqTYcEeJYXEuPRTtyWZWmg11Vbewe7pECF1TSn5R51ZcmSK1e1zRnTIaFIJOcAAM+6ceWd6u5+RDV1WZ0eqtUN199pOiTAs7yQGNOJGzBv/a7l2qO4ssfCqm3OaN2ua0yHhCKRnAMAPCsajVFjDhTJC4lxNXTi7ksltbnzoBK5ei22TmlnywrFaFQJD4nGotSY+xTJOQAAQAB4ITGuhk7cmzsP6qnLV8uyLD3nurI6uxjRCaAkSM4BAAACwAuJcTV04k7k6gtOKCRy9YYjAhAUJOcAAAABUA2JsRcstk7ld8xHTigsCQ2aDglAQJCcAwAAoGy80EV+PibWmH/4pt+R9Y9dSuTqtSQ0qB1rrjMdIoCAIDkHAABA2Xihi/x8nFdj/o/UmAMoD5JzAAAAlI0XusjPRzE15nRwh1cl+1Lae9/Tyh4Lq6Y5rfW7livqo5Mr1YbkHAAAAGXjhS7y8zGxxvzkT36oW3arIAmngzu8au99T6v28VbVyZJ71NUexRmz5mEk5wAAACgbL3SRn4+dLStkdeZrzE/+5Id68Y3vUfKSaEESTgd3eNXAj+tVp5G1KUsDP2FtehnJOQAAAMrG713kY9HY2C74Lbul5CX5I8Hjk3A6uMOrEn2OXi5Xliy5cvX8iz+SdL3psDAFknMARqVSfeo+8Khq6rLKDtbqxpV3KjrLOj1q/QBgbqhHnZ2pkvDxu+t0cIeXvKLxcv3ghS/oIl2ilzSgRY3NpkPCNEjOgRETR738+UNvFX9Fyq/7wKNafsNFsqwaua6r7u5HtOb2+2f1GtT6AcDkZkq+qUednamS8PG764CXhF99Vgt/8O6xnfPsq+OmQ8I0yDyAERNHvWx56Et68P5bTIcVeDV1WVlWjaT8EcGauuysX4NaPwCY3EzJd/ZYuKAeNXssbCpUXyAJh9+s37VcexRX9lhYtc0Zrdt1jemQMA2Sc2DExFEvPS9ebDii6pAdrJU77ojg6aHaWb8GtX4oRjKd1O7DXcqEQ2pID2vDstsUi1D+gGCbKfmuaU7LPXquHrW2OVPU6048bbZp47WKcRwe8JxoLMppGB8hOQdGTBz10vSyU6ZDqgo3rrxT3d2PqKYuq9NDtbrh+jtn/RrU+qEYuw93qb/1KoUsSwOuq93xLm2+eZ3psICymin5nuuu2sTTZm3tHb5u+gYAXkByDoyYOOpl2+ZbNDxsOqrgi0Zjs64xn4hjhihGJhxSaNzpmEw4ZDgioPxmSr7nuqs28bRZX6ph7Nf8uKtOY9Hy8ONaAEwiOQdGTBz10tjYoJ6efoMRBcNkFzyuxEUQKq4hPayBceUP4UzOdEhA2ZXrSOvE02aN0XP/XvpxV53GouXhx7UAmERyDqCsJrvgkcRFECpuw7LbtDuerzkPZ3K6+2ouEIG5mnjabNM9y8d+bbpdda+isWh5+HEtACaRnAMoq6kueLgIQqXFIjFqzBEIXjgqPPG02XjT7ap7FY1Fy8OPawEwiYI7AGW12Dol13UlaeyCZ7LHAADFGT0qfOrsLTreu1Zt7YdMh1Rg08ZrdVlThy6+4Ald1tRRsKvuVTtbVmjFz7r0Kz/u1oqfddFYtET8uBYAk9g5B1BWU3VSp7t6dUul+tR94FHV1GWVHazVjSvvVJS+A0BRvH5UeLpdda+isWh5+HEtACaRnAMoq6kueLgIqm7dBx7V8hsukmXVyHVddXc/Mu+u/UC14KgwAAQTx9oBABVXU5ct2PmrqcsajgjwD44KA0AwsXMOAKi47GCt3HHNl04P1ZoOCfANjgoDQDCRnAMAKu7GlXequ/sR1dRldXqoVjdcf6fpkAAAAIwiOQcAVFw0GqPGHAAAYByScwBAVUumk9p9uEuZcEgN6WFtWHabYhE6xwMAgMqiIRwAoKrtPtyl/tarFHrblRp49xu0+3CX6ZAAAEAVIjkHAFS1TDhU0Dk+E+afRgAAUHlcgQAAqlpDeliu60qSXNdVOJMzHBEAAKhG1JwDAKrahmW3aXc8X3MezuR099WMqAIAAJVHcg5MIplM6aMfe0K/OFmnxkhGmzZeq1gsajosVFBfKqnNnQeVyNVrsXVKO1tWKBalSVgQxSIxbb55nekwgKIl+1Lae9/Tyh4Lq6Y5rfW7livKv1EA4Hsk58Ak2toP6XhPiyzL0kCvq7b2Du3Yym5aNdnceVBPXb5almXpOdeV1dmlh+96h+mwAEB773tatY+3qk6W3KOu9iiuex+71XRYAIB5ouYcmERfqqGgQVRfqsFwRKi0RK6+YA0kcvWGIwKA/K75z751VpZGvj/JUvZY2HBUAIBSIDkHJtEYyRQ0iGqM9huOCJW22DpVsAaWhAYNRwQA+V3zM6kauRr5/iRXtc0Zw1EBAEqBY+3AJDZtvFafeeRL+ZrzaL823bPcdEiosJ0tK2R1dimRq9eS0KB2rLnOdEgAAiSZTKmt/ZD6Ug1T9jaZrLY8eyys1+j39QN9QRfpEg1Ef6hP7HpnUa8HAPA2a3RnyOPcnh52LlFZTU0NYt2h0lh3MIF1V3kf2do11tvEdV1d1nR+b5NPvO+rqn28VZYsuXKVfWtcrlzVPf7ugsfufezWol7Pa1h3MIF1BxOamhqsYp7HzjkAABMk00ntPpwfr9aQHtaGZbcpFqFbP0qnmN4m2WNh1U2oLb/7i1dqj+LKHgurtjmjdbuuKfr1AADeRnIOAMAEuw93qb/1KoUsSwOuq93xLsatoaQaIxkN9LpjO92T9TapaU7LPeqO7ZLXNmcUjUUn7cxezOsBALyNhnAAAEyQCYcKdiEzYf65RGlt2nitLmvq0MUXPKHLmjom7W3y9vuv1H+88mP6v3Wf19FX7tTb/+z183o9AIC3sXMOAMAEDelhDbjndiHDmZzpkBAwsVh0xprwr3zsu3rdC/fnd86HXH15Z1z3PtY859cDAHgbyTkAABNsWHabdsfzNefhTE53X03Sg8qbrOYcABBcJOcAAEwQi8SoMYdxk9WcAwCCi+QcAADAg9bvWj5pZ3aY15dKanPnQSVy9VpsndLOlhWKRZnoAGB+SM4BAAA8aKrO7KWSTKbU1n5IfakGNUYy2rTxWsVi0bK9X5Bs7jyopy5fLcuy9Jzryurs0sN3vcN0WAB8juQcCBAutAAAxWprP6TjPS2yLEsDva7a2jtoKlekRK6+YKJDIldvOCIAQcBsGCBARi+0Tp29Rcd716qt/ZDpkAAAHtWXaihIMPtSDYYj8o/F1im5ritJcl1XS0KDhiMCEATsnAMBwoUWAHiDH04yNUYyGug9NzKwMdpvOiTf2NmyQlZnlxK5ei0JDWrHmutMhwQgAEjOgQDhQgsAvMEPR8Y3bbxWbe0d+RsI0X5tume56ZB8IxaNUWMOoORIzoEA4UILALzBDyeZYrGo525xB2nQAAAgAElEQVQYAEA1IzkHAoQLLQDwBk4yAQBmi4ZwAAAAJbZp47W6rKlDF1/whC5r6uAkEwBgRuycA6gKfamkNnceVCJXr8XWKe1sWaFYNGY6LAA+NVPDN04yAQBmi+QcQFXY3HlQT12+WpZl6TnXldXZRTMfoMSq6SaYHxq+AQD8heQcQFVI5OoLmjMlcvWGIwKCp5pugvmh4RsAwF+oOQdQFRZbp+S6riTJdV0tCQ0ajggInmq6CdYYyRR8T6HhGwBgvtg5B1AVdraskNXZpUSuXktCg9qx5jrTIQGBs9g6ld8xH+lQ7rebYDPVkY/H6EoAQKlZo3d9Pc7t6eGONCqrqalBrDtUGusOJpRq3SVTSX1kpOZ89CaYn2rOP7K1a6yO3HVdXdZEHXk58f0OJrDuYEJTU4NVzPPYOQcAACURi8Z8XWNOHTkAwCRqzgEAAEQdOQDALJJzAAAA5evIL2vq0MUXPKHLmjqoIwcAVBTH2gGfmaph0WwaGQGzlexLae99Tyt7LKya5rTW71quKOsLAROLRakxBwAYw8454DNt7Yd0vKdFp87eouO9a9XWfmjax4FS2Hvf06p9vFWxo29T3ePv1p4PP206JAAAgEBh5xzwmakaFtHICOWUPRZWnUbWlyxlj4UNR4Sg6EsltXmkw/ti65R2tqzwVYd3AABKheQc8JnGSEYDvefmCI82LJrqcaAUaprTco+6smTJlava5ozpkKpeUEpZNnce1FOXr5ZlWfkZ6Z1dvu74DgDAXJGcAz6zaeO1amvvyF+QR/vHGhZN9ThQCut3LdcexZU9FlZtc0brdl2jVKpP3QceVU1dVtnBWt248k5F2fGsmNFSFsuyNNDrqq3dnzO5E7n6glM/iVy94YgAADCD5BzwmakaFtHICPMxU6IdjUV172O3Fvyezi9+TMtvuEiWVSPXddXd/YjW3H5/pUOfkVeOTZc6jqCUsiy2TuV3zEdO/SwJDZoOCQAAI0jOAQDqPvDorBPtmrqsLKtGUj45rKnLViLUWfPKselSxxGUUpadLStkdXYpkavXktCgdqy5znRIAAAYQXIOAJhTop0drJU7bsfz9FBtucOcE68cmy5VHKM78MdeVqN07069NneFXnFpzrelLLFojBpzAABEcg4A0NwS7RtX3qnu7kdUU5fV6aFa3XD9nRWIdPa8cmy6VHGM34F3X+PqN3/WpR0lTm69UgoAAEA1ITkHAMwp0Y5GY56sMZ/IK8emSxVHJU4CeKUUAACAalLx5Ny27bCkv5UUlnShpHsdx/l2peMAAJzjl0R7LrxybLpUcVTiJIBXSgEAAKgmJnbOPyTpoOM4n7Zt+7WSOiVdaSAOAAB8pxInAbxSCgAAQDUxkZx/UtLpkR9fKGnIQAwAAPhSJU4CmCoFSCZTams/pL5UgxojGW3aeK1isWhF3hsAANPKmpzbtv1eSR+U5EqyRv7/HsdxnrVte5GkuKQPlDMGAAAwO6ZKAdraD+l4T4ssy9JAr6u29g7t2Lq64nH8//buP8rus64T+PvG0plQktzJMSCiDYjwoKsL+OOISMWmYH/YrbSeFVpk6S+0uC4tkLUWVunRbXdPHdB4WGlhW6p1G8Qf0C6YrUi6WjjyU7uWdX3YH5gugiUlmaS0mbbZfPePe5NO0iSdJjPzzNx5vc7pSe7N9+b7+c75djLv7/N5ngcAWuh1XbfgJy2lfG+SWzOYb/6ns/jIwhcJACyo17z+w9k1ffaB12vGP5IP/M6rGlYEAHOiN5uDWiwI991JPpjkp2ut98z2c9u3PzB/RcFhrFu3yn3HgnPf0cJiue9WnzSVqT2PzXVf/bRdi6Iu5sdiue9YXtx3tLBu3apZHddizvm1ScaSbCql9JJM1VrPbVAHACwqo7i/+JO5po1XnJbJTbcO5pz3H8jGyzcscLUA0M6Ch/Naq/40ADiMUdxf/Mlc08RE/3FzzC0SB8By0WLkHGBREgJobRT3Fz/ea7JIHADLhXAOMCQEcCx27pjKTVfemeltqzO2flcuvW5D+sf4UGcx7C8+l9eTHP817ZhadVC43zE1u3l7ALDUCOcAQ0IAx+KmK+/M+G2vy8r00t3d5cbckre+79iWUmm1v/hMc3k9yfFf09o1u/ON+x8L92v7FnICYDQJ5wBDQgBHc6SFzaa3rc7K4Q4pvfQyvW31MZ+j1f7iMz3Z63mikfbjvSaLxAGwXAjnAENCAEdzpIXNxtbvSnd3l1566dJlfP3u1qUelyd7PXM90n6owy0SBwCjSDgHGBICOJojLWx26XUbcmNuyfS21RlfvzuXXHfqcZ+r5eKEM69nxbfcn32PPJprfvzjR5x/PpedA09krufDA8BiIpwDjKjZ7i89intrz4cjLWzWn+jP6Uhx0nZxwpnX8843fCjjt10yGEU/wqj4QnYOzPcoPQC0JJwDjKhf/N0/yZ8/7zUH2rAf/d0P5D++6bWPO24U99aeDwu5WNtiWZxwNqPi89E5cDz1AMBSJZwDjKjP7ugOCnif3dEd9rhR3Ft7PizkYm2LZXHC2YyKz0fnwPHUAwBLlXAOMKL27b4/3Yw27H0P3H/Y4xbD3toc7HgXJ5yrOesLOSq+FOsBgLnU67rDj6QsMt327bY0YmGtW7cq7jsW2lzedxe/8+Z8fNfKrFj5tOzb8428oj+dG9/y+scdt3NqZ94+nHO+v13bnPOl7e1X//GBOetd1+XkdUefs+77HS2472jBfUcL69at6s3mOCPnACPqnZf85DB0J9/WX5Frzj/nsMcthr21mVuLZc46ADB7wjnAiBK6l6/FMmcdAJg94RwAjmCpbjN3vHPWAYCFJ5wDwBHM3Gbub78xlb/6tZvyjO94waIP6hMT/QXbFx0AmBvCOcCImauVujl4m7m99/xZdrziiuy0HzwAMA+Ec4ARM7lp64GVur9xf5fJTUdfqZsjm7nNXMbmbj/4pdouDwDMH+EcYMRYqXvuXHvBK9Pb/Mf58r6n5r6v/112dGfOyX7wM9vljcIDAIlwDjByrNQ9d2aueL9z6qV5+zCo798P/ljNbJc/3lF4AGA0COcADR3a3vzeN52X4/3WbKXu+TGXW9PNbJc/3lF4AGA09Lqua13DbHTbtxv5YWGtW7cq7jvm28+/5w8OtDd3XZezv3pbfuNi88NH3c6pnXn78KHM/lH4lnPOfb+jBfcdLbjvaGHdulW92Rxn5BygoUPbm7c9qr15OZjLUXgAYDSsaF0AwHL2rN6D2d/B1HVd1j9FezMAwHJk5BygoZmrgX/biofyW//q3Py/va2rAgBgoQnnAA0d2t68dsJcOACA5Ug4B4AFsnPnVCY3bR2spL9mdzZecVomJvqtywIAFgFzzgFggUxu2pp7t1+QB/eek3vvf20mN21tXRIAsEgI5wCwQHZMrTpodf4dU6saVwQALBbCOQAskLVrdh+0Ov/avvUFAIAB4RwAFsjGK07LyetuzUkn3J6T192ajZdvaF0SALBIWBAOOGBqake23HFDxlZOZ/qh8Zx1xmXp9ydalwUjY2Kin2uuPq91GQDAImTkHDhgyx03ZMOZJ+Zlp67JaWedmC13XN+6JAAAWBaEc+CAsZXTBy1WNbZyunFFAACwPGhrBw6Yfmg8Xdel1+ul67o8vGe8dUmMMHt+AwA8xsg5cMBZZ1yWrVseySfu3JWtWx7Jmadf1rokRpg9vwEAHmPkHDig35/I+a++qnUZLBP2/AYAeIyRcwCasOc3AMBjhHMAmrDnNwDAY7S1A9CEPb8BAB5j5BwAAAAaE84BAACgMeEcAAAAGhPOAQAAoDHhHAAAABoTzgEAAKAx4RwAAAAaE84BAACgMeEcAAAAGjuhdQEALD47d05lctPW7JhalbVrdmfjFadlYqLfuiwAgJFl5ByAx5nctDX3br8gD+49J/fe/9pMbtrauiQAgJEmnAPwODumVqXX6yVJer1edkytalwRAMBoE84BeJy1a3an67okSdd1Wdt/oHFFAACjzZxzYEmamtqRLXfckLGV05l+aDxnnXFZ+v2J1mWNjI1XnJbJTbcO5pz3H8jGyze0LgkAYKQJ58CStOWOG7LhzBPT642l67ps2XJ9zn/1Va3LGhkTE/1cc/V5rcsAAFg2tLUDS9LYyumD5kSPrZxuXBEAABw74RxYkqYfGj9oTvTDe8YbVwQAAMdOWzuwJJ11xmXZsuX6jK2czsN7xnPm6Ze1LgkAAI6ZcA4sSf3+hDnmAACMDG3tAAAA0JiRc4ARsXPnVCY3bR1sf7ZmdzZecVomJvqtywIAYBaMnAOMiMlNW3Pv9gvy4N5zcu/9r83kpq2tSwIAYJaEc4ARsWNq1UHby+2YWtW4IgAAZks4BxgRa9fsPmh7ubX9BxpXBADAbAnnACNi4xWn5eR1t+akE27PyetuzcbLN7QuCQCAWbIgHMCImJjo55qrz2tdBgAAx8DIOQAAADQmnAMAAEBj2tphidk1tSN3bZ7Mmn1T2dXr55QLNmZNf23rsgAAgONg5ByWmLs2T+bCZ9+X8577SC58zn25a/Nk65IAAIDjJJzDErNm39RBe1mv2TfVuCIAAOB4CeewxOzq9Q/ay3rXin7jigAAgONlzjksMadcsDE3759zvqKfU87f2LokeEI7d05lctPW7JhalbVrdmfjFadlYsKDJQCA/YRzWGLW9Nfm7Dde27oMeFImN23NvdsvSK/Xyzfu7zK56VZ7sgMAzCCcw4iyqjuLyY6pVQetlbBjalXjigAAFhdzzmFEWdWdxWTtmt0HrZWwtv9A44oAABYX4RxGlFXdWUw2XnFaTl53a0464facvO7WbLx8Q+uSAAAWFW3tMKIGq7rfl16vZ1V3mpuY6JtjDgBwFMI5jCirugMAwNIhnMOIsqo7AAAsHeacAwAAQGPCOQAAADQmnAMAAEBjwjkAAAA0JpwDAABAY1ZrhyVs19SO3LV/u7ReP6dcsDFr+mtblwUAADxJRs5hCbtr82QufPZ9Oe+5j+TC59yXuzZPti4JAAA4BsI5LGFr9k2l1+slSXq9Xtbsm2pcEQAAcCy0tcMScmgb+yN7n5quezi9Xi9d12XXin7rEgEAgGMgnMMSsr+NfRDG78tv/481ufnvnzEI6yv6OeX8ja1LBAAAjoFwDkvA/hHzFf94dzZ/9dGc9cJnpn/SiXnm2HROeeO7WpcHAAAcJ+EcloADI+bP+dZ0XZcPfOr/5jUv+XZt7AAAMCIsCAdLwKELvz2SE3Lz3z9DGzsAAIwII+ewBOzq9dN19x1Y+G3ft7woZ7/x2tZlAQAAc0Q4hyXglAs25ub9q7Rb+A0AAEaOcA5LwJr+WiPlAAAwwsw5BwAAgMaEcwAAAGhMOAcAAIDGzDkHMjW1I1vuuCFjK6cz/dB4zjrjsvT7E63LAgCAZUM4h0Vm19SO3LV/ZfZeP6dcsDFr+mvn9Zxb7rghG848Mb3eWLquy5Yt1+f8V181r+cEAAAeo60dFpm7Nk/mwmffl/Oe+0gufM59uWvz5Lyfc2zldHq9XpKk1+tlbOX0vJ8TAAB4jHAOi8yafVMHBeU1+6bm/ZzTD42n67okSdd1eXjP+LyfEwAAeIy2dlhkdvX66br70uv10nVddq3oz/s5zzrjsmzZcn3GVk7n4T3jOfP0y+b9nAAAwGOEc1hkTrlgY27eP+d8RT+nnL9x3s/Z70+YYw4AAA0J57DIrOmvzdlvvLZ1GQAAwAIy5xwAAAAaE84BAACgMeEcAAAAGhPOAQAAoDHhHAAAABpb8NXaSylPTXJrkokkDyd5fa31qwtdBzB3pqZ2ZMsdN2Rs5XSmHxrPWWdcln5/onVZAACwZLQYOX9Dks/VWl+e5D8lubJBDcAc2nLHDdlw5ol52alrctpZJ2bLHde3LgkAAJaUBQ/ntdZNSa4Zvjw5yc6FrgGYW2Mrp9Pr9ZIkvV4vYyunG1cEAABLy7y2tZdSLk7y5iRdkt7w14tqrZ8vpXw8yfckeeV81gDMv+mHxtN1XXq9Xrquy8N7xluXBAAAS0qv67pmJy+llCQfrbV+5xMc2q5I4Ant3LkzH/yj38wJJz6YvY+clJ/+qSsyMWHOOQAAZDBQ/YRaLAj3S0m+XGv9vSQPJtk7m89t3/7AvNYFh1q3bpX7btZOyHk/ufHAq717/T97rNx3tOC+owX3HS2472hh3bpVszpuwcN5kpuS/E4p5ZIM5rxf1KAGAAAAWDQWPJzXWr+W5MyFPi8AAAAsVi22UgMAAABmEM4BAACgMeEcAAAAGhPOAQAAoDHhHAAAABoTzgEAAKAx4RwAAAAaE84BAACgMeEcAAAAGhPOAQAAoDHhHAAAABoTzgEAAKAx4RwAAAAaE84BAACgMeEcAAAAGhPOAQAAoDHhHAAAABoTzgEAAKAx4RwAAAAaE84BAACgMeEcAAAAGhPOAQAAoDHhHAAAABoTzgEAAKAx4RwAAAAaE84BAACgMeEcAAAAGhPOAQAAoDHhHAAAABoTzgEAAKAx4RwAAAAaE84BAACgMeEcAAAAGhPOAQAAoLETWhcAAEeyc8dUbrryzkxvW52x9bty6XUb0p/oty4LAGDOCecALFo3XXlnxm97XVaml+7uLjfmlrz1fee2LgsAYM5pawdg0Zretjq99JIkvfQyvW1144oAAOaHcA7AojW2fle6dEmSLl3G1+9uXBEAwPzQ1g7AgpvtXPJLr9uQG3NLpretzvj63bnkulMbVAsAMP+EcwAW3Gznkvcn+uaYAwDLgrZ2ABacueQAAAcTzgFYcOaSAwAcTFs7AAvOXHIAgIMJ5wAsOHPJAQAOpq0dAAAAGhPOAQAAoDHhHAAAABoz5xwAmJWdO6Zy05V3Znrb6oyt35VLr9uQ/kS/dVkAMBKEcwBgVm668s6M3/a6rEwv3d1dbswtFvYDgDmirR0AmJXpbavTSy9J0ksv09tWN64IAEaHkXMAliUt2k/e2Ppd6e7u0ksvXbqMr9/duiQAGBnCOQDL0ii3aM/Xg4dLr9uQG3NLpretzvj63bnkulPnoFoAIBHOAVimpretzsoRbdGerwcP/Yn+yDzAAIDFxpxzAJalsfW70qVLkpFr0TY3HACWHiPnACxLo9yibW44ACw9wjkAy9Iot2iP8oMHABhVwjkAjJhRfvAAAKPKnHMAAABoTDgHAACAxoRzAAAAaEw4BwAAgMaEcwAAAGhMOAcAAIDGhHMAAABoTDgHAACAxk5oXQAALGY7d0zlpivvzPS21RlbvyuXXrch/Yl+67IAgBEjnAPAUdx05Z0Zv+11WZleuru73Jhb8tb3ndu6LABgxGhrB4CjmN62Or30kiS99DK9bXXjigCAUSScA8BRjK3flS5dkqRLl/H1uxtXBACMIm3tAHAUl163ITfmlkxvW53x9btzyXWnti4JABhBwjkAHEV/om+OOQAw77S1AwAAQGPCOQAAADQmnAMAAEBjwjkAAAA0JpwDAABAY8I5AAAANCacAwAAQGPCOQAAADQmnAMAAEBjwjkAAAA0JpwDAABAY8I5AAAANCacAwAAQGPCOQAAADQmnAMAAEBjwjkAAAA0JpwDAABAY8I5AAAANCacAwAAQGPCOQAAADQmnAMAAEBjwjkAAAA0JpwDAABAY8I5AAAANCacAwAAQGPCOQAAADQmnAMAAEBjwjkAAAA0JpwDAABAY8I5AAAANCacAwAAQGPCOQAAADQmnAMAAEBjwjkAAAA0JpwDAABAY8I5AAAANCacAwAAQGPCOQAAADQmnAMAAEBjwjkAAAA0dkKrE5dSXpDkU0meXmt9pFUdAAAA0FqTkfNSyqokk0mmW5wfAAAAFpNWbe3vTXJVkocanR8AAAAWjXltay+lXJzkzUm6GW/fm2RzrfWeUkpvPs8PAAAAS0Gv67onPmoOlVK+mOTLSXpJXpLk07XWH1vQIgAAAGARWfBwPlMp5UtJnl9rfbRZEQAAANBY663UugxG0AEAAGDZajpyDgAAALQfOQcAAIBlTzgHAACAxoRzAAAAaGxe9zmfK6WUFUneleT7k4wlubrW+idtq2K5KKW8IMmnkjy91vpI63oYbaWU1Ul+L8nqJE9J8tZa66faVsWoKqX0kvx2khcmmU5yaa31/7StilFXSjkhyU1Jnp3kxCTX1Fr/c9OiWDZKKU9P8rkkr6i1frF1PYy+UsovJTkng5/rfrvW+v4jHbtURs5fl+SEWuspSV6V5Dsb18MyUUpZlWQygx9aYSG8Jcmf1Vp/LMlFSf5D23IYca9KMlZrfWmSqzJ4EA7z7WeS3F9r/dEkZyZ5d+N6WCaGD4auT/JQ61pYHkopL0/yw8N/Z38sybcf7filEs5PT/KVUspHkrw3iaerLJT3ZvADq2/iLJR3Jblh+PunJNnTsBZG38uS/JckqbV+OskPtC2HZeKDSX55+PsVSR5tWAvLy2SS9yT5SutCWDZOT/KFUsqHk9ye5CNHO3jRtbWXUi5O8uYM9kDfb3uSPbXWs0spP5rk5iQvb1AeI+oI9929STbXWu8Ztn7CnDrkvusNf72o1vr5Usq3JLklyZsalsjoW51k14zXe0spK2qt+1oVxOirtT6UHOhO+4Mkb29bEctBKeXCJF+rtX6slPK21vWwbHxzkpOTnJ3kOzII6C840sFLYp/zUsrmJB+stX5o+PqrtdZnNi6LEVdK+WKSL2cQml6S5NPDVmOYV6WU701yawbzzf+0dT2MrlLKO5P8Za31D4ev7621nty4LJaBUsq3J/njJO+utf5O63oYfaWUP0+y/8Hji5LUJOfUWr/WripGXSnl32XwUOg3hq/vzmC9g/sPd/yiGzk/gk8kOSvJh0opL0yyrXE9LAO11ufv/30p5UtJXtmwHJaJUsp3Z9Dy+dO11nta18PI+2QGT/P/sJTykiTuOeZdKeUZSe5I8i9rrXe2roflodZ6oOu2lHJnkp8TzFkAn8igC/I3SinfmuSpSb5+pIOXSjh/X5L3lFL+cvj6spbFsCztbzuG+XZtBrtSbBpOp5iqtZ7buCZG14eSvLKU8snh64taFsOycVWSfpJfLqX8Sgb/xp5Za324bVksI4u/dZiRUGv9aCnllFLKZzLIEj9faz3i/bck2toBAABglC2V1doBAABgZAnnAAAA0JhwDgAAAI0J5wAAANCYcA4AAACNCecAAADQ2FLZ5xwAmimlrE/yxST/ffjWiUn+IclFtdavHHLsM5O8r9Z69jGc569qrd93DJ97eZKra62nHubPfiKDfaVPSvJNST6c5B1H22d1sSulvCHJ7lrr7x/hz1+Z5Mpa6ysWtjIAOHZGzgFgdv6h1vp9w/++J8nnk7z70INqrV89lmA+/OyTDuYzPC5sl1LOSPJbSV5fa31xkh9M8sIkVx/HeRaDlyYZO/TNUkqvlPLWJJvjZxwAlhgj5wBwbP4iyT9LklLKl5J8OoPg+y+SfLDW+pxSyvuT7Ery/UmeleRXa603l1ImktyY5AVJppO8pdb6X0sp+2qtK0op70jy/CTPTbI2yXtrrZOllFXDzz0rybcm+Yta6+uPUuPbMhhR/99JUmt9uJTyxuF5U0p5XpL3Ds/xjSRvqrV+flj3g0lelmRNkjcneV2Sf5rkw7XWf11KeX2S84affXqSj9Ra3zr8e9+W5LVJ9ib50yS/mOTkJB9K8oUkL07yj0n+ea11qpRyepJfzeDnki8leUOtdefw63pLktOTPHX4tV2b5Jwkp5ZSvlpr/diM6/2uJCXJpUnedJSvCwAsOp4qA8CTVEp5SpJXJ/nEjLc/Wmv9riRfy8Gj2N9Waz0lg0A5OXzv3yb5n7XW784gcF4zfH/m5/5JklOT/ECSnyulvCjJTyT561rrj2QQ3l9aSnnxUUp9cZLPzHyj1vqVWuvW4cvfS/KbtdYXJnlLkj8aXluSPLPW+qIk70jy/iQ/O/z7fnb4kCDD2s4d1vqSUsqrSilnJjl7eOyLkzwvyWXD41+YZLLW+r0ZPLR4bSnlm5P8+yQ/Xmv9/gzC/HUzSt5ea/2hJDckeVut9eNJbk/yK4cE89Ra/7bW+rNJdh7lawIAi5KRcwCYnWeVUv4qSS+DOeefyWAu936fOeynBmEztdYvDEfMk+RHk5y///0kP3KYz22ute5JsqeUcnuSDbXWd5VSfrCUcnkGo8RrkzztKDXvG9b7OKWUk5I8t9Z627COT5dSvp7ByHOSbBn+ui3JPbXWrw8/9/Uk+6/j9lrr/cP3P5DktAw6ATbXWh8Zvn9TBg8g/iTJfbXWvxl+9gvD+n8og1H1O0spvQwGDr4+o9Q7Zhx/7lGuFQCWNOEcAGbnH55gTvieI7w/fZj3Hp35opRSMlhwbqa9M36/IsneUsovJPmpDEaRP5bke3KE8D302QxGt/9uxrmel+TfJPmFPL6DbkUe+9ngkSPUcrQaHz1MPb0Zf+fMr0U3/LNvSnJXrfVVw/pOTLJqxnHThxwPACNJWzsAzM5cBMP9f8dfJHlNkpRSXpBky3D19JnnOLeU8pThaPvZGYzAvzLJDbXWDwyPfVEG4fZIfj3JO0op3zk819OSvCvJ39daH0jyv0op+0PxS5I8I4MR6tlcQ5KcWUpZVUoZz6ATYEuSO5OcX0oZL6WckOSiJFsP89n9Pp3kh4cPDZJBG/2vP0ENe5M85QmOAYAlRTgHgNk52tZjR/qzQ9/f//odSZ5fSrk7gwXPfuYwx+/JYE77J5NcW2v9uyS/meTqUsrnMlgp/pNJnnOkomqtdyR5e5LfL6X8dZJPJflsrfUdw0N+JsnlpZS/yWBV93NrrXufxLV+LYN29b9Oclut9WO11o8m+UiSzyW5J4MF3t59mM/ur/G+JBcn+WAp5b9l8MDhLUc6fujPklxVSjnvKHUCwJLS67olu80pAIyk4WrtXa31V1vXciTD1U20t9AAAABGSURBVNpfXmu9uHUtADAKjJwDAABAY0bOAQAAoDEj5wAAANCYcA4AAACNCecAAADQmHAOAAAAjQnnAAAA0JhwDgAAAI39f+wmrsV1XuAIAAAAAElFTkSuQmC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8" name="AutoShape 10" descr="data:image/png;base64,iVBORw0KGgoAAAANSUhEUgAAA+cAAAPmCAYAAACGou4ZAAAABHNCSVQICAgIfAhkiAAAAAlwSFlzAAALEgAACxIB0t1+/AAAIABJREFUeJzs3Xt8XGd17//vHjmaUWJp71EyiSAJthNAcOjphZjLaTMWSU6JLRwa7LSplSovkXBREif2IeISCCimwQGq8kMENTJXteJlQSnizqCe84MXUumBYg6XU6CiAXIxQYoUaW/ZkUa2Nfv8oYyisS1rrNkzz1w+77+iWPPMkvy8JK+9nrUey/d9AQAAAAAAc0KmAwAAAAAAoNKRnAMAAAAAYBjJOQAAAAAAhpGcAwAAAABgGMk5AAAAAACGkZwDAAAAAGDYOlNv3NjYeKGkQ5L+++jo6C9NxQEAAAAAgGlGKueNjY3rJPVKmjXx/gAAAAAAFBNTx9q7JD0k6QlD7w8AAAAAQNEoeHLe2NjYJunJ0dHR/ynJKvT7AwAAAABQbCzf9wv6ho2Njd+RlHrmwz+UNCrptaOjo0+u9Brf933LIo8HAAAAAJScrJLZgifnyzU2Nn5b0puzGAjnT0wcKURIwJJYrFbsOxQa+w4msO9gAvsOJrDvYEIsVptVcm76KjVzTwYAAAAAACgSxq5Sk6TR0dGrTb4/AAAAAADFwHTlHAAAAACAikdyDgAAAACAYSTnAAAAAAAYRnIOAAAAAIBhJOcAAAAAABhGcg4AAAAAgGEk5wAAAAAAZOlnP/t33XnnmwNf1+g95wAAAAAABC2VSumT7/26Jn8QUZWd1PXveole+JLLcl734MF/0NDQN1RTc24AUWaicg4AAAAAKCuf/cj/1JG/a5b9gx1a/79a9Jm9P1Eqlcp53YsvvlT793cFEOGpSM4BAAAAAGVl6peWInKe/R+/2SjXnc553aamq1RVVZXzOqdDcg4AAAAAKCt1Gxd0TLNLH/uXPi7HiRqMaHX0nAMAAAAAyspNd79avZNf0FOH1qsqOqcb73mRQqHgatO+7we2VhrJOQAAAACgrFRVVemOD16ft/Utywp8TY61AwAAAACQpYaG56i391OBr0tyDgAAAACAYSTnAAAAAAAYRnIOAAAAAIBhJOcAAAAAABhGcg4AAAAAgGEk5wAAAAAAGMY95wAAAAAArOLEiRN64IH3amzsdzp+/LhuvvkWXXnllsDWJzkHAAAAAJSVVCql7o9+Vb96tEY14TndevN/1YtedFlOa/7zPyfkOI7e/e73amZmRq9/fUugyTnH2gEAAAAAZeXTf//P+sHPtmpm/s80PvOX+tsHf6xUKpXTmldf/ad6wxtukyT5fkrr1gVb6yY5BwAAAACUld/+Tlp3jrP08czTG+S60zmtGYlEVFNTo9nZp/Xud79Db3rT7bmGmYHkHAAAAABQVi6MpbRwYnbp4/U1j8txojmvOz4+prvuuk3btm3XNde8Ouf1lqPnHAAAAABQVt54y7Vy3S/p14+dp5rInG5p/S8KhXKrTU9NPaW7775Tb3nL2/XSl24OKNJnkZwDAAAAAMpKVVWV3vHW1wW6Zn9/n44cOaK+vk/o05/+uCzLUlfXR1RdXR3I+pbv+4EslGf+xMQR0zGgwsRitWLfodDYdzCBfQcT2HcwgX0HE2KxWiubz6PnHAAAAAAAw0jOAQAAAAAwjOQcAAAAAADDSM4BAAAAADCM5BwAAAAAAMNIzgEAAAAAMIx7zgEAAAAAWEUqldIHPnC/HnvsUYVCIXV03KNNmy4LbH2ScwAAAABAWUmlUnrfZ76sHx89R7Wa11tf/Yd6yfMvz2nN7353WJZl6aGHPqkf/eiH+tjHevTAA38bUMQk5wAAAACAMtMz+E31r3+VdKEtSXr7lz+vr/yPTQqF1t7ZHY+/Sn/yJ1skSWNjv1NtbV0QoS6h5xwAAAAAUFYePupL59pLHz8euUSuO53zuqFQSO97333q7u7Sn/7p1pzXy1g70NUAAAAAADBsQ40vf3526ePnJJ+Q40QDWftd77pPAwOD+sAH7tf8fDKQNSWOtQMAAAAAysyeG7Zp8u+/qB8/HVGdNa+3bvv9nI60S9LQ0Df05JNPqrW1TdXV1QqFQrKs4OrdJOcAAAAAgLJSVVWl/bfcEOiaTU1Xa//+fdq9+01aWDihPXs6VF1dHdj6JOcAAAAAAKwiEonove99IG/r03MOAAAAAIBhJOcAAAAAABhGcg4AAAAAgGEk5wAAAAAAGEZyDgAAAACAYSTnAAAAAAAYRnIOAAAAAECWpqentGPHa/TYY48Gui73nAMAAAAAykoqldLffPkL+lmVtH7+uO7c/Aq9eNPlOa974sQJ/c3fPKBIJBJAlJmonAMAAAAAysqBb35NX3/FFXrsqlfp51v/VPu+N6JUKpXzuj093Xrd63bqggtiAUSZieQcAAAAAFBWHlk4oVBt7dLH4w0XyXWnc1rzG9/4qqLRqF72slfK9/1cQzwFyTkAAAAAoKxcbIWUmptb+vj88Qk5TjSnNb/xja/qBz/4vu688836z//8pe6/v1PT01O5hrqEnnMAAAAAQFm5Y9t1mvri5/WLc0Jaf+y4dr/05QqFcqtNf/SjH1v67zvvfLPe+tZ3KhqtzzXUJSTnAAAAAICyUlVVpftu+Mu8rW9ZVuBrkpwDAAAAAHAWPvKR3sDXJDkHAABlzXOnNDLQJTvlyrMcxVs6ZDvBHUMEACAIDIQDAABlbWSgS20bx7Xj8mNq2zSukYEu0yEBAHAKknMAAFDW7JS71BtoWZbslGs4IgAATsWxdgAAELhiOkruWY58f1yWZcn3fXkhJ7f1iuhrAwCUD5JzAAAQuPRR8sWEeFx9A13aftv+QNY+2+Q43tKhvvTnhxzFd3Xk9P75/NoAAJWL5BwAAAQun0fJzzY5tp36QJPnbL82KuwAgLNBcg4AAAIX9FHy5Uz3kGf7tVFhB4Dyc8stf6X169dLkp7znOfqnnveE9jaJOcAACBwQR8lXy6fiX82sv3aTD9EAIBKlkql9NA3P6vD5x7TOXMLuulFTWrc9Pyc1jx27Jik/NxxLpGcAwCAPAj6KPly+Uz8s5Ht12b6IQIAVLL+b31Jv37NRp3jrNcxSQ/1D+lDGy5TKLT2C8sefviXSibn9Ja37NbCQkpvetPteslLfi+wmEnOAQBAScln4h8k0w8RAKCSjYeSOsdZv/Tx/MaoXHda9fXnr3nNSCSilpZWbd9+vR5//DF1dNylgYHBnBL+5UjOAQAA8qBUHiIAQDk6/0S1npxNat25EUlS9eOunP8SzWnNSy/doIsvvvSZ/36e6upsPfXUpGKxC3OOV5KCSfEBAAAAACgSbde8Ts/9wi90/IuHFDr4fd36glflXOH++te/rI9+9MOSpMnJCc3Nzer88y8IIlxJkuX7fmCL5ZE/MXHEdAyoMLFYrdh3KDT2HUxg38EE9h1MYN8hFydOnND+/fs0NvY7hUIhtbffqd/7vf+66utisVorm/U51g4AAAAAwCrWrVun97znr/O2PsfaAQAAAAAwjOQcAAAAAADDSM4BAAAAADCM5BwAAAAAAMNIzgEAAAAAMIzkHAAAAAAAw7hKDQAAAACALPT39+m73x3WiRMn9LrX3aDXvOa1ga1Ncg4AAAAAKCupVEqf+WafZs49Is1JW1/UrOdvekFOa/7oRz/Uz372U/X2fkpzc3P67Gc/E1C0i0jOAQAAAABl5Qvf+rzCrzlXG5wLJElf7P8n3b3h7QqF1t7Z/W//9j1t2nS57rnnbs3Ozur22/cEFa4kknMAAAAAQJk5EppRzLlo6ePwxhq57rTq689f85qu62p8fEwf/OD/pyee+K3e8Y636ODBLwQRriQGwgEAAAAAysy5J87V/Oz80sfJx+fkONGc1rRtW694xSu1bt06Pe95G1RdHZbrurmGuoTkHAAAAABQVv78mr+U94Up/fqLD+s3Bx/W9he8Nqcj7ZL0+7//h/r+9/+3JGlyckLJZFK2bQcRriSOtQMAAAAAykxVVZVu3f7mQNf84z++Uj/5yY/0xjfeLN+X7r777bIsK7D1Sc4BAAAAAMjCbbfdmbe1Sc4BAEDeeO6URga6ZKdceZajeEuHbKfedFgAABQdes4BAEDejAx0qW3juHZcfkxtm8Y1MtBlOiQAAIoSyTkAAMgbO+Uu9eNZliU7FdxUWwAAygnJOQAAyBvPcuT7viTJ9315IcdwRAAAFCd6zgEAQN7EWzrUl+45DzmK7+owHRIAAEWJ5BwAAOSN7dRr+237TYcBAEDRIzkHAAAAAGAVicTX9I1vfFWWZWl+fl4PP/xLfeUrQzrvvPWBrE9yDgAAAAAoK6lUSl/88gFZVeM6Nr9OL9/857psU2NOa27btl3btm2XJH3oQx/Qddf9WWCJucRAOAAAAABAmUl88zP6w1dM68qr6nT11nP13e99SqlUKpC1/+M/fq5HHvmNtm+/PpD10kjOAQAAAABl5fjCU6qtjSx9HGvw5brTgazd3/9pvf71bwxkreU41g4AAJZ47pRG0tPVLUfxlg7ZTr3psAAAOCshy9Hc3LhqaqolSZPjkuNEc1736NGjevzxx/RHf3RFzmudjOQcAAAsGRnoUtvGcVmWJd8fV99AF9PWAQAl5zXbbtYXvvhRVZ0zoWPH1ullL/0rhUK5Hxz/8Y//j6644uUBRHgqknMAALDETrmyLEuSZFmW7JRrOCIAAM5eVVWV/uKGPYGv+9hjj+q5z7048HUlknMAALCMZzny/XTl3JcXckyHBABA0Whpac3b2iTnAABgSbylQ33pnvOQo/iuDtMh5YQeegBAqSA5BwAAS2ynvqx6zOmhBwCUCq5SAwAAZYseegBAqSA5BwAAZWuxh96XJHroAQBFjWPtAACgbJVbDz0AoHyRnAMAgLJVbj30AIDyRXIOAAAAAMAqTpw4ofe97z6NjT2hqqp1etvb3qXnPW9DYOuTnAMAAAAAykoqldLQZz6s847+RrMK60WvvlUbn//inNb83ve+q1RqQQ899Cn94Aff18c+1qP77/9gQBEzEA4AAAAAUGa+NfhJvXb9T7Tzsjm1Xubq51/+kFKpVE5rXnrpBi0sLMj3fT399FGtW3dOQNEuonIOAAAAACgrVUefkNPwbPK8KXJErjut+vrz17xmTU2NnnjiCbW07NTMjKcPfODDQYS6hMo5AAAAAKCsnKi5ULPzJ5Y+fix5nhwnmtOan/vcQb3iFf9NAwOD6usb0P33d+r48eO5hrqEyjkAAAAAoKxcfcOb9Lm/n1bd049qzoro8m1tCoVyq03X1dVp3brFFHr9+lotLCwolVqQFMzxdsv3/UAWyjN/YuKI6RhQYWKxWrHvUGjsO5jAvoMJ7DuYwL5DLubm5vTAA+/VU09N6sSJE/qLv9ila6559aqvi8VqrWzWN1I5b2xsDEn6uKRGSSlJ7aOjoz83EQsAAAAAAKupqanRe9/7QN7WN9Vzfp0kf3R09EpJ75a031AcAAAAAAAYZyQ5Hx0d/bKkNz3z4UZJ0ybiAAAAAACgGBgbCDc6OppqbGzsk3S9pBtMxQEAAAAAgGnGB8I1NjZeKOnfJL14dHR0boVPK4mpdQAAAAAAnKSoB8L9laRLRkdH3y8pKWlBi4PhVsRURRQa0zxhAvsOJrDvYAL7Diaw72BCLFab1eeZOtY+KOnTjY2N33kmhj2jo6PzhmIBAAAAAMAoI8n56OjorKQbTbw3AAAAAABn6/jx49q/f5+eeOK3Ou+89br77rfr4osvCWx9YwPhAAAAAADIh1QqpaGPPqDzHv13zYbX60U379XGF70kpzW/8pUv6txzz9WBA5/WY489qr/92w/oQx96MKCIzd1zDgAAAABAXnzr7/9Or/3ZV7Vz/lG1zvxMP3/w3UqlzjjmbFWPPPIbvfKVfyxJet7zNujRR38TRKhLqJwDAICS4rlTGhnokp1y5VmO4i0dsp1602EBAIpI1e9+I+ecZ2vRm54el+tOq77+/DWv+YIXvFD/+q//onj8Vfr3f/+/mpyckO/7sqyshrGviso5AAAoKSMDXWrbOK4dlx9T26ZxjQx0mQ4JAFBkTsQu0eyJZyvlj9VcIMeJ5rTma17zWp177rm644436l/+5TtqbHxxYIm5ROUcAACUGDvlLv1jyLIs2SnXcEQAgGJz9S136XPuU6p77Oeai6zX5a17FQrlVpv+xS9+riuueLnuvPMt+o//+IXGxn4XULSLSM4BAEBJ8SxHvj8uy7Lk+768kGM6JABAkamqqtL2t94f6JqXXnqpOjsf0j/8w6dUW1urd7zj3YGuT3IOAABKSrylQ33pnvOQo/iuDtMhAQAqgG07+vCH/y5v65OcAwCAkmI79dp+237TYQAAECgGwgEAAAAAYBjJOQAAAAAAhpGcAwAAAABgGMk5AAAAAACGkZwDAAAAAGAY09oBAABO4rlTGklf12Y5ird0yHbqTYcFAChjJOcAAKAs5ZJgjwx0qW3juCzLku+Pq2+gi+vbAAB5xbF2AABQltIJ9o7Lj6lt07hGBrqyfq2dcmVZliTJsizZKTdfYQIAIInkHAAAlKlcEmzPcuT7viTJ9315IScvMQIAkMaxdgAAUJYWE+z00fSzS7DjLR3qSx+JDzmK7+rIY6QAAJCcAwCAMpVLgm079fSYAwAKiuQcAACUJRJsAEApoeccAAAAAADDSM4BAAAAADCM5BwAAAAAAMPoOQcAlA3PndJIegCY5Sje0iHbqTcdFgAAwKqonAMAysbIQJfaNo5rx+XH1LZpXCMDXaZDAgAAyArJOQCgbNgpV5ZlSZIsy5Kdcg1HBAAAkB2ScwBA2fAsR77vS5J835cXcgxHBAAAkB16zgEAZSPe0qG+dM95yFF8V4fpkAAAALJCcg4AKBu2U6/tt+03HQYAAMBZ41g7AAAAAACGkZwDAAAAAGAYyTkAAAAAAIbRcw4AMM5zpzSSHuRmOYq3dMh26k2HtSrXnVJi6IDCNUklZyNq3toux4maDgsAAJQgknMAgHEjA11q2zguy7Lk++PqG+gKZLBbvpP+xNABXb2tWpYVlu/7SiR6tevGewJbHwAAVA6OtQMAjLNTrizLkiRZliU75Qaybjrp33H5MbVtGtfIQFcg66aFa5IZcYdrkoGuDwAAKgfJOQDAOM9y5Pu+JMn3fXkhJ5B185X0pyVnIxlxz89FAl0fAABUDo61AwCMi7d0qC99/DzkKL6rI5B1F5P+9HH54JL+tOat7UokehWuSWp+LqJt17YHuj4AAKgcVvqJf5HzJyaOmI4BFSYWqxX7DoXGvgtWRs/5M0l/KQyaKzT2HUxg38EE9h1MiMVqrWw+j8o5AKBs2U59IIPlAAAA8o2ecwAAAAAADKNyDgAAcBr5vooPAIDlqJwDAACcRr6v4gMAYDkq5wAABMCbntJId6dsd0ye3aD43n2yo1RZS1m+r+IDAGA5KucAAARgpLtTbROHtOPEb9U2eUgj3Z2mQ0KOFq/ie/Ye+6Cv4gMAYDkq5wAABMB2xzKrrO6Y4YiQq3hLh/pOuooPAIB8ITkHACAAnt0gf/KwLMtarLI6DaZDQo64ig8AUEgk5wAABCC+d5/60j3nToPie/aZDgkAAJQQknMAAAJgR+u1/b4HTYcBAABKFAPhAAAAAAAwjMo5AAAlzHWnlBg6oHBNUsnZiJq3tstxoqbDAgAAZ4nKOQAAJcibntLX7rtT37nrtTrnp9/W7/9Rta5prlZiqNd0aAAAYA1IzgEAKEHpe9XfUJdSu3tEP+n9jizLUrgmaTo0AACwBiTnAACUoJPvVa+fScr3fc3PRQxHBgAA1oKecwAAStDJ96qPzq/TWOKYtl3bnv0a01Ma6e7UBUcnNHleTPG9+2RH6/MYNQAAWAnJOQAAJejke9V37Tn7xDp9NN6yLPlzj6qvu9PYdXAMtgMAVDqScwAASlAQ96qffDTedseCCG1NEkMHdPW2allWWL7vK5Ho1a4b7zEWDwAAhUZyDgCAAekj5bY7Js9uMHKk/OSj8Z7TkJf3yaYqHq5JyrLCksRgOwBARSI5BwDkxHOnNDLQJTvlyrMcxVs6ZDv0La8m40j55GEjR8rTR+MvODqhyfUxxffsy8v7ZFMVT85G5Pv+0oOCbAbbFcMDDgAAgkJyDgDIychAl9o2jj+TVI2rb6BL22/bbzqsolcMR8rTR+NjsVpNTBzJ2/tkUxVv3tquRKJX4Zqk5uciWQ22K4YHHAAABIXkHACQEzvlZiaZKTfjz6msn16hjpQXg2yq4o4TPese82J4wAEAQFC45xwAkBPPcuT7viQtJpkhJ+PP05X1HZcfU9umcY0MdJkIs+jE9+5TX2yzBtddrL7Y5rwdKS8GzVvb9a3EMf3Ltz196yyvezsTz27I3Htl/IADAFD+qJwDAM5otcp3vKVDfek/DzmK7+rIeP1qlfVKFcS09VKxlqp4Nk6+Tq6cH3AAAMofyTkA4IxW6ym3nfoz9pgvVtbHnz2+fVJlHVirSnrAAQAofyTnAIAzyrXyvVplHQAAACTnAIBV5Fr5Xq2yDgAAAJJzAMAqqHyXNu4CBwCgNJCcAwDOiMp3aeMu8MJz3Sklhg4oXJNUcjai5q3tcpyo6bAAAEWOq9QAAChj3AVeeImhA7p6W7WuvMrWNc3VSgz1mg4JAFACSM4BAChj3AVeeOGaZMYDkXBN0nBEAIBSwLF2AADKGHeBF15yNiLf95eGKM7PRUyHBAAoASTnAACUMe4CL7zmre1KJHoVrklqfi6ibde2mw4JAFACSM4BAKfw3CmNpCe0W47iLR2yHSZ8A9lwnKh23XiP6TAAACWG5BwAcIqRgS61bUzfbT6uvoEuJrajYjBtHQBgAgPhAACnsFNu5oTvlGs4IqBwmLYOADCB5BwAcArPcjInfIccwxEBhcO0dQCACRxrBwCcIt7Sob50z3nIUXxXh+mQgIJh2joAwASScwDAKWynnh5zVCymrQMATCA5BwAAOSm3AWpMWwcAmEByDgAIBNevVa70ADXLCsv3fSUSvSS3AACcJQbCAQACkb5+bcflx9S2aVwjA12mQ0KBMEANAIDckZwDAALB9WuVKz1ATRID1AAAWCOOtQMAArF4/dr40oRrrl8rbWfTR84ANQAAckdyDgAIBNevlZez6SMv1gFq5TaoDgBQ3kjOAQCB4Pq18rLYRx6WZK6PPNfkmkF1AIBSQs85AAA4RTH0kaeT6yuvsnVNc7USQ71n9XoG1QEASgmVcwAAcIpi6CPPtXqffsCQnoPAoDoAQDEjOQcAAKcohj7yXJPrYnjAcDr0wgMATofkHAAA5I03PaWR7k7Z7pg8u0HxvftkR+uzem2uyXUxPGA4HXrhAQCnQ3IOAADyZqS7U20Thxar35OH1dfdqe33PZjVa4s1uc5VMQzbAwAUHwbCAQCAvLHdsYyhbLY7Zjgi84ph2B4AoPhQOQcAAHnj2Q3yJw8v9Y17ToPpkIwr1l54AIBZJOcAACBv4nv3qS/dc+40KL5nn+mQjCvX4/oAgNyQnANAmfPcKY0MdMlOufIsR/GWDtlOdgO5UD6mvWn1DA9qpi6kWm9Bu5t2Kmrnf0K4Ha3PusccAIBKRs85AJS5kYEutW0c147Lj6lt07hGBrpMhwQDeoYHdaR1s0LXX6GjN79MPcODpkMCAADLUDkHgDwqhqq1nXIzB3Kl3IK+P4rDTF1IoWX7YKaO5/MAABQTfjMDQB4VQ9Xas5yMydBeyCl4DDCv1lvI2Ad1MynDEQEAgOWonANAHhVD1Tre0qG+dPU+5Ci+q6PgMcC83U071dO/2HNeN5PSHVt2mA4JAAAsQ3IOAHm0WLUeX7pG6he/flzqub2gR9xtp17bb9uf9/dBcYvaUd173a2mwwAAACvgWDsA5FG8pUN9j1ykwV9Va///elK3/zeHwWwAAAA4BZVzAMijjKp1z+2Krj8micFsAAAAyETlHAAKhMFsAAAAWAmVcwAoEAazAWfHdaeUGDqgcE1SydmImre2y3GipsMCACAvSM4BoEAYzAacncTQAV29rVqWFZbv+0okerXrxntMhwUAQF5wrB0AABSlquqjGVcRVlUfNRwRAAD5Q3IOAACK0k8feTJjTsNPH3nScEQAAOQPx9oBAEBROtL4B/rw/39YDdULGjtWpdnGPzAdEgAAeUNyDgAAitIFJyI6+vpd+p1lyfd9xfoPmQ4JAIC8ITkHAABFaXfTTvX0D2qmLqS6mZTu2LLDdEgAAOQNyTkAAChKUTuqe6+71XQYAAAUBAPhAAAAAAAwrOCV88bGxnWSPiVpo6RqSe8bHR39aqHjAAAgSN70lEa6O2W7Y/LsBsX37pMdrTcdFgAAKBEmjrX/laTJ0dHRmxsbG6OSfiyJ5BwAUNJGujvVNnFIlmXJnzysvu5Obb/vQdNhlT3XnVJi6IDCNUklZyNq3toux4maDgsAgLNmIjn/R0mff+a/Q5KOG4gBAIBA2e6YLMuSJFmWJdsdMxxRZUgMHdDV26plWWH5vq9Eole7brzHdFgAAJy1gifno6Ojs5LU2NhYq8Uk/V2FjgEAgKB5doP8ycOLlXPfl+c0mA6pIoRrkrKssKTFhyLhmqThiAAAWBsj09obGxsvlTQo6aOjo6Ofy+Y1sVhtfoMCToN9BxPYd6Xpdfd/SJ+9/+1a/9QTOnr+c/W6ez8gp750/i5Ldd/5qfXyfX/poYj82pL9WioRf1cwgX2HYmX5vl/QN2xsbLxI0rcl3TE6OvrtLF/mT0wcyWNUwKlisVqx71Bo7DuYUMr7znWnlRjqVbgmqfm5iLZdS895qSjlfYfSxb6DCbFYrZXN55monN8jyZH07sbGxvdI8iVtGx0dnTcQCwAAKGGOE6XHHABQFkz0nO+VtLfQ7wsAAAAAQLEy0nMOAABQDrjKDQAQFJJzAAAQmEpLVrnKDQAQlJDpAAAAQPlIJ6tXXmXrmuZqJYZ6TYeUV4tXuT17vz1XuQEA1orkHAAABKbSktXkbETpm29839f8XMS8uyKMAAAgAElEQVRwRACAUsWxdgAAEJh0spq+d7zck9Xmre1KJDKvcgMAYC1IzgEAQGDKNVmd9qbVMzyombqQar0F7W7aqagd5So3AEBgSM4BADmrtCFgWFm5Jqs9w4M60rpZIcvSUd9XT/+g7r3uVtNhAQDKCD3nAICcVdoQMFSembpQRi/9TB3/hAIABIvKOQCUKM+d0shAl+yUK89yFG/pkO3UG4llcQhYWFJlDAFD5an1FnR0WS993UzKdEgAgDJDcg4AJWpkoEttG8efSRbG1TfQpe237TcSS6UNAcPKVurNLnW7m3aqp3/x66qbSemOLTtMhwQAKDMk5wBQouyUm3HM1k65xmIp1yFgOHvl2psdtaNl8XUAAIoXyTkAlCjPcuT740vVai/kGIulXIeA5UsxtSQEbaYupJDB3uxyrdwDAMofyTkAlKh4S4f60gleyFF8V4fpkJClYmpJCNpaerO96SmNdHfKdsfk2Q2K790nO7q2hxXlWrkHAJQ/knMAKFG2U182CV2lKaaWhKAt782OPJVU8viC3vadT5+xij3S3am2iUOLCf3kYfV1d2r7fQ+u6f1NV+4BAFgrknMAAAqsmFoSgnBy5fvOZyrf93/1kzpyy+pVbNsdy3xY4Y6tORamqgMAShWPkwEAKLB4S4f6HrlIg7+qVt8jF5V8S0K68r3jxG/VNnlII92dkrK/G9yzG+T7viQtPqxwGtYcy+6mnartP6TUl36o2v5DTFUHAJQMKucAABRYubUkrFT5zraKHd+7T33pyrvToPiefWuO5XRT1RkSBwAoBSTnAAAgJ57dIH/y8LPH9J+pfGd7N7gdrV9zj/lKlifkj//iP/W8d9zIkDgAQFEjOQcAAGuSToAnX96on33p13p5JKynL7h4qfJt8m7w5VPbVTWX1fF6AABMIjkHAABZWz787V+fntVTB96uyPmOpm6K67v9h4qmIr18avuJo7Pyszhez/F3AIBJPDoGAABZWz787W+qpxR7/yckFV9FutZbWBoyd/HWV+qx9//jqkPilqrt11+hoze/TD3Dg4UMGQBQ4aicAwBQQK47pcTQAYVrkkrORtS8tV2OUzrV2ZOHv22cmtJPpaK7tmx5v/sFMyl17upYtQq+0h3pVNQBAIVAcg4AQAElhg7o6m3VsqywfN9XItGrXTfeYzqsrJ08/O3wjK/Ul354xoFvJqyl332l6fLL+9cZKAcAyBeScwAACihck5RlhSUtVmfDNUnDEZ2dk689e/OefbKj9abDCsRK0+VXqqgDABAkknMAAAooORvJGE42PxcxHdJZCeLas+VD5Ty7QfG9xZHgr1Rtz/a+dgAAckFyDgBAATVvbVci0atwTVLzcxFtu7bddEgFlx4qZ1mW/MnD6uvuDPye8yBle187AAC5IDkHAKCAHCda8B7zYqtUnzxU7ulH/q/e9p1PF+2wNZP3tQMAKgdNUwAAlLnl15+1TR7SSHen0Xg8u2HpmjPf9/WrF1zK9WUAgIpH5RwAgDwzXbk+uVJtu2MFe+/TWT5UbvjYnJ5655tUrdWHrXGlGQCgnFE5BwAgz0xXrk+uVHtOQ0Hf/2TpoXLxD39eqa3X65xo3VJsZxq2tnSlGVV2AEAZonIOAECema5cn3z9WXzPvoK+/5mczbA1rjQDAJQzknMAAPLMsxvkTx5euoqr0JXrIK4/y5f0sLX0kfUHfvylFY+sZ3ulGcffAQCliEfOAADkWXzvPvXFNmtw3cXqi20uqsp1scjmyPrupp2q7T+k1Jd+qNr+QytW2Tn+DgAoRVTOAQDIs2KuXBeLbI6sZ3ulGcffAQCliOQcAAAYsfz4+WO/+E81NL1AkWjdqoPhVpPt8XcAAIoJyTkAADBi6fi5ZWnDn71Uj73/H3Xpi5+/6mC41ZzNkDkAAIoFyTkAADhFIYaqLT9+fsw7quPVi/+dvvZtrbI9/g4AQDGhCQsAAJyiEEPVar2FpUT8cOJ7uvwtf84QNwBAxSI5BwAAp5ipC2XczZ6PoWrLp6+H51N5fz8AAIoZx9oBAKfluVMaGeiSnXLlWY7iLR2ynXrTYZU8b3pKI92dst0xeXaD4nv3yY4W3/e1EEPVlh8//+uvfIIhbgCAimbl2tdVIP7ExBHTMaDCxGK1Yt+h0Ipp333toXeqbeP4UrLU98hF2n7bftNhlbyv3Xen2iYOPft9jW02fs3a6fbd8p7z9FC1oHvOTb4fzCumn3eoHOw7mBCL1VrZfB6VcwDAadkpN+OYsZ1yDUdUHmx3LPP76o4Zjuj0Cj1UjSFuAIBKR0MXAOC0PMtZGtbl+768kGM4ovLg2Q2Z31enwXBEAACgGFA5BwCcVrylQ33pnvOQo/iuDtMhZSjVnvj43n3qS/ecOw2K79lnOqSCKcT1bAAAlCp6zoEV0JMEE9h32auknnjXnVJi6IDCNUklZyNq3toux1lbUnu6gXTPf+GGguy7+7/6SR1p3bz0d1bbf4ij7BWMn3cwgX0HE7LtOedYOwCgJFVST3xi6ICu3latK6+ydU1ztRJDvWtea6S7U20Th7TjxG/VNnlII92dAUZ6ZoW4ng0AgFLFsXYAQGCCrPCuZrEn/tnKeTn3xIdrkrKssKTFpDZck1zzWiYH0hXiejYAAEoVyTkAIDDpCq9lheX7vhKJXu268Z68vFex98QHKTkbkb8sqZ2fi6x5Lc9ukD95+NmHGgUYSJfuNZ9cN68n3/85PeeFl6n+aUt3bNkhSXrk8d/oE/+0X7ELz9HEk8f1hhveqY2Xbsp7XAAAFBOScwBAYIKs8K7GdurLtsf8ZM1b25VI9Cpck9T8XETbrm1f81omBtL1DA/qSOtm1ViWnneaXvNP/NN+3Xnri5YeGDz4yf26/398PO9xAQBQTEjOAQCBybXCW8hj8aXEcaKBnUCwo/Xaft+DgayVrZm6kEJn6DWPXXhOxlH72IXnFDQ+AACKAck5ACAwuVZ4C3ksHoWzWq/5xJPHMx7qTDx53FCkAACYQ3IOAAhMrhXeQh6LR+Hsbtqpnv7F+83rZlJLveZpb7jhnXrwk5k95wAAVBqScwBA0Qhy8BmKR9SOnvE+842XbqLHHABQ8UjOAQBFI8jBZygerjetg8P9WqhLKeSFdFNTqxw7+FkC6anwM3Uh1XoL2t20U9E8vA8AAPlAcg4AKBpBDj5D8Tg43K9LWjcsnYg42N+v26+764yvWUuinZ4KH7IsHfV99fQPnrFiDwBAMQmt/ikAAABrt1CXypjGvlCXWuUVyxLt66/Q0Ztfpp7hwVVfM1MXynifk6fCAwBQzPitBQAA8irkheT7viTJ931Vzaz+z4+1JNq13kLG+5w8FR4AgGLGsXYAAJBXNzW16mD/Ys951UxILVtaV33Natevnc5qU+EBAChmVvoJc5HzJyaOmI4BFSYWqxX7DoXGvoMJQe67oIayLV8nnWgz3K288PMOJrDvYEIsVmtl83lUzgEAQGCCGsq22vVrAACUG3rOAQBAYBjKBgDA2lA5BwAUhOdOaWSgS3bKlWc5ird0yHbqTYeFgK2lVxwAAJCcAwDy5ORk/PiJY3rjC6afSdrG1TfQpe237TcdJgLGUDYAANaG5BwAkBcjA11q2zi+lIx/+vsTsqwLJS0ed7ZTruEIkQ/0igMAsDYk5wCAnHjTUxrp7pTtjsmzGxTfu092tF52ys3oPZ6cmZe/7LizF3IMRw4AAFA8SM4BADkZ6e5U28ShxaR78rD6uju1/b4H5VmOfH98KRk/75KXqO+RyOIx95Cj+K4O06EDAAAUDZJzAEBObHcso0Juu2OSpHhLh/rSPechR9fewgC4crfSKQoAALA6knMAQE48u0H+5OFnj6s7DZIk26kvioFvrjulxNABhWuSSs5G1Ly1XY4TNR1WWVrpFAUAAFgdl48CAHIS37tPfbHNGlx3sfpimxXfs890SBkSQwd09bZqXXmVrWuaq5UY6jUdUtla6RQFAABYHZVzAEBO7Gh9UVdHwzVJWVZY0mLCGK5JGo6ofK10igIAAKyO5BwAUNaSs5GMKfHzcxHTIZWt+N596kv3nDsNRXeKAgCAYkZyDgAoa81b25VI9Cpck9T8XETbrm03HVLZKtQpCteb1sHhfi3UpRTyQrqpqVWOvfocgWlvWj3Dg5qpC6nWW9Dupp2KZvE6AAAKgeQcAFDWHCeqXTfeYzoMBOjgcL8uad2wdBriYH+/br/urlVf1zM8qCOtmxWyLB31ffX0D+re624tQMQAAKyOgXAAAKCkLNSlMgbPLdSlsnrdTF0o43UzdfwzCABQPPitBAAASkrIC8n3fUmS7/uqmsnunzO13kLG6+pmskvqAQAoBI61AwCAknJTU6sO9i/2nFfNhNSypTWr1+1u2qme/sWe87qZlO7YsiPPkQIAkD0r/QS5yPkTE0dMx4AKE4vVin2HQsvXvvPcKY0MdMlOufIsR/GWDtlOfeDvg9LEzzuYwL6DCew7mBCL1VrZfB7H2gGgAowMdKlt47h2XH5MbZvGNTLQZTokAAAALMOxdgCoAHbKzRiEZafcrF/rulNKDB1QuCap5GxEzVvb5ThcPwUAABAkKucAUAE8y8kYhOWFnKxfmxg6oKu3VevKq2xd01ytxFBvvsIEAACoWFTOAaACxFs61JfuOQ85iu/qyPq14ZqkLCssabHqHq5J5itMAACAikVyDgAVwHbqtf22/Wt6bXI2It/3ZVmWfN/X/Fwk4OgAAABAcg4AOKPmre1KJHoVrklqfi6ibde2mw4JAACg7JCcAwDOyHGi2nXjPabDAAAAKGsMhAMAAAAAwDCScwAAAAAADONYOwAAOGuuN62Dw/1aqEsp5IV0U1OrHDtqOiwAAEoWlXMAAHDWDg7365LWDdp4/WW69OYNOjjcbzokAABKGsk5AAA4awt1KVmWJUmyLEsLdSnDEQEAUNo41g4AAM5ayAvJ931ZliXf91U1UzzP+6e9afUMD2qmLqRab0G7m3YqypF7AECRIzkHAABn7aamVh3sX+w5r5oJqWVLq+mQlvQMD+pI62aFLEtHfV89/YO697pbTYcFAMAZkZwDAICz5thR3X7dXabDOK2ZupBCy47cz9QVT1UfAICV8NsKAACUlVpvQb7vS5J831fdDP3wAIDiR+UcAACUld1NO9XTv9hzXjeT0h1bdpgOCQCAVZGcAwCAshK1o/SYAwBKDsfaAQAAAAAwjOQcAAAAAADDSM4BAAAAADCM5BwAAAAAAMMYCAcAqAiuO6XE0AGFa5JKzkbUvLVdjhM1HRYAAIAkknMAQIVIDB3Q1duqZVlh+b6vRKJXu268x3RYJWvam1bP8OJ1ZbXegnY37VTU5mEHAABrRXIOAKgI4ZqkLCssSbIsS+GapOGISofrTevgcL8W6lIKeSHd1NSqnuFBHWndrJBl6ajvq6d/kOvLEAhvekoj3Z2y3TF5doPie/fJjtabDgsA8o7kHABQEZKzEfm+L8uy5Pu+5ucipkMqGQeH+3VJ64al793B/n7N1NUqZFmSFh92zNQxxgbBGOnuVNvEocX9NnlYfd2d2n7fg6bDAoC8IzkHAFSE5q3tSiR6Fa5Jan4uom3XtpsOqWQs1KVkLUvEF+pSqvUWdHTZw466mZThKFEubHcsY7/Z7pjhiACgMEjOAQAVwXGi9JivUcgLZZw6qJoJaXfTTvX0L/ac182kdMeWHabDRJnw7Ab5k4eX9pvnNJgOCQAKwvJ933QM2fAnJo6YjgEVJharFfsOhca+gwmr7bvlPedVMyG1bGmVw/A35GilfZfRc+40KL6HnnMEh9+zMCEWq7Wy+TySc2AF/PCGCew7mMC+gwnsO5jAvoMJ2SbnTG8BAAAAAMAwknMAAAAAAAxjIBwAAEVo2ptWz/DiwLVab0G7m3YqSp83AABli8o5AABFqGd4UEdaNyt0/RU6evPL1DM8aDokAACQR8aS88bGxlc0NjZ+29T7AwBQzGbqQhl3Pc/U8TwdAIByZuQ3fWNj41slfVxS2MT7AwBQ7Gq9BaVvVPF9X3UzKcMRAQCAfDLVc/6wpNdJ6jf0/gAAFLXdTTvV07/Yc143k9IdW3aYDgkAAOSRkeR8dHT0i42NjRtMvDcAAKUgakd173W3mg4DAAAUSMlMa4/Fak2HgArEvoMJ7DuYwL6DCew7mMC+Q7EynZxb2X7ixMSRfMYBnCIWq2XfoeCC3HeeO6WRgS7ZKVee5Sje0iHbqQ9k7VLjulNKDB1QuCap5GxEzVvb5ThcS5bGzzuYwL6DCew7mJDtAyHTo199w+8PAGVrZKBLbRvHtePyY2rbNK6RgS7TIRmTGDqgq7dV68qrbF3TXK3EUK/pkAAAADIYq5yPjo4+KumPTb0/AJQ7O+VmXMVlp1zDEZkTrknKshYvCLEsS+GapOGIAAAAMpk+1g4AyBPPcuT747IsS77vyws5pkMyJjkbke/7S9+L+bmI6ZBKgjc9pZHuTtnumDy7QfG9+2RHK7M1AgCAfCM5B4AyFW/pUF+65zzkKL6rw3RIxjRvbVci0atwTVLzcxFtu7bddEglYaS7U20ThxYfakweVl93p7bf96DpsAAAKEsk5wBQ4laqbtpOvbbftt90eEXBcaLadeM9psMoObY7ltka4Y4ZjggAgPJleiAcACBH6ermjhO/VdvkIY10d5oOCWXCsxvk+4uzW33fl+c0GI4IAIDyReUcAEoc1c384Po1Kb53n/rSpzKcBsX37DMdEgAAZYvkHABKnGc3yJ88/OzgN6qbgUhfv2ZZYfm+r0Sit+KOxtvRenrMAQAoEJJzAChxVDezc7aVcK5fAwAAhURyDgAljupmds62Es71awAAoJBIzgEAFeFsK+FcvwYAAAqJ5BwAikD6OrQLjk5o8rzY0nVoCE5yNiLPm9N3v/Owas49R79+OCnXnV7xaDvXrwEAgEKy0lekFDl/YuKI6RhQYWKxWrHvUChfu+9OtU0cWjpC3RfbzFH1gLnutHo/sUevf9MfLH2fv5U4VhEJ+LQ3rZ7hQc3UhVTrLWh3005F7WcfSvDzDiaw72AC+w4mxGK1VjafR+UcAIoA16Hln+NE9cIXbsr4PlfKkLee4UEdad2skGXpqO+rp39Q915366qvc71pHRzu10JdSiEvpJuaWuXYxXudXKnFCwDAciHTAQAAnrkO7ZmTTFyHlj/pIW+SKmrI20xdKOOhxExddr/+Dw7365LWDdp4/WW69OYNOjjcn88wc1Zq8QIAsByVcwAoAunr0C44OqHJ9TGuQ8uTSh3yVust6OiyyfN1M6msXrdQl8pI6hfqsnudKaUWLwAAy5GcA0ARSF+HdrpeuPSwONsdk2c3MCwuB5U65G1300719C/2nNfNpHTHlh1ZvS7khTKuk6uaKe4Dd6UWLwAAyzEQDlgBA0Ngwun2HcPiEJSVerJX+nm3/POrZkJq2VLcPdylEi8P3BbxexYmsO9gAgPhAKBMBDksznOnNDLQJTvlyrMcxVs6ZDuVlxRUqnRPdvpBz8H+ft1+3V0rfr5jR8/458WmVOId6e589oHb5GH1dXfywA0AwEA4ACh2QQ6LGxnoUtvGce24/JjaNo1rZKArqDBRAujJLg7czgAAOB0q5wBQ5NLD4mx3TJ7TkNOwODvlZiYFKTeoMGHQaveYp9GTXRw8u0H+5OGlvwduZwAASCTnAFD00sPiguBZjnx//NmkIOQEsi7MyvYe85uaWnWwP7MnG4UX5AM3AED5IDkHgAoSb+lQX7rnPOQovqvDdEgIwExdSKEs7jFfS0/2SkPksHZBPnADAJQPknMAqCC2U6/tt+03HUZWXHdKiaEDCtcklZyNqHlruxyHpPB01nqPeTbOdogcAABYG5rNAABFKTF0QJv/JKWZI4+pKvwbPfTxPXLdadNhFaXdTTtV239IqS/9ULX9h7K+xzwbDJEDAKAwqJwDAIpSuCap737nMW277vdkWZZedY2vRKJXu268x3RoRSdqR0/bYx4EhsgBAFAYJOcAgKKUnI2o5txzMqq24Zqk4agqD0PkAAAoDB5/AwCKUvPWdv364WTGHe/zcxHDUVUW151S4pu9avCf0vm/m1NLnGFwAADkC5VzAEBRcpyobntjtxKJXoVrkpqfi2jbte2mw6ooiaEDunpbtSwrLN+nrQAAgHwiOQcAFC3HiZIMGhSuScqywpJoKwAAIN841g4AAE4rORuhrQAAgAKhcg4AAE6reWs7bQUAABQIyTkAADgt2goAACgcknMAQE5cd0qJoQMK1ySVnI2oeWu7HIeJ3gAAAGeDnnMAQE7SE72vvMrWNc3VSgz1mg4JAACg5JCcAwBysjjR25LERG8AAIC14lg7ACAn6YnelmVVzERvjvIDAICgkZwDQBHy3CmNDHTJTrnyLEfxlg7ZTr3psE6rEid6p4/yW1ZYvu+r65Nv0923fFBRmwQdAACsDck5ABShkYEutW0cf6YaPa6+gS5tv22/6bBOqxInei8e5Q9LWjzKH3uho57hQd173a2GIwMAAKWK5BwAipCdcjP6uO2Uazii/Cul0wInH+UfO1alhfrSGuPietM6ONyvhbqUapLVuuGVu+RQ+QcAwBiScwAoQp7lyPfHl5I/L+SYDinvSum0QPPWdnV98m2KvdDR2LEqzV3/Gl3wtV8ai2ctPfAHh/t1SeuGpT12sL9ft193V4EiBgAAJyutx/wAUCHiLR3qe+QiDf6qWn2PXKT4rg7TIeVdKZ0WcJyo7r7lgzqSepEW6ht1wdd+qTu27DAWz1qus1uoS2V8vxfqUvkOEwAAnAGVcwAoQrZTX7RV43wptdMCUTtqpMf8dFXyk3vgs7nOLuSFMo7mV80U9/P65cfwQ15INzW1VvQxfG96SiPdnbLdMXl2g+J798mOFmcbCAAgOyTnAICiEG/pUF+65zzkVMRpgbU4eVJ8ItEr3z/76+xuamrVwf7FZPfc+bBatrQWIPq14xh+ppHuTrVNHFr8fkweVl93p7bf96DpsAAAOSA5BwAUhUo8LbAWp6uSX71l71lfZ+fY0aXkNhar1cTEkbzGnSuO4Wey3bHMNhB3zHBEAIBckZwDAFBCTp4UPz8XqYjr7ErtGH6+eXaD/MnDz7aBOA2mQwIA5Mjyfd90DNnwi/2JPspPKVSSUH7Yd1iN604rMdSrquqjGn3kd4o0Pl/nnlifUw92Key75T3nVTMhtWyh53yp59xpUHxP6fWcl8K+Q/lh38GEWKzWyubzSM6BFfDDGyaw70rLtDetnuFBzdSFVOstaHfTTkULlDD+3Vc/ktGDfbj/0TX3YLPvYAL7Diaw72BCtsl5ZZ8JAwAgBz3DgzrSulmh66/Q0Ztfpp7hwYK9Nz3YAACUF5JzAADWaKYulJEgz9QV7tdqugdbEj3YAACUAQbCAQCwRrXego4uG1JWNxNs9fpMd3svvwot3YNtGneRAwCwdvScAyugJwkmnLzvMoY+2Q2K7y29oU/lbHnPeWTsqC4/PqXaupSSsxE1b22X46yemJ4poV2pr3zKndb9Q1/XeE1EF87O6T1btyuaxXutJKifd0H2waP88XsWJrDvYAI95wBQBka6O9U2cUg7TvxWbZOHNNLdaTokLBO1o7r3ulv1wabX68U6qq2vXa8rr7J1TXO1EkO9Wa1xcLhfl7Ru0MbrL9OlN2/QweH+pT9bqa/8/qGv64fbXq3fXtWk/9N8rf566OvBf3FrQB88AABrx7F2AChitjuWkezY7pjhiLCScE1SlhWWtPh3Fa5JZvW6MyW0K93tPV4TyXjNeE0kyC9lzc50F3n6hMD8ecf1858/Ie+CP9DFsnKu+gMAUC6onANAEfPshoyhX57TYDgirCQ5G8n4u5qfyy5hPtNgt5uaWnW4/1E98qVf63D/o0t95RfOzmW85qK57B4E5NtK8UrPnhB4/s4X6Lp7tygVHi+qqj8AAKZROQeAIhbfu0996Z5zp0HxPftMh4QVNG9tVyLRq3BNUvNzEW27tj2r151psJtjR0/bs/2erdv114nFnvOL5pJ697WvWfqzoPvRz8ZK8UqnnhC4yLE0WURVfwAATCM5B4AiZkfrtf2+B02HgSw4TlS7bvx/7N17eFxnde/x3x4n0SXRXASKDXajEAq7fXqhJaEtcBw3TkycxAnEgRMsIxqwaRPiEkNc0hQntnFsWiM4CHCaNLVrmFYCCoKEusKJ64DdnkNLQl3gnLBpudhMgl0pmotkaRxbs88fI8kaWZeRNDPv3nu+n+fJE3s8nlnyvJb32u+71rp/9r9vmoR2KrFoTJ+8/V2T/tpoPbplWUq4rrZ375/yuZU08cj7yZRbsl1/013iadwIACgFjrUDABAgXq1HHz3y/l9f+U/9w47DCp1eqCu7nyzY9Z+r6ZrqVQKNGwEApcDOOQAAAXLp4JAS43aovVKPXnBCYPm54/cbDv/TvI/fm+4ST+NGAEApkJwDABAg09Wje0kpj99P1yW+EtKRRXJ7E2PvT+NGAMBckJwDAOAx86mhnq4e3UtKefx+uqZ6lUDjRgBAKZCcA4DPpVN9OtLZpkgupbQV1dKWTYpEaUblZ6M11KM7sR3x+KybxnldKY/fz6WpXinRuBEAUArTJue2bVuSLnEcp3/C44scx6GgCgA84Ehnm+64/ORIknNS+zrbtOqunabDwjyYrqGuhGKP35vuxA4AQKVMmZzbtn2NpA5JNbZt/7ukdzuO8/zIL/+jpNdXID4AwAwiuVRhM6pcynBEmC/TNdSlMNO89WKP31fDKQIAAKTpd84/LmmZpP+S9CeSvmXb9lLHcX4hyapEcABQDcYfS8/Wvly/c9vGWR1LT1tRue7Jc82oQtEyRotSmW42tuka6lIoVcO3ajhFAACANH1yvsBxnB+N/PgvbNs+LelJ27bfLMktf2gAUOk3B0sAACAASURBVB0Kj6U/P+tj6UtbNmnfaM15KKqlazaVMVqUyuhsbMuy5PYmtK99y1jdsuka6lIoVcO32Zwi4Ag8AMDPpkvOT9i2/X5Jf+c4TtpxnE/Ztv1KSU9J4l86ACiR+R5Lj0QbqTH3oaDPxp5rw7eJx+HvedPN+sf414s6RcAReACAn02XnL9H+aPtL0j6miQ5jvNh27Y3SnqwArEBQFXgWHp1Cvps7LnOW594HP7T3U/qk7cXl2BzBB4A4GdTJucj3djPuz3tOM6nJH2qnEEBQDUZfyz9dF2Tlq65x3RIqICgz8ae67z1+RyHD0IjPQBA9WLOOQAYNv5YelNTg3p6+mf4HQgCZmNPbj7zz4PQSA8AUL1IzgEAgGfM9Ti8FIxGegCA6jVjcm7b9grHcZ6a8Nhqx3G6yhcWAACoRnM9Dg8AgN9NmZzbtn27pBpJH7Vte3wDuAsl3S+J5BwAAAAAgBKYbuc8LOlNkhokXTPu8bOSPlLOoAAAAAAAqCbTdWt/TNJjtm1f6zjOP1UwJgCAYelUn46MdJBPW1EtbdmkSLTRdFgAAACBVUxDuD7btv9eUqMka/RBx3GWly0qAIBRRzrbdMflo7PXT2pfZ9tYR/m5IuE/X18qqYcO5JufXTo4pAdXrlIsGjMdFgAAMKCY5Pzzkh6V9ANJbnnDAQB4QSSXKpg1Hcml5v2a5Uj4/e6hA/v17A1vkWVZSriutnfvpxkaAABVqpjkfNBxnM+WPRIAgGekrahc9+TYrOl0KDrv1yxHwu93J+tqC/5MTtbVGo4IAACYUkxyfsC27T+WdEBSdvRBx3GOly0qAIBRS1s2ad/oEfRQVEvXbJr3a5Yj4fe7SweHlHDdsT+ThUPZmX8TAAAIJMt1pz+pbtv2Tyd52HUc54ryhDQpt6env4JvB0hNTQ1i3aHSgrzuCmrORxL+aq85T6aS2j5Sc75wKKsHrr/JSM15MesulU6q43Bcw+GcQumQ1i5rVTRCfTzmLsjf7+BdrDuY0NTUYM38rCKSc48gOUfF8c0bJrDuYEIx6+7hr39aS1qbx3b5E/Fjev/NH6hQhAgivt/BBNYdTCg2OZ/xWLtt2zFJuyS9WtI7JH1c0occx6FYEACAKjEczhXUxw+Hc4YjAgAgWEJFPOcxSd+R9DJJ/ZJ+IenvyhkUAADwllA6pNHTdq7rakGmmEsIAABQrGL+ZX2V4zh/JSnnOM5LjuN8RNKSMscFAAA8ZO2yViXix/Szr/1EifgxtVzdajokAAACpZhu7Wdt245oZMa5bduvkcRZNgAAqkg0EqPGHACAMiomOX9Q0jclXWbb9tckvVHSe8sZFAAAAAAA1WTG5NxxnAO2bT8r6XclLZD0R47jnCx7ZAAAAAAAVIliurVHJd0uqVGSJem3bNuW4zgfLXdwAAAAAABUg2KOtf+9pLSkH2ik7hwAAAAAAJROMcn5IsdxVpQ9EgAAgDJLpZPqOBzXcDinUDqktctaFY3ETIcFAEBRyfm/27b9m47jfK/s0QAAEHB9qaQeOrBfJ+tqdengkB5cuUqxKMlhpXQcjmtJa7Msy5LruuqIx+lCDwDwhGKS819XPkE/KSmrfN256zjOFWWNDACAAHrowH49e8NbZFmWEq6r7d379cnb32U6rKoxHM7JsixJkmVZGg4zHRYA4A3FJOe3lj0KAACqxMm62oLk8GRdreGIqksoHZLrumM75wsyIdMhAQAgqbjk/LikOyVdO/L8Q5I+W86gAAAIqksHh5QYlxwuHMqaDqkivFLrvXZZqzri+TgWZEJqubq14jEAADCZYpLzXZJeI2mv8kfa3yPpVZI+WMa4AAAIpAdXrtL27nzN+cKhrB64/qZJn+eVZLZUvFLrHY3EqDEHAHhSMcn5WyT9tuM4OUmybXu/pO+L5BwAgFmLRWNF1ZiPT2ZPJQe07ZEHdcWvvtq3iTq13gAATK+Y5PyCkf9eGvfz4bJFBAAACpLZHxz4nq750+uM7zrPR6lrvYN2sgAAgGKS87+T9E3btjtHfr5GUkf5QgIAAOOT2YsurvH9rnOpa729ckzeT/pSSW3uPKhErl6LrVPa2bKCMX4A4CEzJueO4+y0bfvfJS1XvuZ8h+M4+8seGQAAPjTTjm6xO77jk9nkc31yV/m7w3ipa705Jj97mzsP6qnLV8uyLD3nurI6u/TwXe8wHRYAYEQxO+eSVCOpVtIZnTveDgAAJphpR7fYHd/xyWzqt5J0GJ+AkWizl8jVF9zQSOTqDUcEABhvxuTctu1PSPo9SV+QFJK03bbtqxzH+Vi5gwMAwG9m2tGd+Os/PdOjZCo57fFiOoyfzw8j0fpSST10IN+Z/9LBIT24cpXRY+SLrVP5HfORGxpLQoPGYgEAnK+YnfNVkn7NcZyzkmTb9qOS/l0SyTkAFCGd6tORzjZFcimlraiWtmxSJNpoOiyUyUw7uhN//acKa/uB/UV1cMc5pbhhkUwntftwlzLhkBrSw9qw7DbFSthU7qED+/XsDW/J71K7rrZ3m/2cd7askNXZpUSuXktCg9qx5jpjsQAAzldMcv7fkqKSekd+fuG4HwMAZnCks013XH5yJBk7qX2dbVp1107TYaFMZtrRXbusVR/484+pwb5UJ1OuTv7urap59qihaM0qd3I8k92Hu9TfepVClqUB19XueJc237yuZK9/sq624JTEybpaSeZ21GPRGDXmAOBhxSTnfZL+w7btJySdlXSDpP+2bXuvJDmO894yxgcAvhfJpQou0CO5lOGIUE4z7ehGIzG9LPob+u6V18uyLIVcVwuHshWM0DvKnRzPJBMOKTTu72YmXNq69UsHh5QYd0pi9HP22o46AMAbiknOu0b+G/VMmWIBgEBKW1G57smxC/R0KGo6JBj24MpV2t6d3zldOJTVA9ffZDokI8qdHM+kIT2sgXHJczhT2o7v4z/naKZfp8+c0donvqzjQwNaMMmOOgCguhUzSu1ztm03SIpNePx42aICgABZ2rJJ+0ZrzkNRLV2zyXRInlXsmDE/meoIc5B2Suf6uZU7OZ7JhmW3aXc8f6w+nMnp7qtXl/T1x3/OH/ri3+rZW26SZVnqf/xxRSbZUfdaAzkAQGVZrutO+wTbtj8u6Q8lvTj6eyS5juNcUebYxnN7evor+HaA1NTUINYdKq3a193DX/90wZixRPyY77uUf+iLfzt2hNl1XV3Z/aTnEvP5rru5fm7ja85Hk+NK1pxX0tonvqznr1mm4UxG/U89JevMGdUNDOi3oy/TQ7e+Q7FozBdrpZSq/fsdzGDdwYSmpgarmOcVc6z9bZIWO44zML+QAACY3kxjyPxoqqZgQTLXzy0WiVW0xtyk0frzgW9+U5HVq8cS8JruJ8d2x6thrQAAplZMcdf3JNWUOxAAAEbHjEmadAyZH106OFTwNQWx+VsQP7dSe3DlKl3Z/aRqhnNTJuDVsFYAAFMrZuc8Lum/bNv+vvLd2iVJjuMsL1tUAICqNNMYMj+qhuZvQfzcSm20/vyDX4jru5PUm0vVsVYAAFMrpub8p5K2SDo2/nHHcb5VxrgmouYcFUdNEkyohnVnerY1zlcN684rkqmkth8oTMCrtekb6w4msO5gQilrztOO43x+nvEAACDJ/GxrYC7SyT4dad+iSOqE0pFFWrpxmyKxxoLnFNNtPWid+gEApVNMcv7Ptm1/RVK3pJdGHyRhBwDMhenZ1pUWxPFw1ehI+xbd0fNM/jh6b0L72rdo1dbPFDznoQP7x7qtJ1xX27v3k4gDAIpWTHJ+saSMpDePe8yVNKfk3LZtS9LDkl4nKStpveM4P5nLawEA/Mf0bOtK6zgcLxgz1hGPz3o8HAm+eZHUiYJGbpHUifOeQ7d1AMB8zJicO47zHtu2L5Rkjzz/B47jnJ3ht03nbZJqHMd5k23bvyvpkyOPAQCqwIZlt2l3vHC2dZCVYjxcKRJ8LyvmOLhp6cgiub2Jsc8gHV103nNGx6VN1uwNAICZzJic27Z9paSvSHpR+dFrC23bvtVxnH+d43v+D0nfkCTHcf7Vtu2r5vg6AAAfqqbZ1tK5MWOjCdtcxowFcf77eH44Dr504zbtG605jy7S0nu2nfccuq0DAOajmGPtn5Z0+2gybtv270n6jKTfmeN7hiWlx/38rG3bIcdxpr3SaGpqmOPbAXPHuoMJrLtguWf1+/Xolx7TSxef1UWnLtAHbn2/YrHZfcZ12YsKEvz60zUlXycm192L4YsLbj68GL7Yc38Pmpoa9Mu79834nPhr7qpMQAHhtc8Z1YF1B68qJjm/ZPwuueM437Ztez5FVBlJ4/9GzJiYS2LkASqOURswgXUXRBdo3VvOJWxnz87+37S3/96a8+aIl3KdmF53jekB/WzczYeXZU7x96AKmF53qE6sO5hQ7A2hYpLzPtu23+o4zuOSZNv225Q/4j5X/yJplaQvj+zCf38erwUAQOBFI7FA1ZhPxHFwAACKS87/UNLf2ra9R/ma8/+SNJ9CsK9KWmHb9r+M/Pw983gtAADgc8z+BgCguG7t/ynpd23bvlj5I+jzOgfiOI4riYIsAAAAAABGTJmcj8wj3yrpW47jHHIc55Rt25+zbftnjuNsqViEAAAEgB/Ghc0X89gBAJi76ea5bJP0W5J+OO6xhyS93rbtB8saFQAAATM6Luz5a5bpuzder+0H9psOqeRG57Ff/rYr9EvvblbH4bjpkEoimU7qoa/v0Ye/9Tfa/sRfK5lOmg4JABBA0x1rf5ukNziOc3r0Acdx/tO27TWSvi3po+UODgBQWcl0UrsPdykTDqkhPawNy25TjJ3PkjhZV1swLuxk3XwGnxSvkjv2QZ3Hvvtwl/pbr1LIsjTgutod79Lmm9eZDgsAEDDT7ZwPj0/MRzmOMyDpTPlCAgCYMpaEvO1KDbz7Ddp9uMt0SIFx6eCQXNeVJLmuq4VD2Yq8byV37EPpUMHXuCAz3WWGf2TCoYKbDplwML4uAIC3TLdzfsq27Vc7jvPj8Q/atv3LkoJxKxwAUCATDilEElIWpsaFVXLHfu2y1vPmsZdTOtmnI+1bFEmdUDqySEs3blMk1ljy92lID2tg3Bz2cCZ4l0F9qaQ2dx5UIlevxdYp7WxZEbieCADgddMl5x+T9KRt21sl/ZskS9JVkrZI+kj5QwMAVNrEJKT2xawe+voejrmXgKlxYZcODikx7jMt5459peexH2nfojt6nsl/bb0J7WvfolVbP1Py99mw7DbtjufLPcKZnO6+enXJ38O0zZ0H9dTlq2VZlp5zXVmdXXr4rneYDgsAqsqUybnjOPtt2x6W9GeSHlZ+t/w7kjY4jnOgQvEBACpoYhKSPTOs/vdSa+tnpnbsKyGSOlFwKiCSOjHn10r2pbT3vqeVPRZWTXNa63ctVzQWlSTFIrHAr/tErr7gzzKRqzccEQBUn2nnnDuO8w1J36hQLAAAwyYmIR/+1t+U/Zg747fKy9SOfSWkI4vk9ibGTgWko4vm/Fp773tatY+3qk6W3KOu9iiuex+7tYTRetti61R+x3zkz3JJaNB0SABQdaZNzgEA1a0Stbaj47dG36MjHq/o0ehK4kZEaS3duE37RmvOo4u09J5tc36t7LGw6jRyI0qWssfCpQrTF3a2rJDV2aVErl5LQoPaseY60yEBQNUhOQcATKkStbZBHb81mVLeiKjkiDSvisQaS1ZjXtOclnvUlSVLrlzVNmdK8rp+EYvGqDEHAMNIzgEAU6pEre3o+K3RhDUo47cmU8obEaMj0izLUsJ1tb17f2CPr5dbKp3UBSt/qhfefK9S3z+rV774q7p71yrTYQEAqsyUyblt209Lcqf6dcdxlpclIgBAVan0+C2TSnkjopIj0sptumZsldBxOK4r1v2yXj3yuSTixyr6/gAASNPvnG+tVBAAgOpV6fFbJpXyRkQlR6SVm+lmbNVUWgEA8K7pRql9a/THtm3/tqRLlJ91vkDSqyR9a4rfCgAAJlHKGxFBGpFmuhlbNZVWAAC8a8aac9u2PyfpTZIaJT0n6bck/YukveUNDQAAjBfUJnCmm7FVU2kFAMC7imkId7Wk10r6jKRPK797/tlyBgUAAM4X1CZw63ct1x7FlT0WVm1zRut2XVPR96+m0orp9KWS2tx5UIlcvRZbp7SzZUUgbv4AgF8Uk5y/4DjOGdu2n5P0m47jfMG27YZyBwYAAArNtQmc13fco7FoRWvMMbnNnQf11OWrZVmWnnNdWZ1djFcDgAoqJjl/3rbt+yUdlLTLtm0pX38OAAAqaK5N4IK6447SSuTqC27+JHL1hiMCgOpSTHK+TtJNjuN8x7btr0haI+mu8oYFAIB/VGpnei5N4PpSSX37hYROHzqk3KlTuuT3f9/XY9dQPoutU/kd85GbP0tCg6ZDAoCqMmNy7jhOv23bP7Rt+0OSzkq6z3GcH5Y/NAAA/KFSO9OxaGzWr/vQgf26cN17ddFIwpX++te18IKakscG/9vZskJWZ5cSuXotCQ1qx5rrTIdUEslkSm3th9SXalBjJKNNG69VjDn2ADyomG7tmyT9kaQnJIUkfd227Z2O4/xNuYMDAGA+0sk+Hfr4/Rp+4Tn9vL5WuaXLte7GP1I0Utpd7bnWglfCxNgazpzRAzetNhwVvCgWjQWyxryt/ZCO97TIsiwN9Lpqa+/Qjq38HQDgPcUM8vxDSVc6jnOv4zgflPQ7kv6kvGEBADB/R9q36H3p7+muS85qh9Wvhp98Rx2H4yV/n0sHh+S6riTNqha8EibG9oa6SzzVDA4ot75UQ8ENqr4UfY0BeFMxNed9ks6M+/mApP7yhAMAQOlEUicKLspfkczoZ+Fcyd9nLrXgUmVq1ecaG/JS6aQ6DudnoIfSIa1d1lrykxd+4sdxa42RjAZ6z9XSN0a5jAXgTcUk5z+W9H9s2+5Uvub8VkkZ27YflCTHcT5axvgAAJizdGSR3N7E2EX5L2JhLcgUc2hsduZSCy5VplZ9ptj6Uknd//gXddxa4Mkxa6Z1HI5rSWvz2BrqiMereib6n+x9QgdTtQrVSf8xlNNLe5/Qng/9gemwprVp47Vqa+/I15xH+7XpnuWmQwKASRWTnP9o5L/RArqnRv5vlSUiAABKZOnGbXpsrOa8TrlXv0Hrrm41HdYYL9SqT7xB8K7tf6U3/cdVqmlOa/2u5YpWeeOs4XCu4DMaLsPJCz/5t+eTuui6Px67WfFvBz9jOqQZxWJRaswB+EIx3dq3VSIQAABKLRJr1K07HzUdxpTmOrd8ovkcj594g+D0Ja9R7Ojb5B51tUdx3fvYrXOKKShC6ZDccZ9ROU5e+EnokpcVrJdQw8sNR1QadHQH4AVTJue2bX/XcZzX27adk+SO+yVLkus4zoKyRwcA8JV0qk9HOtsUyaWUtqJa2rJJkWij6bA8q1T14PM5Hj/xBkG9k28zY8lS9lh4TvEEydplreqI52vOF2RCavHQyYtSKbaOvC+V1EWZX2hw3Hp5Q2MwDlLS0R2AF0yZnDuO8/qR/4/dIrZt23Icx53q9wAAqtuRzjbdcfnJkQv3k9rX2aZVd+00HZanlKMJ3HyOxz+4cpV2Pf2kjlsLlDzyY1198EOSJFeuapszFfsavCoaiQW+xnxz50E9dflqWZal51xXVmfXpCPVNnceVPLN63X221+Rauq18EVHH3/gvQYiLj06ugPwgmLmnP++pB2O47xZ0mtt2+6W9C7Hcf53uYMDAPhLJJcquMCN5FKGI/KeYne5Z5MAz+d4fCwa01+vX6+enn6llqa0J/UPSh4Lq7Y5o3W7rpnX1+A36WSfjrRvUSR1QunIIi3duE2RWPBPfiRy9QV/bxO5+imfF7okqove+HZJ0sIfW4G5KUNHdwBeUExDuE9KerckOY7j2LZ9o6S4pDeUMzAAgP+krahc9+TYBW46VJ6aTT+Ptyp2l3s2CXCpjsdHY9Giasy90MiuHI60b9EdPc/k129vQvvat2jVVu83PJuvxdap/I75yN/bJaHBeT2vFOPWKl0DTkd3AF5QTHJe6zjOD0Z/4jjOD23bvrCMMQEAfGppyybtG605D0W1dM2msryPn8dbFbvLPZsEeK6j3OaqVI3svCaSOlF48iN1wnBElbGzZYWszi4lcvVaEhrUjjXXzet5xR6Tn06la8Dp6A7AC4pJzn9o2/ZfKL9bLknvVH60GgAgQJLppHYf7lImHFJDelgblt2m2Cx3oyPRxjnXmM9mN9zP463G73LH+vp0WUO/PvOtT533NY8mwLn+fvV/85saPnNGH/xC3BP13aXaqfeadGSR3N7EuZMf0UWmQ6qIWDRWVPJc7POKPSY/HWrAAVSjYpLzdZIektQp6Yykw5LeV86gAACVt/twl/pbr1LIsjTgutod79Lmm9dV7P1nsxvu5/FW43e5H/76p7Wk9Zcn/ZpHE+Bvv5BQZN17ZVmWvuuR+u5K79RXytKN27RvtOY8ukhL72Ga7FwUe/x9OtSAA6hGxcw5T0q6uwKxAAAMyoRDCo3bqcqEK5vwzmY33EvjreZT/z7d1zyaAK994st6PoD13V4UiTVWRY35fM1UU17s8ffpVKIGnNnmALymmG7td0hqkzT6XZc55wAQQA3pYQ2M2+0KZyp7VHw2u+FeGm81n/r3Yr7moNZ3+02xZR/V0PF9ppryYo+/T6cSNeDMNgfgNcUca39Q0u+PbwoHAAieDctu0+54PvkIZ3K6++rKXqR6aTd8Nqbb/Z5pHFoxX3NQ67v9ptiyj2ro+F6KmnIvGK1rP/NSSj0nvqEXf5HTR7Z8hR10AMYUk5w/T2IOAMEXi8QqWmM+kZd2w2cyPumuP/5zNb/1VZPufs80Dq2Yrzmo9d1+U2zZRzV0fC9FTblpyWRKz//8/+l0ztJA+v/pil/9sCzL0nF20AEYVExy/qxt21+W9KSksbN0juN8vmxRAQDgYeOT7rPp18na8Yh+49d/6bzd76DOA/eymU4rzFWxZR/V0PG9FDXlprW1H1Jk0X06eyatMy/10RkegCcUk5xHJPVLeuO4x1xJJOcAgKo0Pum+IBLVqV96o/542dvPex714pU302mFuSq27KMaOr6XoqbctNEj7T0nviErdGFB7wc6wwMwpZhu7e+pRCAAAPhFsUk39eKVV67TCsWWfQS14/tMHdr9ZnRU2wUXXKLYy/+HfvHzL+qCCy6Rhh19+qEW0+EBqFJTJue2bf+D4zirbNv+qfI75QUcx7mirJEBAOBRxSbd1ItX3kw3Tortuo5CM3Vo95vRUW3//fNf6IILb9IrL3unXNfVZU1pmsEBMGa6nfP3jfz/f0r67wrEAgCAL5B0e9dMN06K7bqOQkHp0D5qdFRbftZ5eeepA0CxpkzOHcf5xcgPP+84zq9WKB4AAIA5m+nGSbFd11EoCB3aJ1OJeeoAUKxiGsL9h23brZL+TdLQ6IOO4xwvW1QAAABlUGzXdRQKQof2ifK75ofyu+aRDPPNARhXTHL+uyP/jedKouYcAAD4SrFd11EoCB3aJ2prP6TjPS2yLEsDzDcH4AHFdGt/VSUCAQAA05tshrcrlWWud1AV23Ud5wtax/bRcWoS880BeMN03dpfKemzkl4j6Z8l3e84TqpSgQEAgEKTzfCWVJK53ulkn46MzueOLNLSjdsUiTWW+kuAjwWtY/voODXmmwPwium6oPyNpB9K+hNJtZL+V0UiAgAAk5pshnep5nofad+iO3qe0eqzz+uO3md0pH1LyeJGMAStY/v6O65S+uQu9b4QV/rEX2j9H1xpOiQAVW66Y+2LHce5XpJs2/4nSUcrExIAAJjMZDO8Xdeddq53sSKpEwWJVyR1opShw6fGH2U/+ZPnlFv4RoUuiQaiY/tff+5ZRRZ+eOzvzl9/rkM7tjabDgtAFZsuOX9p9AeO45yxbfulaZ4LAADKbKoZ3tPN9S5WOrJIbm9iLFFJRxeVMnT41Pij7O4VK/Wyg5/Swit+xfcd25PJlJ799xPSgv06e6ZfTa+4gZpzAMYV0619lFu2KAAAKKOg1FNPNcN7LjXmEy3duE37Rv+Moou09J5t835N+N/Eo+wLr/gVPXH33G4AeUlb+yE1LfnQ2M2oXxz/gq64krF6AMyaLjn/Ndu2fzLu54tHfm5Jch3HYZQaAMAXRuupLcuS25vQvvYtWrX1M6bD8pRIrJE/E5xnsXUq3/xtJIn1+1H2URM7tdfVntame643HBWAajddcv7aikUBAPC9dKpPRzrbFMmllLaiWtqySZGoN3anqacG5mZnywpZnV1K5Op9f5R9vImd2n/z1y5ULBY1HRaAKjdlcu44zrFKBgIA8LcjnW264/KTIxe7J7Vz+x/o9gc+54kEnXpqYG5i0Zivx6VNZdPGa9XW3qG+VIMao/3adM9y0yEBwKxqzgEAmFIklyrYnf6Nl53Vkc42rbprp+HIqKeGGUHpdRBEsVhUO7auNh0GABQgOQcAlETaisp1T47tTp86PaxILmU6LEnUU8MMeh0AAGaD5BwAUBJLWzZp5/Y/0G+87KxOnR7Wyt9YqK/1UMOJ6kWvAwDAbJCcAwBKIhJt1O0PfG6sKdzXeqJaumaT6bAAY+h14H3JZEpt7YfyteeRjDZtvJbGcACMITkHAJRMJNroiRpzoFjJdFK7D3cpEw6pIT2sDctuUywSK8lrL924TX/18fs1lPhPPVcTUeqXfk1vTiUVi5bm9TF/be2HdLynRZZlaaDXVVt7B7XoAIwhOQcAAFVr9+Eu9bdepZBlacB1tTvepc03ryvJa0dijfrn1y3Vs3+6fWz3fHv3fn3y9neV5PUxfxPnnfelGgxHBKCahUwHAAAAYEomHCpIzjLh0l4anayrLXj9k3W1JX19zE9jJCPXdSVJruuqMdpvOCIA1YzkHAAAVK2G9HBBchbOy9KAdgAAIABJREFU5Er6+pcODhW8/sKhbElfH/OzaeO1uqypQxdf8IQua+pg3jkAo6zRfzA8zu3p4U4mKqupqUGsO1Qa6w4mVPO6G19zHs7kdPfVq0tWcy5JyVRS2w/s18m6Wi0cyuqB62+i5nxENa87mMO6gwlNTQ1WMc8jOQemwDdvmMC6gwmsO5jAuoMJrDuYUGxyzrF2AAAAAAAMo1s7AAAAAoG55QD8jOQcAACDkn0p7b3vaWWPhVXTnNb6XcsVJZkA5oS55QD8jOQcAACD9t73tGofb1WdLLlHXe1RXPc+dqvpsABfYm45AD8jOQcAwKDssbDqNJJMyFL2WNhwRGakk3060r5FkdQJpSOLtHTjNkVijabDgs80RjIa6HVlWRZzywH4Dg3hAAAwqKY5LVcjc7DlqrY5YzgiM460b9EdPc9o9dnndUfvMzrSvsV0SPAh5pYD8DN2zgEAMGj9ruXao7iyx8Kqbc5o3a5rTIdkRCR1ouA4ciR1wnBE8KNYLEqNOQDfIjkHAMCgaCxKjbmkdGSR3N7E2HHkdHSR6ZDmhWP6AIDZ4lg7AAAwbunGbdrXdJW6LlisfU1Xaek920yHNC8c0wcAzBY75wAAwLhIrFGrtn7GdBglwzF9AMBssXMOAABQYunIIrnuSKO/ABzTBwCUHzvnAAAAJbZ04zbtG605jy7y/TF9AED5kZwDAACUWNCO6QMAyo9j7QAAAAAAGEZyDgAAAACAYRxrBwDAh5ijHUx9qaQeOrBfJ+tqdengkB5cuUqxaMx0WACACiA5BwDAkPkk2KNztC3Lktub0L72LdQ4B8BDB/br2RveIsuylHBdbe/er83X30TCDgBVgGPtAAAYMppgrz77vO7ofUZH2rcU/XuZox1MJ+tqCz7Xk3W1Ywn789cs03dvvF7bD+w3HCUAoBxIzgEAMGQ+CTZztIPp0sGhgs914VB20oQdABA8HGsHAKCMUumkOg7HNRzOKZQOae2yVkUj+SPJ6cgiub2J/NH0WSbYzNEOpgdXrtL27vwR9oVDWT1w/U366Df+QQnXHVsnC4eypsMEAJSBNXp31uPcnp5+0zGgyjQ1NYh1h0pj3QXPw1//tJa0No8lVon4Mb3/5g9ImlBzPpJgm2jqxrrztmQqqe0HChP2WDTm++ZxrDuYwLqDCU1NDVYxz2PnHACAMhoO5wqOJA+Hc2O/Fok10sQNM4pFY/rk7e867/HJmsdN9jxgvpJ9Ke2972llj4VV05zW+l3LFY1FTYcFBA7JOQAAZRRKh+SOO5K8IEO7F5QGteiolL33Pa3ax1tVJ0vuUVd7FNe9j91qOiwgcEjOAQAoo7XLWtURz9ecL8iE1HJ1q+mQ5mW6GnpU1qWDQ9SioyKyx8Kq08iNIFnKHgsbjggIJpJzAADKKBqJjdWYB0HH4XhBDX1HPB6or89rpqsrn6x5HFAONc1puUddWbLkylVtc8Z0SEAgkZwDAICiTVdDj9Kbrq58qlp0oNTW71quPYoreyys2uaM1u26puDXqUkHSoPkHAAAFI0a+sqirhxeEI1Fp60xpyYdKA2ScwAAULSg1dB7HXXl8ANq0oHSIDkHAKCMkumkdh/uUiYcUkN6WBuW3aaYjxuoBa2G3uuoK4cfUJMOlAbJOQAAZbT7cJf6W69SyLI04LraHe/S5pvXmQ4LPkFdOfxgppp0AMUhOQcAoIwy4ZBC42qGM2FqtL0sCI2tpuvwDpTDTDXpAIpDcg4AQBk1pIc1MK5mOJyhu7mXBaGx1XQd3gEA3kVyDgBAGW1Ydpt2x/M15+FMTndfvdp0SJhGEBpb0eEdAPyJ5BwYMfEo45/ufaukBabDAqpKKtWn7gOPqqYuq+xgrW5ceaeiPj+OG4vEqDH3ES81tkon+3SkfYsiqRNKRxZp6cZtisQaZ/x9dHgHAH+yXNc1HUMx3J6eftMxIOA+8b6vqvbx1rELMvd/fkEbPrvKdFioMk1NDfLy97u5JgvF6vzix7T8hovGkopD3S9pze33l+z1MTmvr7tKSiVT2vPhpwsaW5mqOf+HrX+sO3qeGfv7sK/pKq3a+pkZf18yldT2A4Ud3r1Yc866Cyav921g3cGEpqYGq5jnsXMOjJh4lHHgp5cYjgjwniPtW84lC70J7WvfUlSyUKyauqwsq0ZS/jhuTR07fpWWSifVcTg/xzyUDmntslZFfTz6bba81NgqkjpRcDw9kjpR1O+jwztMCkLfBsAUknNgxMSjjBe/asB0SIDnzDVZKFZ2sFbuuOO4p4fmXitb7l3+oOo4HNeS1uaxz6AjHmeuuSHpyCK5vYmxzyIdXWQ6JGBGQejbAJhCcg6MmDij876/vEVnh01HBT/pSyW1ufOgErl6LbZOaWfLCk8eJZ2PcicLN668U93dj6imLqvTQ7W64fo75/xa5d7l96vJjpw2NTWM/fpwOFdwA2Y4THd5U379PR/Sxo/eoyW5QSVCdWq940OmQwJm5KW+DYDfkJwDIyYeZYw1UpOE2dnceVBPXb5almXpOdeV1dmlh+96h+mwSmrpxm3aN7obHV2kpfdsK+nrR6OxktWYl3uX368mO3L6519799ivh9KhgtMLCzLMZTfl0//6L3r2U3899ln0dT+pT17+KtNhAdOauNmxbtc1pkMCfIPkHABKJJGrL0gGE7l6wxGVXiTW6JvdZ44ET26mI6drl7WqI56vOV+QCanl6lYTYUKMRIM/ealvA+A3JOcAUCKLrVP5HfORZHBJaNB0SL4235rxcu/y+9VMR06jkRg15kWoREdqRqIBQHVhlBowBUZtYLaSqaQ+MlJzviQ0qB1rrpt1zTnr7py5jpHC9CYbFfaa1/4S626WJo7fzL619B2p/TISba74fgcTWHcwgVFqAFBhsWgscDXmJlEzXh5BP3JaqRnLpe5I3ZdK6qGRRPzSwSE9uHIVI9EAoMqQnKOqVOqiDcD8UTOOuajUjOVSd6R+6MB+PXvDW/L9KlxX27v3k5gDQJUhOUdVqdRFG4D5o2a88lLppDoO55vBhdIhrV3WqmjEX8eoKzVjudQdqWn+BgAgOUdVme6ibeKu+p/ufaukBYYiRamlUn3qPvCoauqyyg7W6saVdyoaoNrNIPJTZ3ivmO/poI7DcS1pbR47rdARj/uuOVylZiyXujyA5m8AAGPJuW3bt0p6u+M4a03FgOoz3UXb3vuelh6/WQl9QxcejWnd6/5Sf/FP7+LYe0B0H3hUy2+4SJZVI9d11d39SMnmaQNeMd/TQcPhXMHu7XA4V65Qy8avM5YfXLlK27sLm78BAKqLkeTctu1PSXqLpKMm3h/Va7qLtuyxsBL6hn5d78wn74mbtefDHHsPipq6rCyrRlI+6aipY1cKwTPfI92hdEjuuN3bBZlQOcIsK782vKP5G/yEHj5AeZjaOf8XSV+V9EeG3h9VarqLtprmtC48GpNVgVpFVF52sLYg6Tg9RD1ntZrv/HQvm++R7rXLWtURz9ecL8iE1HJ1a5kiBeBnD39wv37eHVaNFuj00Qv0v/q/qnBDlGQdmKeyJue2bb9X0gcluZKskf+/x3Gcv7dte1k53xuYrfW7lutPvvN5uS/cXPZaRVTejSvvVHf3I6qpy+r0UK1uuP5O0yHBkCPtW87NT+9NaF/7lsDUtr/9/iu18zsf04XJJXopltDmP7tlVr8/Gon5rsYcQOX95P/06/X6o7Hrpf99ZKfedOaPabgLzFNZk3PHcfZK2luK12pqaijFywBTampq0N98/2596q4vaOCnl+jiVw3ovr+8RbFG1l4QNDU16DWv2Wk6jKLw/a68Xj7QU1BX/fKBnsD8mX92w/f1uhfuz18wD7n6+ie+oG1f/PWifm9Q/gzgL6w7f7rYaio4aViXK/z52Rdis/5sX+xLautD/6ieFy9WU+OAtj1wkxoby9O4lXUHr/JNt/aenn7TIaAqLNCGz66SlP/G3dPTz9pDRY2uO5RP78VNcoeOjZU49F7SFJg/8/SP6hQbd4Gc+lFdUV8b6w4msO786xW/d0Zu97kSmlzTCbknzv38glcmZ/3ZfmTrEzre0yLLspR63tWfPtChHVtXlzx21h1MKPaGkG+ScwAASiHI89MrNUYMQHW761Mrteeicw12t/zZan155/ymJPSlGgpONfWl2N1G9TGWnDuO8y1J3zL1/gCA6lSu+ele6F5cjjFiXvi6AHjLZA12732seV6v2RjJaKD3XOPWxii726g+luu6pmMohsvxE1Qax55gAuvOvz7xvq+q9vHWsV3r7Fv90xBpunXn568L3sb3O4yXTKbU1n5IfakGNUb7teme5YqV4UYg6w4mNDU1WMU8j2PtAABP8PuIs/nOGPeqoH5dALwlFouWpcYc8JOQ6QAAAJDOjThbffZ53dH7jI60bzEd0qzUNKflKn8aLUj13kH9ugAA85PsS+kT7/uqdrzln9T2vi6lkinTIfkeO+cAAE+IpE4UNAOKpE4Yjmh2ylHv7QV++bpS6aQ6Dsc1HM4plA5p7bJWRSPlGcOE8utLJbW586ASuXottk5pZ8sKudJ5j8WifMaAKXvve1q1j7cy376ESM4BAJ6QjiyS25sYawaUji4yHdKsTNYgKQj88nV1HI5rSWvz2PrpiMf1/ps/YDqsMX2ppB46sF8n62p16eCQHly5isRyGps7D+qpy1fLsiw957qyOrsk6bzHHr7rHYYjBaoXZU+lR3IOAPAEP444S6aT2n24S5lwSA3pYW1Ydpti7NYaMRzOFZy8GA7nDEdU6KED+/XsDW+RZVlKuK62d+/XJ29/l+mwPCuRqy/4PBO5+rEfj/7/p4Ou3v+Xf89OOmAI4ztLj+QcAOAJ5RpxVk67D3epv/UqhSxLA66r3fEubb55nemwPKHSDf5C6ZBc99wYpgUZb7XVOVlXW5BYnqyrNRyRty22TuV3x0c+zyWhQbmuW/BY3ws/139dt5GddMAQv5Q9+QnJOQAAc5QJhxQal3Blwt5KCE0abfBnWZbc3oT2tW8p682Xtcta1RHP15wvyITUcnVr2d5rLi4dHFJiXGK5cChrOiRP29myQlZnlxK5ei0JDWrHmuskqeCxY82vUdKylDuV0tnvHdQhndVdD3+JHXQfKhijFslo08ZryzJGDaXll7InPyE5B4ASm6yREReKwdSQHtbAuIQrnPHWUWqTKt3gLxqJearGfKIHV67S9u58zfnCoaweuP4m0yF5Wiwam3QXfPxjdz38Jf3IdXX2ewd14e/dppxl6SA76J41XQLe1n5Ix3taZFmWBnpdtbV3MFYNVYnkHFUt2ZfS3vueVvZYWDXNaa3ftVxR7tRiniZrZMSFYjBtWHabdsfzNefhTE53X83F5Ci/N/grxmyavMWiMWrMS2x0d/2Qzio3SX06vGE0Kf/e/z2jwexFuvQVV2vgTKQgAe9LNRTczOtLNZgMGTCG5BxVjREQKIepGhkheGKRGDXmU/Bjg7/ZosmbWaO763c9/KX8jvm4+nR4x+iueGyhpajr6hc//6Jeedk7CxLwxkhGA73nPsPGaL/BiAFzSM5R1RgBgXKYrJERUG382OBvtmjy5g1T1afDGybuil9wwSXnJeCbNl6rtvaO/JH3aL823bPcVLiAUSTnqGqMgEA5cKEIVAeavHnDVPXp8IaJu+IadnRZU7ogAY/FotSYA5Is13VNx1AMt6eH4y0ovVQypT0ffrpgBMRozXlTU4NYd6g01h1MYN3NTTKV1PYDhU3eaP5YPNZddShoBDeyK26yEzvrDiY0NTVYxTyP5ByYAt+8YQLrDiaw7mAC6w4msO5gQrHJOQNZAQAAAAAwjJpzAACAWZrNGDUAAIpBcg4AAKaUSifVcTiu4XBOoXRIa5e1KhopbxJq4j1nizFqAIBSIzkHAABT6jgc15LW5rFOyx3xuN5/8wcC956zxRg1AH6W7Etp7335psg1zWmt37V8rCkyzCE5BwAAUxoO5wqS0OFwLpDvOVuMUSuvvlRSmzsPKpGr12LrlHa2rKBsACihvfc9rdrHW1UnS+5RV3sU172P3Wo6rKpHcg4AmLNUqk/dBx5VTV1W2cFa3bjyTkW5gA6UUDokd1wSuiBT/l6yJt5zth5cuUrbuwvHqKF0Nnce1FOXr5ZlWXrOdWV1djHLHCih7LGw6jRyE1SWfvKk1Pa+LnbQDSM5BwDMWfeBR7X8hotkWTVyXVfd3Y9oze33mw6r5JLppHYf7lImHFJDelgblt2mmMdqoMtl7bJWdcTz9d8LMiG1XN0ayPecrVg0VlSNOY3j5iaRqy84PZHI1RuOCAiWmua03KOuLFly5So3dKHqHn8nO+iGkZyj6lFzA8xdTV1WllUjKX8BXVMXzKO9uw93qb/1KoUsSwOuq93xLm2+eZ3psCoiGolVvN7bxHuWC43j5maxdSq/Yz5yemJJaNB0SECgrN+1XHsU10+elHJDF+qXdYMsWcoeC5sOraqRnKPqUXMDnC+d7NOR9i2KpE4oHVmkpRu3KRJrPO952cHaguPHp4eC2RQrEw4pNG4XLxP23jFreBON4+ZmZ8sKWZ1dSuTqtSQ0qB1rrjMdEhAo0VhU9z52q9re16W6x985toNe25wxHVpVIzlH1ZtYc8MdQ0A60r5Fd/Q8k0+6exPa175Fq7Z+5rzn3bjyTnV3P6KauqxOD9XqhuvvNBBt+TWkhzUw7iZEOOO9BmXwJhrHzU0sGqPGHKiA0R307LGwapszWrfrGtMhVTWSc1S9iTU3Ju8YJpMptbUfUl+qQY2RjDZtvFYxjtjDgEjqRMFuXyR1YtLnRaOxQNaYT7Rh2W3aHc/XnIczOd199WrTIcEnaBxXPDq0A5U3uoMObyA5R9Xz0h3DtvZDOt7TIsuyNNDrqq29Qzu2kgSg8tKRRXJ7E2O7fenoItMhGRWLxKqmxhylVWzjONChHQBIzlH1vHTHsC/VULBb2ZdqMBwRqtXSjdu0b7TmPLpIS+/ZZjokAAFHh3YA1Y7kHPCQxkhGA73nahMbo/2mQ0KVisQaJ60xB4ByoUM7gGpHcg54yKaN16qtvSNfcx7t16Z7lpsOKXCoaQQAb6JDO4BqZ7muazqGYrg9PewgorKamhrEugue9//l34/VNLquqxU/81ZNI+sOJrDuYALrDiaw7mBCU1ODVczz2DkHUFWoaQQAwBwm0wBTC5kOAAAqabF1SqMnhqhpBACgskYn05w6e4uO965VW/sh0yEBnsHOOYCqQk0jAADmMJkGmBrJOYCqEovGPFVjDgBANWEyDTA1knMAgGelUn3qPvCoauqyyg7W6saVdypKd30A8C0m05Rfsi+lvfc9reyxsGqa01q/a7mi1PX7Ask5AMCzug88quU3XCTLqpHruurufkRrbr/fdFgAgDmKxaLasXW16TACbe99T6v28VbVyZJ71NUexXXvY7eaDgtFIDkHAHhWTV1WllUjKV+bWFOXNRwRgOnQiRswL3ssrDqN1PXLUvZY2HBEKBbJOQDAs7KDtXLdc7WJp4dqTYcEeJYXEuPRTtyWZWmg11Vbewe7pECF1TSn5R51ZcmSK1e1zRnTIaFIJOcAAM+6ceWd6u5+RDV1WZ0eqtUN199pOiTAs7yQGNOJGzBv/a7l2qO4ssfCqm3OaN2ua0yHhCKRnAMAPCsajVFjDhTJC4lxNXTi7ksltbnzoBK5ei22TmlnywrFaFQJD4nGotSY+xTJOQAAQAB4ITGuhk7cmzsP6qnLV8uyLD3nurI6uxjRCaAkSM4BAAACwAuJcTV04k7k6gtOKCRy9YYjAhAUJOcAAAABUA2JsRcstk7ld8xHTigsCQ2aDglAQJCcAwAAoGy80EV+PibWmH/4pt+R9Y9dSuTqtSQ0qB1rrjMdIoCAIDkHAABA2Xihi/x8nFdj/o/UmAMoD5JzAAAAlI0XusjPRzE15nRwh1cl+1Lae9/Tyh4Lq6Y5rfW7livqo5Mr1YbkHAAAAGXjhS7y8zGxxvzkT36oW3arIAmngzu8au99T6v28VbVyZJ71NUexRmz5mEk5wAAACgbL3SRn4+dLStkdeZrzE/+5Id68Y3vUfKSaEESTgd3eNXAj+tVp5G1KUsDP2FtehnJOQAAAMrG713kY9HY2C74Lbul5CX5I8Hjk3A6uMOrEn2OXi5Xliy5cvX8iz+SdL3psDAFknMARqVSfeo+8Khq6rLKDtbqxpV3KjrLOj1q/QBgbqhHnZ2pkvDxu+t0cIeXvKLxcv3ghS/oIl2ilzSgRY3NpkPCNEjOgRETR738+UNvFX9Fyq/7wKNafsNFsqwaua6r7u5HtOb2+2f1GtT6AcDkZkq+qUednamS8PG764CXhF99Vgt/8O6xnfPsq+OmQ8I0yDyAERNHvWx56Et68P5bTIcVeDV1WVlWjaT8EcGauuysX4NaPwCY3EzJd/ZYuKAeNXssbCpUXyAJh9+s37VcexRX9lhYtc0Zrdt1jemQMA2Sc2DExFEvPS9ebDii6pAdrJU77ojg6aHaWb8GtX4oRjKd1O7DXcqEQ2pID2vDstsUi1D+gGCbKfmuaU7LPXquHrW2OVPU6048bbZp47WKcRwe8JxoLMppGB8hOQdGTBz10vSyU6ZDqgo3rrxT3d2PqKYuq9NDtbrh+jtn/RrU+qEYuw93qb/1KoUsSwOuq93xLm2+eZ3psICymin5nuuu2sTTZm3tHb5u+gYAXkByDoyYOOpl2+ZbNDxsOqrgi0Zjs64xn4hjhihGJhxSaNzpmEw4ZDgioPxmSr7nuqs28bRZX6ph7Nf8uKtOY9Hy8ONaAEwiOQdGTBz10tjYoJ6efoMRBcNkFzyuxEUQKq4hPayBceUP4UzOdEhA2ZXrSOvE02aN0XP/XvpxV53GouXhx7UAmERyDqCsJrvgkcRFECpuw7LbtDuerzkPZ3K6+2ouEIG5mnjabNM9y8d+bbpdda+isWh5+HEtACaRnAMoq6kueLgIQqXFIjFqzBEIXjgqPPG02XjT7ap7FY1Fy8OPawEwiYI7AGW12Dol13UlaeyCZ7LHAADFGT0qfOrsLTreu1Zt7YdMh1Rg08ZrdVlThy6+4Ald1tRRsKvuVTtbVmjFz7r0Kz/u1oqfddFYtET8uBYAk9g5B1BWU3VSp7t6dUul+tR94FHV1GWVHazVjSvvVJS+A0BRvH5UeLpdda+isWh5+HEtACaRnAMoq6kueLgIqm7dBx7V8hsukmXVyHVddXc/Mu+u/UC14KgwAAQTx9oBABVXU5ct2PmrqcsajgjwD44KA0AwsXMOAKi47GCt3HHNl04P1ZoOCfANjgoDQDCRnAMAKu7GlXequ/sR1dRldXqoVjdcf6fpkAAAAIwiOQcAVFw0GqPGHAAAYByScwBAVUumk9p9uEuZcEgN6WFtWHabYhE6xwMAgMqiIRwAoKrtPtyl/tarFHrblRp49xu0+3CX6ZAAAEAVIjkHAFS1TDhU0Dk+E+afRgAAUHlcgQAAqlpDeliu60qSXNdVOJMzHBEAAKhG1JwDAKrahmW3aXc8X3MezuR099WMqAIAAJVHcg5MIplM6aMfe0K/OFmnxkhGmzZeq1gsajosVFBfKqnNnQeVyNVrsXVKO1tWKBalSVgQxSIxbb55nekwgKIl+1Lae9/Tyh4Lq6Y5rfW7livKv1EA4Hsk58Ak2toP6XhPiyzL0kCvq7b2Du3Yym5aNdnceVBPXb5almXpOdeV1dmlh+96h+mwAEB773tatY+3qk6W3KOu9iiuex+71XRYAIB5ouYcmERfqqGgQVRfqsFwRKi0RK6+YA0kcvWGIwKA/K75z751VpZGvj/JUvZY2HBUAIBSIDkHJtEYyRQ0iGqM9huOCJW22DpVsAaWhAYNRwQA+V3zM6kauRr5/iRXtc0Zw1EBAEqBY+3AJDZtvFafeeRL+ZrzaL823bPcdEiosJ0tK2R1dimRq9eS0KB2rLnOdEgAAiSZTKmt/ZD6Ug1T9jaZrLY8eyys1+j39QN9QRfpEg1Ef6hP7HpnUa8HAPA2a3RnyOPcnh52LlFZTU0NYt2h0lh3MIF1V3kf2do11tvEdV1d1nR+b5NPvO+rqn28VZYsuXKVfWtcrlzVPf7ugsfufezWol7Pa1h3MIF1BxOamhqsYp7HzjkAABMk00ntPpwfr9aQHtaGZbcpFqFbP0qnmN4m2WNh1U2oLb/7i1dqj+LKHgurtjmjdbuuKfr1AADeRnIOAMAEuw93qb/1KoUsSwOuq93xLsatoaQaIxkN9LpjO92T9TapaU7LPeqO7ZLXNmcUjUUn7cxezOsBALyNhnAAAEyQCYcKdiEzYf65RGlt2nitLmvq0MUXPKHLmjom7W3y9vuv1H+88mP6v3Wf19FX7tTb/+z183o9AIC3sXMOAMAEDelhDbjndiHDmZzpkBAwsVh0xprwr3zsu3rdC/fnd86HXH15Z1z3PtY859cDAHgbyTkAABNsWHabdsfzNefhTE53X03Sg8qbrOYcABBcJOcAAEwQi8SoMYdxk9WcAwCCi+QcAADAg9bvWj5pZ3aY15dKanPnQSVy9VpsndLOlhWKRZnoAGB+SM4BAAA8aKrO7KWSTKbU1n5IfakGNUYy2rTxWsVi0bK9X5Bs7jyopy5fLcuy9Jzryurs0sN3vcN0WAB8juQcCBAutAAAxWprP6TjPS2yLEsDva7a2jtoKlekRK6+YKJDIldvOCIAQcBsGCBARi+0Tp29Rcd716qt/ZDpkAAAHtWXaihIMPtSDYYj8o/F1im5ritJcl1XS0KDhiMCEATsnAMBwoUWAHiDH04yNUYyGug9NzKwMdpvOiTf2NmyQlZnlxK5ei0JDWrHmutMhwQgAEjOgQDhQgsAvMEPR8Y3bbxWbe0d+RsI0X5tume56ZB8IxaNUWMOoORIzoEA4UILALzBDyeZYrGo525xB2nQAAAgAElEQVQYAEA1IzkHAoQLLQDwBk4yAQBmi4ZwAAAAJbZp47W6rKlDF1/whC5r6uAkEwBgRuycA6gKfamkNnceVCJXr8XWKe1sWaFYNGY6LAA+NVPDN04yAQBmi+QcQFXY3HlQT12+WpZl6TnXldXZRTMfoMSq6SaYHxq+AQD8heQcQFVI5OoLmjMlcvWGIwKCp5pugvmh4RsAwF+oOQdQFRZbp+S6riTJdV0tCQ0ajggInmq6CdYYyRR8T6HhGwBgvtg5B1AVdraskNXZpUSuXktCg9qx5jrTIQGBs9g6ld8xH+lQ7rebYDPVkY/H6EoAQKlZo3d9Pc7t6eGONCqrqalBrDtUGusOJpRq3SVTSX1kpOZ89CaYn2rOP7K1a6yO3HVdXdZEHXk58f0OJrDuYEJTU4NVzPPYOQcAACURi8Z8XWNOHTkAwCRqzgEAAEQdOQDALJJzAAAA5evIL2vq0MUXPKHLmjqoIwcAVBTH2gGfmaph0WwaGQGzlexLae99Tyt7LKya5rTW71quKOsLAROLRakxBwAYw8454DNt7Yd0vKdFp87eouO9a9XWfmjax4FS2Hvf06p9vFWxo29T3ePv1p4PP206JAAAgEBh5xzwmakaFtHICOWUPRZWnUbWlyxlj4UNR4Sg6EsltXmkw/ti65R2tqzwVYd3AABKheQc8JnGSEYDvefmCI82LJrqcaAUaprTco+6smTJlava5ozpkKpeUEpZNnce1FOXr5ZlWfkZ6Z1dvu74DgDAXJGcAz6zaeO1amvvyF+QR/vHGhZN9ThQCut3LdcexZU9FlZtc0brdl2jVKpP3QceVU1dVtnBWt248k5F2fGsmNFSFsuyNNDrqq3dnzO5E7n6glM/iVy94YgAADCD5BzwmakaFtHICPMxU6IdjUV172O3Fvyezi9+TMtvuEiWVSPXddXd/YjW3H5/pUOfkVeOTZc6jqCUsiy2TuV3zEdO/SwJDZoOCQAAI0jOAQDqPvDorBPtmrqsLKtGUj45rKnLViLUWfPKselSxxGUUpadLStkdXYpkavXktCgdqy5znRIAAAYQXIOAJhTop0drJU7bsfz9FBtucOcE68cmy5VHKM78MdeVqN07069NneFXnFpzrelLLFojBpzAABEcg4A0NwS7RtX3qnu7kdUU5fV6aFa3XD9nRWIdPa8cmy6VHGM34F3X+PqN3/WpR0lTm69UgoAAEA1ITkHAMwp0Y5GY56sMZ/IK8emSxVHJU4CeKUUAACAalLx5Ny27bCkv5UUlnShpHsdx/l2peMAAJzjl0R7LrxybLpUcVTiJIBXSgEAAKgmJnbOPyTpoOM4n7Zt+7WSOiVdaSAOAAB8pxInAbxSCgAAQDUxkZx/UtLpkR9fKGnIQAwAAPhSJU4CmCoFSCZTams/pL5UgxojGW3aeK1isWhF3hsAANPKmpzbtv1eSR+U5EqyRv7/HsdxnrVte5GkuKQPlDMGAAAwO6ZKAdraD+l4T4ssy9JAr6u29g7t2Lq64nH8//buP8rus64T+PvG0plQktzJMSCiDYjwoKsL+OOISMWmYH/YrbSeFVpk6S+0uC4tkLUWVunRbXdPHdB4WGlhW6p1G8Qf0C6YrUi6WjjyU7uWdX3YH5gugiUlmaS0mbbZfPePe5NO0iSdJjPzzNx5vc7pSe7N9+b7+c75djLv7/N5ngcAWuh1XbfgJy2lfG+SWzOYb/6ns/jIwhcJACyo17z+w9k1ffaB12vGP5IP/M6rGlYEAHOiN5uDWiwI991JPpjkp2ut98z2c9u3PzB/RcFhrFu3yn3HgnPf0cJiue9WnzSVqT2PzXVf/bRdi6Iu5sdiue9YXtx3tLBu3apZHddizvm1ScaSbCql9JJM1VrPbVAHACwqo7i/+JO5po1XnJbJTbcO5pz3H8jGyzcscLUA0M6Ch/Naq/40ADiMUdxf/Mlc08RE/3FzzC0SB8By0WLkHGBREgJobRT3Fz/ea7JIHADLhXAOMCQEcCx27pjKTVfemeltqzO2flcuvW5D+sf4UGcx7C8+l9eTHP817ZhadVC43zE1u3l7ALDUCOcAQ0IAx+KmK+/M+G2vy8r00t3d5cbckre+79iWUmm1v/hMc3k9yfFf09o1u/ON+x8L92v7FnICYDQJ5wBDQgBHc6SFzaa3rc7K4Q4pvfQyvW31MZ+j1f7iMz3Z63mikfbjvSaLxAGwXAjnAENCAEdzpIXNxtbvSnd3l1566dJlfP3u1qUelyd7PXM90n6owy0SBwCjSDgHGBICOJojLWx26XUbcmNuyfS21RlfvzuXXHfqcZ+r5eKEM69nxbfcn32PPJprfvzjR5x/PpedA09krufDA8BiIpwDjKjZ7i89intrz4cjLWzWn+jP6Uhx0nZxwpnX8843fCjjt10yGEU/wqj4QnYOzPcoPQC0JJwDjKhf/N0/yZ8/7zUH2rAf/d0P5D++6bWPO24U99aeDwu5WNtiWZxwNqPi89E5cDz1AMBSJZwDjKjP7ugOCnif3dEd9rhR3Ft7PizkYm2LZXHC2YyKz0fnwPHUAwBLlXAOMKL27b4/3Yw27H0P3H/Y4xbD3toc7HgXJ5yrOesLOSq+FOsBgLnU67rDj6QsMt327bY0YmGtW7cq7jsW2lzedxe/8+Z8fNfKrFj5tOzb8428oj+dG9/y+scdt3NqZ94+nHO+v13bnPOl7e1X//GBOetd1+XkdUefs+77HS2472jBfUcL69at6s3mOCPnACPqnZf85DB0J9/WX5Frzj/nsMcthr21mVuLZc46ADB7wjnAiBK6l6/FMmcdAJg94RwAjmCpbjN3vHPWAYCFJ5wDwBHM3Gbub78xlb/6tZvyjO94waIP6hMT/QXbFx0AmBvCOcCImauVujl4m7m99/xZdrziiuy0HzwAMA+Ec4ARM7lp64GVur9xf5fJTUdfqZsjm7nNXMbmbj/4pdouDwDMH+EcYMRYqXvuXHvBK9Pb/Mf58r6n5r6v/112dGfOyX7wM9vljcIDAIlwDjByrNQ9d2aueL9z6qV5+zCo798P/ljNbJc/3lF4AGA0COcADR3a3vzeN52X4/3WbKXu+TGXW9PNbJc/3lF4AGA09Lqua13DbHTbtxv5YWGtW7cq7jvm28+/5w8OtDd3XZezv3pbfuNi88NH3c6pnXn78KHM/lH4lnPOfb+jBfcdLbjvaGHdulW92Rxn5BygoUPbm7c9qr15OZjLUXgAYDSsaF0AwHL2rN6D2d/B1HVd1j9FezMAwHJk5BygoZmrgX/biofyW//q3Py/va2rAgBgoQnnAA0d2t68dsJcOACA5Ug4B4AFsnPnVCY3bR2spL9mdzZecVomJvqtywIAFgFzzgFggUxu2pp7t1+QB/eek3vvf20mN21tXRIAsEgI5wCwQHZMrTpodf4dU6saVwQALBbCOQAskLVrdh+0Ov/avvUFAIAB4RwAFsjGK07LyetuzUkn3J6T192ajZdvaF0SALBIWBAOOGBqake23HFDxlZOZ/qh8Zx1xmXp9ydalwUjY2Kin2uuPq91GQDAImTkHDhgyx03ZMOZJ+Zlp67JaWedmC13XN+6JAAAWBaEc+CAsZXTBy1WNbZyunFFAACwPGhrBw6Yfmg8Xdel1+ul67o8vGe8dUmMMHt+AwA8xsg5cMBZZ1yWrVseySfu3JWtWx7Jmadf1rokRpg9vwEAHmPkHDig35/I+a++qnUZLBP2/AYAeIyRcwCasOc3AMBjhHMAmrDnNwDAY7S1A9CEPb8BAB5j5BwAAAAaE84BAACgMeEcAAAAGhPOAQAAoDHhHAAAABoTzgEAAKAx4RwAAAAaE84BAACgMeEcAAAAGjuhdQEALD47d05lctPW7JhalbVrdmfjFadlYqLfuiwAgJFl5ByAx5nctDX3br8gD+49J/fe/9pMbtrauiQAgJEmnAPwODumVqXX6yVJer1edkytalwRAMBoE84BeJy1a3an67okSdd1Wdt/oHFFAACjzZxzYEmamtqRLXfckLGV05l+aDxnnXFZ+v2J1mWNjI1XnJbJTbcO5pz3H8jGyze0LgkAYKQJ58CStOWOG7LhzBPT642l67ps2XJ9zn/1Va3LGhkTE/1cc/V5rcsAAFg2tLUDS9LYyumD5kSPrZxuXBEAABw74RxYkqYfGj9oTvTDe8YbVwQAAMdOWzuwJJ11xmXZsuX6jK2czsN7xnPm6Ze1LgkAAI6ZcA4sSf3+hDnmAACMDG3tAAAA0JiRc4ARsXPnVCY3bR1sf7ZmdzZecVomJvqtywIAYBaMnAOMiMlNW3Pv9gvy4N5zcu/9r83kpq2tSwIAYJaEc4ARsWNq1UHby+2YWtW4IgAAZks4BxgRa9fsPmh7ubX9BxpXBADAbAnnACNi4xWn5eR1t+akE27PyetuzcbLN7QuCQCAWbIgHMCImJjo55qrz2tdBgAAx8DIOQAAADQmnAMAAEBj2tphidk1tSN3bZ7Mmn1T2dXr55QLNmZNf23rsgAAgONg5ByWmLs2T+bCZ9+X8577SC58zn25a/Nk65IAAIDjJJzDErNm39RBe1mv2TfVuCIAAOB4CeewxOzq9Q/ay3rXin7jigAAgONlzjksMadcsDE3759zvqKfU87f2LokeEI7d05lctPW7JhalbVrdmfjFadlYsKDJQCA/YRzWGLW9Nfm7Dde27oMeFImN23NvdsvSK/Xyzfu7zK56VZ7sgMAzCCcw4iyqjuLyY6pVQetlbBjalXjigAAFhdzzmFEWdWdxWTtmt0HrZWwtv9A44oAABYX4RxGlFXdWUw2XnFaTl53a0464facvO7WbLx8Q+uSAAAWFW3tMKIGq7rfl16vZ1V3mpuY6JtjDgBwFMI5jCirugMAwNIhnMOIsqo7AAAsHeacAwAAQGPCOQAAADQmnAMAAEBjwjkAAAA0JpwDAABAY1ZrhyVs19SO3LV/u7ReP6dcsDFr+mtblwUAADxJRs5hCbtr82QufPZ9Oe+5j+TC59yXuzZPti4JAAA4BsI5LGFr9k2l1+slSXq9Xtbsm2pcEQAAcCy0tcMScmgb+yN7n5quezi9Xi9d12XXin7rEgEAgGMgnMMSsr+NfRDG78tv/481ufnvnzEI6yv6OeX8ja1LBAAAjoFwDkvA/hHzFf94dzZ/9dGc9cJnpn/SiXnm2HROeeO7WpcHAAAcJ+EcloADI+bP+dZ0XZcPfOr/5jUv+XZt7AAAMCIsCAdLwKELvz2SE3Lz3z9DGzsAAIwII+ewBOzq9dN19x1Y+G3ft7woZ7/x2tZlAQAAc0Q4hyXglAs25ub9q7Rb+A0AAEaOcA5LwJr+WiPlAAAwwsw5BwAAgMaEcwAAAGhMOAcAAIDGzDkHMjW1I1vuuCFjK6cz/dB4zjrjsvT7E63LAgCAZUM4h0Vm19SO3LV/ZfZeP6dcsDFr+mvn9Zxb7rghG848Mb3eWLquy5Yt1+f8V181r+cEAAAeo60dFpm7Nk/mwmffl/Oe+0gufM59uWvz5Lyfc2zldHq9XpKk1+tlbOX0vJ8TAAB4jHAOi8yafVMHBeU1+6bm/ZzTD42n67okSdd1eXjP+LyfEwAAeIy2dlhkdvX66br70uv10nVddq3oz/s5zzrjsmzZcn3GVk7n4T3jOfP0y+b9nAAAwGOEc1hkTrlgY27eP+d8RT+nnL9x3s/Z70+YYw4AAA0J57DIrOmvzdlvvLZ1GQAAwAIy5xwAAAAaE84BAACgMeEcAAAAGhPOAQAAoDHhHAAAABpb8NXaSylPTXJrkokkDyd5fa31qwtdBzB3pqZ2ZMsdN2Rs5XSmHxrPWWdcln5/onVZAACwZLQYOX9Dks/VWl+e5D8lubJBDcAc2nLHDdlw5ol52alrctpZJ2bLHde3LgkAAJaUBQ/ntdZNSa4Zvjw5yc6FrgGYW2Mrp9Pr9ZIkvV4vYyunG1cEAABLy7y2tZdSLk7y5iRdkt7w14tqrZ8vpXw8yfckeeV81gDMv+mHxtN1XXq9Xrquy8N7xluXBAAAS0qv67pmJy+llCQfrbV+5xMc2q5I4Ant3LkzH/yj38wJJz6YvY+clJ/+qSsyMWHOOQAAZDBQ/YRaLAj3S0m+XGv9vSQPJtk7m89t3/7AvNYFh1q3bpX7btZOyHk/ufHAq717/T97rNx3tOC+owX3HS2472hh3bpVszpuwcN5kpuS/E4p5ZIM5rxf1KAGAAAAWDQWPJzXWr+W5MyFPi8AAAAsVi22UgMAAABmEM4BAACgMeEcAAAAGhPOAQAAoDHhHAAAABoTzgEAAKAx4RwAAAAaE84BAACgMeEcAAAAGhPOAQAAoDHhHAAAABoTzgEAAKAx4RwAAAAaE84BAACgMeEcAAAAGhPOAQAAoDHhHAAAABoTzgEAAKAx4RwAAAAaE84BAACgMeEcAAAAGhPOAQAAoDHhHAAAABoTzgEAAKAx4RwAAAAaE84BAACgMeEcAAAAGhPOAQAAoDHhHAAAABoTzgEAAKAx4RwAAAAaE84BAACgMeEcAAAAGhPOAQAAoLETWhcAAEeyc8dUbrryzkxvW52x9bty6XUb0p/oty4LAGDOCecALFo3XXlnxm97XVaml+7uLjfmlrz1fee2LgsAYM5pawdg0Zretjq99JIkvfQyvW1144oAAOaHcA7AojW2fle6dEmSLl3G1+9uXBEAwPzQ1g7AgpvtXPJLr9uQG3NLpretzvj63bnkulMbVAsAMP+EcwAW3Gznkvcn+uaYAwDLgrZ2ABacueQAAAcTzgFYcOaSAwAcTFs7AAvOXHIAgIMJ5wAsOHPJAQAOpq0dAAAAGhPOAQAAoDHhHAAAABoz5xwAmJWdO6Zy05V3Znrb6oyt35VLr9uQ/kS/dVkAMBKEcwBgVm668s6M3/a6rEwv3d1dbswtFvYDgDmirR0AmJXpbavTSy9J0ksv09tWN64IAEaHkXMAliUt2k/e2Ppd6e7u0ksvXbqMr9/duiQAGBnCOQDL0ii3aM/Xg4dLr9uQG3NLpretzvj63bnkulPnoFoAIBHOAVimpretzsoRbdGerwcP/Yn+yDzAAIDFxpxzAJalsfW70qVLkpFr0TY3HACWHiPnACxLo9yibW44ACw9wjkAy9Iot2iP8oMHABhVwjkAjJhRfvAAAKPKnHMAAABoTDgHAACAxoRzAAAAaEw4BwAAgMaEcwAAAGhMOAcAAIDGhHMAAABoTDgHAACAxk5oXQAALGY7d0zlpivvzPS21RlbvyuXXrch/Yl+67IAgBEjnAPAUdx05Z0Zv+11WZleuru73Jhb8tb3ndu6LABgxGhrB4CjmN62Or30kiS99DK9bXXjigCAUSScA8BRjK3flS5dkqRLl/H1uxtXBACMIm3tAHAUl163ITfmlkxvW53x9btzyXWnti4JABhBwjkAHEV/om+OOQAw77S1AwAAQGPCOQAAADQmnAMAAEBjwjkAAAA0JpwDAABAY8I5AAAANCacAwAAQGPCOQAAADQmnAMAAEBjwjkAAAA0JpwDAABAY8I5AAAANCacAwAAQGPCOQAAADQmnAMAAEBjwjkAAAA0JpwDAABAY8I5AAAANCacAwAAQGPCOQAAADQmnAMAAEBjwjkAAAA0JpwDAABAY8I5AAAANCacAwAAQGPCOQAAADQmnAMAAEBjwjkAAAA0JpwDAABAY8I5AAAANCacAwAAQGPCOQAAADQmnAMAAEBjwjkAAAA0JpwDAABAY8I5AAAANCacAwAAQGPCOQAAADQmnAMAAEBjwjkAAAA0dkKrE5dSXpDkU0meXmt9pFUdAAAA0FqTkfNSyqokk0mmW5wfAAAAFpNWbe3vTXJVkocanR8AAAAWjXltay+lXJzkzUm6GW/fm2RzrfWeUkpvPs8PAAAAS0Gv67onPmoOlVK+mOTLSXpJXpLk07XWH1vQIgAAAGARWfBwPlMp5UtJnl9rfbRZEQAAANBY663UugxG0AEAAGDZajpyDgAAALQfOQcAAIBlTzgHAACAxoRzAAAAaGxe9zmfK6WUFUneleT7k4wlubrW+idtq2K5KKW8IMmnkjy91vpI63oYbaWU1Ul+L8nqJE9J8tZa66faVsWoKqX0kvx2khcmmU5yaa31/7StilFXSjkhyU1Jnp3kxCTX1Fr/c9OiWDZKKU9P8rkkr6i1frF1PYy+UsovJTkng5/rfrvW+v4jHbtURs5fl+SEWuspSV6V5Dsb18MyUUpZlWQygx9aYSG8Jcmf1Vp/LMlFSf5D23IYca9KMlZrfWmSqzJ4EA7z7WeS3F9r/dEkZyZ5d+N6WCaGD4auT/JQ61pYHkopL0/yw8N/Z38sybcf7filEs5PT/KVUspHkrw3iaerLJT3ZvADq2/iLJR3Jblh+PunJNnTsBZG38uS/JckqbV+OskPtC2HZeKDSX55+PsVSR5tWAvLy2SS9yT5SutCWDZOT/KFUsqHk9ye5CNHO3jRtbWXUi5O8uYM9kDfb3uSPbXWs0spP5rk5iQvb1AeI+oI9929STbXWu8Ztn7CnDrkvusNf72o1vr5Usq3JLklyZsalsjoW51k14zXe0spK2qt+1oVxOirtT6UHOhO+4Mkb29bEctBKeXCJF+rtX6slPK21vWwbHxzkpOTnJ3kOzII6C840sFLYp/zUsrmJB+stX5o+PqrtdZnNi6LEVdK+WKSL2cQml6S5NPDVmOYV6WU701yawbzzf+0dT2MrlLKO5P8Za31D4ev7621nty4LJaBUsq3J/njJO+utf5O63oYfaWUP0+y/8Hji5LUJOfUWr/WripGXSnl32XwUOg3hq/vzmC9g/sPd/yiGzk/gk8kOSvJh0opL0yyrXE9LAO11ufv/30p5UtJXtmwHJaJUsp3Z9Dy+dO11nta18PI+2QGT/P/sJTykiTuOeZdKeUZSe5I8i9rrXe2roflodZ6oOu2lHJnkp8TzFkAn8igC/I3SinfmuSpSb5+pIOXSjh/X5L3lFL+cvj6spbFsCztbzuG+XZtBrtSbBpOp5iqtZ7buCZG14eSvLKU8snh64taFsOycVWSfpJfLqX8Sgb/xp5Za324bVksI4u/dZiRUGv9aCnllFLKZzLIEj9faz3i/bck2toBAABglC2V1doBAABgZAnnAAAA0JhwDgAAAI0J5wAAANCYcA4AAACNCecAAADQ2FLZ5xwAmimlrE/yxST/ffjWiUn+IclFtdavHHLsM5O8r9Z69jGc569qrd93DJ97eZKra62nHubPfiKDfaVPSvJNST6c5B1H22d1sSulvCHJ7lrr7x/hz1+Z5Mpa6ysWtjIAOHZGzgFgdv6h1vp9w/++J8nnk7z70INqrV89lmA+/OyTDuYzPC5sl1LOSPJbSV5fa31xkh9M8sIkVx/HeRaDlyYZO/TNUkqvlPLWJJvjZxwAlhgj5wBwbP4iyT9LklLKl5J8OoPg+y+SfLDW+pxSyvuT7Ery/UmeleRXa603l1ImktyY5AVJppO8pdb6X0sp+2qtK0op70jy/CTPTbI2yXtrrZOllFXDzz0rybcm+Yta6+uPUuPbMhhR/99JUmt9uJTyxuF5U0p5XpL3Ds/xjSRvqrV+flj3g0lelmRNkjcneV2Sf5rkw7XWf11KeX2S84affXqSj9Ra3zr8e9+W5LVJ9ib50yS/mOTkJB9K8oUkL07yj0n+ea11qpRyepJfzeDnki8leUOtdefw63pLktOTPHX4tV2b5Jwkp5ZSvlpr/diM6/2uJCXJpUnedJSvCwAsOp4qA8CTVEp5SpJXJ/nEjLc/Wmv9riRfy8Gj2N9Waz0lg0A5OXzv3yb5n7XW784gcF4zfH/m5/5JklOT/ECSnyulvCjJTyT561rrj2QQ3l9aSnnxUUp9cZLPzHyj1vqVWuvW4cvfS/KbtdYXJnlLkj8aXluSPLPW+qIk70jy/iQ/O/z7fnb4kCDD2s4d1vqSUsqrSilnJjl7eOyLkzwvyWXD41+YZLLW+r0ZPLR4bSnlm5P8+yQ/Xmv9/gzC/HUzSt5ea/2hJDckeVut9eNJbk/yK4cE89Ra/7bW+rNJdh7lawIAi5KRcwCYnWeVUv4qSS+DOeefyWAu936fOeynBmEztdYvDEfMk+RHk5y///0kP3KYz22ute5JsqeUcnuSDbXWd5VSfrCUcnkGo8RrkzztKDXvG9b7OKWUk5I8t9Z627COT5dSvp7ByHOSbBn+ui3JPbXWrw8/9/Uk+6/j9lrr/cP3P5DktAw6ATbXWh8Zvn9TBg8g/iTJfbXWvxl+9gvD+n8og1H1O0spvQwGDr4+o9Q7Zhx/7lGuFQCWNOEcAGbnH55gTvieI7w/fZj3Hp35opRSMlhwbqa9M36/IsneUsovJPmpDEaRP5bke3KE8D302QxGt/9uxrmel+TfJPmFPL6DbkUe+9ngkSPUcrQaHz1MPb0Zf+fMr0U3/LNvSnJXrfVVw/pOTLJqxnHThxwPACNJWzsAzM5cBMP9f8dfJHlNkpRSXpBky3D19JnnOLeU8pThaPvZGYzAvzLJDbXWDwyPfVEG4fZIfj3JO0op3zk819OSvCvJ39daH0jyv0op+0PxS5I8I4MR6tlcQ5KcWUpZVUoZz6ATYEuSO5OcX0oZL6WckOSiJFsP89n9Pp3kh4cPDZJBG/2vP0ENe5M85QmOAYAlRTgHgNk52tZjR/qzQ9/f//odSZ5fSrk7gwXPfuYwx+/JYE77J5NcW2v9uyS/meTqUsrnMlgp/pNJnnOkomqtdyR5e5LfL6X8dZJPJflsrfUdw0N+JsnlpZS/yWBV93NrrXufxLV+LYN29b9Oclut9WO11o8m+UiSzyW5J4MF3t59mM/ur/G+JBcn+WAp5b9l8MDhLUc6fujPklxVSjnvKHUCwJLS67olu80pAIyk4WrtXa31V1vXciTD1U20t9AAAABGSURBVNpfXmu9uHUtADAKjJwDAABAY0bOAQAAoDEj5wAAANCYcA4AAACNCecAAADQmHAOAAAAjQnnAAAA0JhwDgAAAI39f+wmrsV1XuAIAAAAAElFTkSuQmC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9" name="AutoShape 12" descr="data:image/png;base64,iVBORw0KGgoAAAANSUhEUgAAA+cAAAPmCAYAAACGou4ZAAAABHNCSVQICAgIfAhkiAAAAAlwSFlzAAALEgAACxIB0t1+/AAAIABJREFUeJzs3Xt8XGd17//vHjmaUWJp71EyiSAJthNAcOjphZjLaTMWSU6JLRwa7LSplSovkXBREif2IeISCCimwQGq8kMENTJXteJlQSnizqCe84MXUumBYg6XU6CiAXIxQYoUaW/ZkUa2Nfv8oYyisS1rrNkzz1w+77+iWPPMkvy8JK+9nrUey/d9AQAAAAAAc0KmAwAAAAAAoNKRnAMAAAAAYBjJOQAAAAAAhpGcAwAAAABgGMk5AAAAAACGkZwDAAAAAGDYOlNv3NjYeKGkQ5L+++jo6C9NxQEAAAAAgGlGKueNjY3rJPVKmjXx/gAAAAAAFBNTx9q7JD0k6QlD7w8AAAAAQNEoeHLe2NjYJunJ0dHR/ynJKvT7AwAAAABQbCzf9wv6ho2Njd+RlHrmwz+UNCrptaOjo0+u9Brf933LIo8HAAAAAJScrJLZgifnyzU2Nn5b0puzGAjnT0wcKURIwJJYrFbsOxQa+w4msO9gAvsOJrDvYEIsVptVcm76KjVzTwYAAAAAACgSxq5Sk6TR0dGrTb4/AAAAAADFwHTlHAAAAACAikdyDgAAAACAYSTnAAAAAAAYRnIOAAAAAIBhJOcAAAAAABhGcg4AAAAAgGEk5wAAAAAAZOlnP/t33XnnmwNf1+g95wAAAAAABC2VSumT7/26Jn8QUZWd1PXveole+JLLcl734MF/0NDQN1RTc24AUWaicg4AAAAAKCuf/cj/1JG/a5b9gx1a/79a9Jm9P1Eqlcp53YsvvlT793cFEOGpSM4BAAAAAGVl6peWInKe/R+/2SjXnc553aamq1RVVZXzOqdDcg4AAAAAKCt1Gxd0TLNLH/uXPi7HiRqMaHX0nAMAAAAAyspNd79avZNf0FOH1qsqOqcb73mRQqHgatO+7we2VhrJOQAAAACgrFRVVemOD16ft/Utywp8TY61AwAAAACQpYaG56i391OBr0tyDgAAAACAYSTnAAAAAAAYRnIOAAAAAIBhJOcAAAAAABhGcg4AAAAAgGEk5wAAAAAAGMY95wAAAAAArOLEiRN64IH3amzsdzp+/LhuvvkWXXnllsDWJzkHAAAAAJSVVCql7o9+Vb96tEY14TndevN/1YtedFlOa/7zPyfkOI7e/e73amZmRq9/fUugyTnH2gEAAAAAZeXTf//P+sHPtmpm/s80PvOX+tsHf6xUKpXTmldf/ad6wxtukyT5fkrr1gVb6yY5BwAAAACUld/+Tlp3jrP08czTG+S60zmtGYlEVFNTo9nZp/Xud79Db3rT7bmGmYHkHAAAAABQVi6MpbRwYnbp4/U1j8txojmvOz4+prvuuk3btm3XNde8Ouf1lqPnHAAAAABQVt54y7Vy3S/p14+dp5rInG5p/S8KhXKrTU9NPaW7775Tb3nL2/XSl24OKNJnkZwDAAAAAMpKVVWV3vHW1wW6Zn9/n44cOaK+vk/o05/+uCzLUlfXR1RdXR3I+pbv+4EslGf+xMQR0zGgwsRitWLfodDYdzCBfQcT2HcwgX0HE2KxWiubz6PnHAAAAAAAw0jOAQAAAAAwjOQcAAAAAADDSM4BAAAAADCM5BwAAAAAAMNIzgEAAAAAMIx7zgEAAAAAWEUqldIHPnC/HnvsUYVCIXV03KNNmy4LbH2ScwAAAABAWUmlUnrfZ76sHx89R7Wa11tf/Yd6yfMvz2nN7353WJZl6aGHPqkf/eiH+tjHevTAA38bUMQk5wAAAACAMtMz+E31r3+VdKEtSXr7lz+vr/yPTQqF1t7ZHY+/Sn/yJ1skSWNjv1NtbV0QoS6h5xwAAAAAUFYePupL59pLHz8euUSuO53zuqFQSO97333q7u7Sn/7p1pzXy1g70NUAAAAAADBsQ40vf3526ePnJJ+Q40QDWftd77pPAwOD+sAH7tf8fDKQNSWOtQMAAAAAysyeG7Zp8u+/qB8/HVGdNa+3bvv9nI60S9LQ0Df05JNPqrW1TdXV1QqFQrKs4OrdJOcAAAAAgLJSVVWl/bfcEOiaTU1Xa//+fdq9+01aWDihPXs6VF1dHdj6JOcAAAAAAKwiEonove99IG/r03MOAAAAAIBhJOcAAAAAABhGcg4AAAAAgGEk5wAAAAAAGEZyDgAAAACAYSTnAAAAAAAYRnIOAAAAAECWpqentGPHa/TYY48Gui73nAMAAAAAykoqldLffPkL+lmVtH7+uO7c/Aq9eNPlOa974sQJ/c3fPKBIJBJAlJmonAMAAAAAysqBb35NX3/FFXrsqlfp51v/VPu+N6JUKpXzuj093Xrd63bqggtiAUSZieQcAAAAAFBWHlk4oVBt7dLH4w0XyXWnc1rzG9/4qqLRqF72slfK9/1cQzwFyTkAAAAAoKxcbIWUmptb+vj88Qk5TjSnNb/xja/qBz/4vu688836z//8pe6/v1PT01O5hrqEnnMAAAAAQFm5Y9t1mvri5/WLc0Jaf+y4dr/05QqFcqtNf/SjH1v67zvvfLPe+tZ3KhqtzzXUJSTnAAAAAICyUlVVpftu+Mu8rW9ZVuBrkpwDAAAAAHAWPvKR3sDXJDkHAABlzXOnNDLQJTvlyrMcxVs6ZDvBHUMEACAIDIQDAABlbWSgS20bx7Xj8mNq2zSukYEu0yEBAHAKknMAAFDW7JS71BtoWZbslGs4IgAATsWxdgAAELhiOkruWY58f1yWZcn3fXkhJ7f1iuhrAwCUD5JzAAAQuPRR8sWEeFx9A13aftv+QNY+2+Q43tKhvvTnhxzFd3Xk9P75/NoAAJWL5BwAAAQun0fJzzY5tp36QJPnbL82KuwAgLNBcg4AAAIX9FHy5Uz3kGf7tVFhB4Dyc8stf6X169dLkp7znOfqnnveE9jaJOcAACBwQR8lXy6fiX82sv3aTD9EAIBKlkql9NA3P6vD5x7TOXMLuulFTWrc9Pyc1jx27Jik/NxxLpGcAwCAPAj6KPly+Uz8s5Ht12b6IQIAVLL+b31Jv37NRp3jrNcxSQ/1D+lDGy5TKLT2C8sefviXSibn9Ja37NbCQkpvetPteslLfi+wmEnOAQBAScln4h8k0w8RAKCSjYeSOsdZv/Tx/MaoXHda9fXnr3nNSCSilpZWbd9+vR5//DF1dNylgYHBnBL+5UjOAQAA8qBUHiIAQDk6/0S1npxNat25EUlS9eOunP8SzWnNSy/doIsvvvSZ/36e6upsPfXUpGKxC3OOV5KCSfEBAAAAACgSbde8Ts/9wi90/IuHFDr4fd36glflXOH++te/rI9+9MOSpMnJCc3Nzer88y8IIlxJkuX7fmCL5ZE/MXHEdAyoMLFYrdh3KDT2HUxg38EE9h1MYN8hFydOnND+/fs0NvY7hUIhtbffqd/7vf+66utisVorm/U51g4AAAAAwCrWrVun97znr/O2PsfaAQAAAAAwjOQcAAAAAADDSM4BAAAAADCM5BwAAAAAAMNIzgEAAAAAMIzkHAAAAAAAw7hKDQAAAACALPT39+m73x3WiRMn9LrX3aDXvOa1ga1Ncg4AAAAAKCupVEqf+WafZs49Is1JW1/UrOdvekFOa/7oRz/Uz372U/X2fkpzc3P67Gc/E1C0i0jOAQAAAABl5Qvf+rzCrzlXG5wLJElf7P8n3b3h7QqF1t7Z/W//9j1t2nS57rnnbs3Ozur22/cEFa4kknMAAAAAQJk5EppRzLlo6ePwxhq57rTq689f85qu62p8fEwf/OD/pyee+K3e8Y636ODBLwQRriQGwgEAAAAAysy5J87V/Oz80sfJx+fkONGc1rRtW694xSu1bt06Pe95G1RdHZbrurmGuoTkHAAAAABQVv78mr+U94Up/fqLD+s3Bx/W9he8Nqcj7ZL0+7//h/r+9/+3JGlyckLJZFK2bQcRriSOtQMAAAAAykxVVZVu3f7mQNf84z++Uj/5yY/0xjfeLN+X7r777bIsK7D1Sc4BAAAAAMjCbbfdmbe1Sc4BAEDeeO6URga6ZKdceZajeEuHbKfedFgAABQdes4BAEDejAx0qW3juHZcfkxtm8Y1MtBlOiQAAIoSyTkAAMgbO+Uu9eNZliU7FdxUWwAAygnJOQAAyBvPcuT7viTJ9315IcdwRAAAFCd6zgEAQN7EWzrUl+45DzmK7+owHRIAAEWJ5BwAAOSN7dRr+237TYcBAEDRIzkHAAAAAGAVicTX9I1vfFWWZWl+fl4PP/xLfeUrQzrvvPWBrE9yDgAAAAAoK6lUSl/88gFZVeM6Nr9OL9/857psU2NOa27btl3btm2XJH3oQx/Qddf9WWCJucRAOAAAAABAmUl88zP6w1dM68qr6nT11nP13e99SqlUKpC1/+M/fq5HHvmNtm+/PpD10kjOAQAAAABl5fjCU6qtjSx9HGvw5brTgazd3/9pvf71bwxkreU41g4AAJZ47pRG0tPVLUfxlg7ZTr3psAAAOCshy9Hc3LhqaqolSZPjkuNEc1736NGjevzxx/RHf3RFzmudjOQcAAAsGRnoUtvGcVmWJd8fV99AF9PWAQAl5zXbbtYXvvhRVZ0zoWPH1ullL/0rhUK5Hxz/8Y//j6644uUBRHgqknMAALDETrmyLEuSZFmW7JRrOCIAAM5eVVWV/uKGPYGv+9hjj+q5z7048HUlknMAALCMZzny/XTl3JcXckyHBABA0Whpac3b2iTnAABgSbylQ33pnvOQo/iuDtMh5YQeegBAqSA5BwAAS2ynvqx6zOmhBwCUCq5SAwAAZYseegBAqSA5BwAAZWuxh96XJHroAQBFjWPtAACgbJVbDz0AoHyRnAMAgLJVbj30AIDyRXIOAAAAAMAqTpw4ofe97z6NjT2hqqp1etvb3qXnPW9DYOuTnAMAAAAAykoqldLQZz6s847+RrMK60WvvlUbn//inNb83ve+q1RqQQ899Cn94Aff18c+1qP77/9gQBEzEA4AAAAAUGa+NfhJvXb9T7Tzsjm1Xubq51/+kFKpVE5rXnrpBi0sLMj3fT399FGtW3dOQNEuonIOAAAAACgrVUefkNPwbPK8KXJErjut+vrz17xmTU2NnnjiCbW07NTMjKcPfODDQYS6hMo5AAAAAKCsnKi5ULPzJ5Y+fix5nhwnmtOan/vcQb3iFf9NAwOD6usb0P33d+r48eO5hrqEyjkAAAAAoKxcfcOb9Lm/n1bd049qzoro8m1tCoVyq03X1dVp3brFFHr9+lotLCwolVqQFMzxdsv3/UAWyjN/YuKI6RhQYWKxWrHvUGjsO5jAvoMJ7DuYwL5DLubm5vTAA+/VU09N6sSJE/qLv9ila6559aqvi8VqrWzWN1I5b2xsDEn6uKRGSSlJ7aOjoz83EQsAAAAAAKupqanRe9/7QN7WN9Vzfp0kf3R09EpJ75a031AcAAAAAAAYZyQ5Hx0d/bKkNz3z4UZJ0ybiAAAAAACgGBgbCDc6OppqbGzsk3S9pBtMxQEAAAAAgGnGB8I1NjZeKOnfJL14dHR0boVPK4mpdQAAAAAAnKSoB8L9laRLRkdH3y8pKWlBi4PhVsRURRQa0zxhAvsOJrDvYAL7Diaw72BCLFab1eeZOtY+KOnTjY2N33kmhj2jo6PzhmIBAAAAAMAoI8n56OjorKQbTbw3AAAAAABn6/jx49q/f5+eeOK3Ou+89br77rfr4osvCWx9YwPhAAAAAADIh1QqpaGPPqDzHv13zYbX60U379XGF70kpzW/8pUv6txzz9WBA5/WY489qr/92w/oQx96MKCIzd1zDgAAAABAXnzr7/9Or/3ZV7Vz/lG1zvxMP3/w3UqlzjjmbFWPPPIbvfKVfyxJet7zNujRR38TRKhLqJwDAICS4rlTGhnokp1y5VmO4i0dsp1602EBAIpI1e9+I+ecZ2vRm54el+tOq77+/DWv+YIXvFD/+q//onj8Vfr3f/+/mpyckO/7sqyshrGviso5AAAoKSMDXWrbOK4dlx9T26ZxjQx0mQ4JAFBkTsQu0eyJZyvlj9VcIMeJ5rTma17zWp177rm644436l/+5TtqbHxxYIm5ROUcAACUGDvlLv1jyLIs2SnXcEQAgGJz9S136XPuU6p77Oeai6zX5a17FQrlVpv+xS9+riuueLnuvPMt+o//+IXGxn4XULSLSM4BAEBJ8SxHvj8uy7Lk+768kGM6JABAkamqqtL2t94f6JqXXnqpOjsf0j/8w6dUW1urd7zj3YGuT3IOAABKSrylQ33pnvOQo/iuDtMhAQAqgG07+vCH/y5v65OcAwCAkmI79dp+237TYQAAECgGwgEAAAAAYBjJOQAAAAAAhpGcAwAAAABgGMk5AAAAAACGkZwDAAAAAGAY09oBAABO4rlTGklf12Y5ird0yHbqTYcFAChjJOcAAKAs5ZJgjwx0qW3juCzLku+Pq2+gi+vbAAB5xbF2AABQltIJ9o7Lj6lt07hGBrqyfq2dcmVZliTJsizZKTdfYQIAIInkHAAAlKlcEmzPcuT7viTJ9315IScvMQIAkMaxdgAAUJYWE+z00fSzS7DjLR3qSx+JDzmK7+rIY6QAAJCcAwCAMpVLgm079fSYAwAKiuQcAACUJRJsAEApoeccAAAAAADDSM4BAAAAADCM5BwAAAAAAMPoOQcAlA3PndJIegCY5Sje0iHbqTcdFgAAwKqonAMAysbIQJfaNo5rx+XH1LZpXCMDXaZDAgAAyArJOQCgbNgpV5ZlSZIsy5Kdcg1HBAAAkB2ScwBA2fAsR77vS5J835cXcgxHBAAAkB16zgEAZSPe0qG+dM95yFF8V4fpkAAAALJCcg4AKBu2U6/tt+03HQYAAMBZ41g7AAAAAACGkZwDAAAAAGAYyTkAAAAAAIbRcw4AMM5zpzSSHuRmOYq3dMh26k2HtSrXnVJi6IDCNUklZyNq3toux4maDgsAAJQgknMAgHEjA11q2zguy7Lk++PqG+gKZLBbvpP+xNABXb2tWpYVlu/7SiR6tevGewJbHwAAVA6OtQMAjLNTrizLkiRZliU75Qaybjrp33H5MbVtGtfIQFcg66aFa5IZcYdrkoGuDwAAKgfJOQDAOM9y5Pu+JMn3fXkhJ5B185X0pyVnIxlxz89FAl0fAABUDo61AwCMi7d0qC99/DzkKL6rI5B1F5P+9HH54JL+tOat7UokehWuSWp+LqJt17YHuj4AAKgcVvqJf5HzJyaOmI4BFSYWqxX7DoXGvgtWRs/5M0l/KQyaKzT2HUxg38EE9h1MiMVqrWw+j8o5AKBs2U59IIPlAAAA8o2ecwAAAAAADKNyDgAAcBr5vooPAIDlqJwDAACcRr6v4gMAYDkq5wAABMCbntJId6dsd0ye3aD43n2yo1RZS1m+r+IDAGA5KucAAARgpLtTbROHtOPEb9U2eUgj3Z2mQ0KOFq/ie/Ye+6Cv4gMAYDkq5wAABMB2xzKrrO6Y4YiQq3hLh/pOuooPAIB8ITkHACAAnt0gf/KwLMtarLI6DaZDQo64ig8AUEgk5wAABCC+d5/60j3nToPie/aZDgkAAJQQknMAAAJgR+u1/b4HTYcBAABKFAPhAAAAAAAwjMo5AAAlzHWnlBg6oHBNUsnZiJq3tstxoqbDAgAAZ4nKOQAAJcibntLX7rtT37nrtTrnp9/W7/9Rta5prlZiqNd0aAAAYA1IzgEAKEHpe9XfUJdSu3tEP+n9jizLUrgmaTo0AACwBiTnAACUoJPvVa+fScr3fc3PRQxHBgAA1oKecwAAStDJ96qPzq/TWOKYtl3bnv0a01Ma6e7UBUcnNHleTPG9+2RH6/MYNQAAWAnJOQAAJejke9V37Tn7xDp9NN6yLPlzj6qvu9PYdXAMtgMAVDqScwAASlAQ96qffDTedseCCG1NEkMHdPW2allWWL7vK5Ho1a4b7zEWDwAAhUZyDgCAAekj5bY7Js9uMHKk/OSj8Z7TkJf3yaYqHq5JyrLCksRgOwBARSI5BwDkxHOnNDLQJTvlyrMcxVs6ZDv0La8m40j55GEjR8rTR+MvODqhyfUxxffsy8v7ZFMVT85G5Pv+0oOCbAbbFcMDDgAAgkJyDgDIychAl9o2jj+TVI2rb6BL22/bbzqsolcMR8rTR+NjsVpNTBzJ2/tkUxVv3tquRKJX4Zqk5uciWQ22K4YHHAAABIXkHACQEzvlZiaZKTfjz6msn16hjpQXg2yq4o4TPese82J4wAEAQFC45xwAkBPPcuT7viQtJpkhJ+PP05X1HZcfU9umcY0MdJkIs+jE9+5TX2yzBtddrL7Y5rwdKS8GzVvb9a3EMf3Ltz196yyvezsTz27I3Htl/IADAFD+qJwDAM5otcp3vKVDfek/DzmK7+rIeP1qlfVKFcS09VKxlqp4Nk6+Tq6cH3AAAMofyTkA4IxW6ym3nfoz9pgvVtbHnz2+fVJlHVirSnrAAQAofyTnAIAzyrXyvVplHQAAACTnAIBV5Fr5Xq2yDgAAAJJzAMAqqHyXNu4CBwCgNJCcAwDOiMp3aeMu8MJz3Sklhg4oXJNUcjai5q3tcpyo6bAAAEWOq9QAAChj3AVeeImhA7p6W7WuvMrWNc3VSgz1mg4JAFACSM4BAChj3AVeeOGaZMYDkXBN0nBEAIBSwLF2AADKGHeBF15yNiLf95eGKM7PRUyHBAAoASTnAACUMe4CL7zmre1KJHoVrklqfi6ibde2mw4JAFACSM4BAKfw3CmNpCe0W47iLR2yHSZ8A9lwnKh23XiP6TAAACWG5BwAcIqRgS61bUzfbT6uvoEuJrajYjBtHQBgAgPhAACnsFNu5oTvlGs4IqBwmLYOADCB5BwAcArPcjInfIccwxEBhcO0dQCACRxrBwCcIt7Sob50z3nIUXxXh+mQgIJh2joAwASScwDAKWynnh5zVCymrQMATCA5BwAAOSm3AWpMWwcAmEByDgAIBNevVa70ADXLCsv3fSUSvSS3AACcJQbCAQACkb5+bcflx9S2aVwjA12mQ0KBMEANAIDckZwDAALB9WuVKz1ATRID1AAAWCOOtQMAArF4/dr40oRrrl8rbWfTR84ANQAAckdyDgAIBNevlZez6SMv1gFq5TaoDgBQ3kjOAQCB4Pq18rLYRx6WZK6PPNfkmkF1AIBSQs85AAA4RTH0kaeT6yuvsnVNc7USQ71n9XoG1QEASgmVcwAAcIpi6CPPtXqffsCQnoPAoDoAQDEjOQcAAKcohj7yXJPrYnjAcDr0wgMATofkHAAA5I03PaWR7k7Z7pg8u0HxvftkR+uzem2uyXUxPGA4HXrhAQCnQ3IOAADyZqS7U20Thxar35OH1dfdqe33PZjVa4s1uc5VMQzbAwAUHwbCAQCAvLHdsYyhbLY7Zjgi84ph2B4AoPhQOQcAAHnj2Q3yJw8v9Y17ToPpkIwr1l54AIBZJOcAACBv4nv3qS/dc+40KL5nn+mQjCvX4/oAgNyQnANAmfPcKY0MdMlOufIsR/GWDtlOdgO5UD6mvWn1DA9qpi6kWm9Bu5t2Kmrnf0K4Ha3PusccAIBKRs85AJS5kYEutW0c147Lj6lt07hGBrpMhwQDeoYHdaR1s0LXX6GjN79MPcODpkMCAADLUDkHgDwqhqq1nXIzB3Kl3IK+P4rDTF1IoWX7YKaO5/MAABQTfjMDQB4VQ9Xas5yMydBeyCl4DDCv1lvI2Ad1MynDEQEAgOWonANAHhVD1Tre0qG+dPU+5Ci+q6PgMcC83U071dO/2HNeN5PSHVt2mA4JAAAsQ3IOAHm0WLUeX7pG6he/flzqub2gR9xtp17bb9uf9/dBcYvaUd173a2mwwAAACvgWDsA5FG8pUN9j1ykwV9Va///elK3/zeHwWwAAAA4BZVzAMijjKp1z+2Krj8micFsAAAAyETlHAAKhMFsAAAAWAmVcwAoEAazAWfHdaeUGDqgcE1SydmImre2y3GipsMCACAvSM4BoEAYzAacncTQAV29rVqWFZbv+0okerXrxntMhwUAQF5wrB0AABSlquqjGVcRVlUfNRwRAAD5Q3IOAACK0k8feTJjTsNPH3nScEQAAOQPx9oBAEBROtL4B/rw/39YDdULGjtWpdnGPzAdEgAAeUNyDgAAitIFJyI6+vpd+p1lyfd9xfoPmQ4JAIC8ITkHAABFaXfTTvX0D2qmLqS6mZTu2LLDdEgAAOQNyTkAAChKUTuqe6+71XQYAAAUBAPhAAAAAAAwrOCV88bGxnWSPiVpo6RqSe8bHR39aqHjAAAgSN70lEa6O2W7Y/LsBsX37pMdrTcdFgAAKBEmjrX/laTJ0dHRmxsbG6OSfiyJ5BwAUNJGujvVNnFIlmXJnzysvu5Obb/vQdNhlT3XnVJi6IDCNUklZyNq3toux4maDgsAgLNmIjn/R0mff+a/Q5KOG4gBAIBA2e6YLMuSJFmWJdsdMxxRZUgMHdDV26plWWH5vq9Eole7brzHdFgAAJy1gifno6Ojs5LU2NhYq8Uk/V2FjgEAgKB5doP8ycOLlXPfl+c0mA6pIoRrkrKssKTFhyLhmqThiAAAWBsj09obGxsvlTQo6aOjo6Ofy+Y1sVhtfoMCToN9BxPYd6Xpdfd/SJ+9/+1a/9QTOnr+c/W6ez8gp750/i5Ldd/5qfXyfX/poYj82pL9WioRf1cwgX2HYmX5vl/QN2xsbLxI0rcl3TE6OvrtLF/mT0wcyWNUwKlisVqx71Bo7DuYUMr7znWnlRjqVbgmqfm5iLZdS895qSjlfYfSxb6DCbFYrZXN55monN8jyZH07sbGxvdI8iVtGx0dnTcQCwAAKGGOE6XHHABQFkz0nO+VtLfQ7wsAAAAAQLEy0nMOAABQDrjKDQAQFJJzAAAQmEpLVrnKDQAQlJDpAAAAQPlIJ6tXXmXrmuZqJYZ6TYeUV4tXuT17vz1XuQEA1orkHAAABKbSktXkbETpm29839f8XMS8uyKMAAAgAElEQVRwRACAUsWxdgAAEJh0spq+d7zck9Xmre1KJDKvcgMAYC1IzgEAQGDKNVmd9qbVMzyombqQar0F7W7aqagd5So3AEBgSM4BADmrtCFgWFm5Jqs9w4M60rpZIcvSUd9XT/+g7r3uVtNhAQDKCD3nAICcVdoQMFSembpQRi/9TB3/hAIABIvKOQCUKM+d0shAl+yUK89yFG/pkO3UG4llcQhYWFJlDAFD5an1FnR0WS993UzKdEgAgDJDcg4AJWpkoEttG8efSRbG1TfQpe237TcSS6UNAcPKVurNLnW7m3aqp3/x66qbSemOLTtMhwQAKDMk5wBQouyUm3HM1k65xmIp1yFgOHvl2psdtaNl8XUAAIoXyTkAlCjPcuT740vVai/kGIulXIeA5UsxtSQEbaYupJDB3uxyrdwDAMofyTkAlKh4S4f60gleyFF8V4fpkJClYmpJCNpaerO96SmNdHfKdsfk2Q2K790nO7q2hxXlWrkHAJQ/knMAKFG2U182CV2lKaaWhKAt782OPJVU8viC3vadT5+xij3S3am2iUOLCf3kYfV1d2r7fQ+u6f1NV+4BAFgrknMAAAqsmFoSgnBy5fvOZyrf93/1kzpyy+pVbNsdy3xY4Y6tORamqgMAShWPkwEAKLB4S4f6HrlIg7+qVt8jF5V8S0K68r3jxG/VNnlII92dkrK/G9yzG+T7viQtPqxwGtYcy+6mnartP6TUl36o2v5DTFUHAJQMKucAABRYubUkrFT5zraKHd+7T33pyrvToPiefWuO5XRT1RkSBwAoBSTnAAAgJ57dIH/y8LPH9J+pfGd7N7gdrV9zj/lKlifkj//iP/W8d9zIkDgAQFEjOQcAAGuSToAnX96on33p13p5JKynL7h4qfJt8m7w5VPbVTWX1fF6AABMIjkHAABZWz787V+fntVTB96uyPmOpm6K67v9h4qmIr18avuJo7Pyszhez/F3AIBJPDoGAABZWz787W+qpxR7/yckFV9FutZbWBoyd/HWV+qx9//jqkPilqrt11+hoze/TD3Dg4UMGQBQ4aicAwBQQK47pcTQAYVrkkrORtS8tV2OUzrV2ZOHv22cmtJPpaK7tmx5v/sFMyl17upYtQq+0h3pVNQBAIVAcg4AQAElhg7o6m3VsqywfN9XItGrXTfeYzqsrJ08/O3wjK/Ul354xoFvJqyl332l6fLL+9cZKAcAyBeScwAACihck5RlhSUtVmfDNUnDEZ2dk689e/OefbKj9abDCsRK0+VXqqgDABAkknMAAAooORvJGE42PxcxHdJZCeLas+VD5Ty7QfG9xZHgr1Rtz/a+dgAAckFyDgBAATVvbVci0atwTVLzcxFtu7bddEgFlx4qZ1mW/MnD6uvuDPye8yBle187AAC5IDkHAKCAHCda8B7zYqtUnzxU7ulH/q/e9p1PF+2wNZP3tQMAKgdNUwAAlLnl15+1TR7SSHen0Xg8u2HpmjPf9/WrF1zK9WUAgIpH5RwAgDwzXbk+uVJtu2MFe+/TWT5UbvjYnJ5655tUrdWHrXGlGQCgnFE5BwAgz0xXrk+uVHtOQ0Hf/2TpoXLxD39eqa3X65xo3VJsZxq2tnSlGVV2AEAZonIOAECema5cn3z9WXzPvoK+/5mczbA1rjQDAJQzknMAAPLMsxvkTx5euoqr0JXrIK4/y5f0sLX0kfUHfvylFY+sZ3ulGcffAQCliEfOAADkWXzvPvXFNmtw3cXqi20uqsp1scjmyPrupp2q7T+k1Jd+qNr+QytW2Tn+DgAoRVTOAQDIs2KuXBeLbI6sZ3ulGcffAQCliOQcAAAYsfz4+WO/+E81NL1AkWjdqoPhVpPt8XcAAIoJyTkAADBi6fi5ZWnDn71Uj73/H3Xpi5+/6mC41ZzNkDkAAIoFyTkAADhFIYaqLT9+fsw7quPVi/+dvvZtrbI9/g4AQDGhCQsAAJyiEEPVar2FpUT8cOJ7uvwtf84QNwBAxSI5BwAAp5ipC2XczZ6PoWrLp6+H51N5fz8AAIoZx9oBAKfluVMaGeiSnXLlWY7iLR2ynXrTYZU8b3pKI92dst0xeXaD4nv3yY4W3/e1EEPVlh8//+uvfIIhbgCAimbl2tdVIP7ExBHTMaDCxGK1Yt+h0Ipp333toXeqbeP4UrLU98hF2n7bftNhlbyv3Xen2iYOPft9jW02fs3a6fbd8p7z9FC1oHvOTb4fzCumn3eoHOw7mBCL1VrZfB6VcwDAadkpN+OYsZ1yDUdUHmx3LPP76o4Zjuj0Cj1UjSFuAIBKR0MXAOC0PMtZGtbl+768kGM4ovLg2Q2Z31enwXBEAACgGFA5BwCcVrylQ33pnvOQo/iuDtMhZSjVnvj43n3qS/ecOw2K79lnOqSCKcT1bAAAlCp6zoEV0JMEE9h32auknnjXnVJi6IDCNUklZyNq3toux1lbUnu6gXTPf+GGguy7+7/6SR1p3bz0d1bbf4ij7BWMn3cwgX0HE7LtOedYOwCgJFVST3xi6ICu3latK6+ydU1ztRJDvWtea6S7U20Th7TjxG/VNnlII92dAUZ6ZoW4ng0AgFLFsXYAQGCCrPCuZrEn/tnKeTn3xIdrkrKssKTFpDZck1zzWiYH0hXiejYAAEoVyTkAIDDpCq9lheX7vhKJXu268Z68vFex98QHKTkbkb8sqZ2fi6x5Lc9ukD95+NmHGgUYSJfuNZ9cN68n3/85PeeFl6n+aUt3bNkhSXrk8d/oE/+0X7ELz9HEk8f1hhveqY2Xbsp7XAAAFBOScwBAYIKs8K7GdurLtsf8ZM1b25VI9Cpck9T8XETbrm1f81omBtL1DA/qSOtm1ViWnneaXvNP/NN+3Xnri5YeGDz4yf26/398PO9xAQBQTEjOAQCBybXCW8hj8aXEcaKBnUCwo/Xaft+DgayVrZm6kEJn6DWPXXhOxlH72IXnFDQ+AACKAck5ACAwuVZ4C3ksHoWzWq/5xJPHMx7qTDx53FCkAACYQ3IOAAhMrhXeQh6LR+Hsbtqpnv7F+83rZlJLveZpb7jhnXrwk5k95wAAVBqScwBA0Qhy8BmKR9SOnvE+842XbqLHHABQ8UjOAQBFI8jBZygerjetg8P9WqhLKeSFdFNTqxw7+FkC6anwM3Uh1XoL2t20U9E8vA8AAPlAcg4AKBpBDj5D8Tg43K9LWjcsnYg42N+v26+764yvWUuinZ4KH7IsHfV99fQPnrFiDwBAMQmt/ikAAABrt1CXypjGvlCXWuUVyxLt66/Q0Ztfpp7hwVVfM1MXynifk6fCAwBQzPitBQAA8irkheT7viTJ931Vzaz+z4+1JNq13kLG+5w8FR4AgGLGsXYAAJBXNzW16mD/Ys951UxILVtaV33Natevnc5qU+EBAChmVvoJc5HzJyaOmI4BFSYWqxX7DoXGvoMJQe67oIayLV8nnWgz3K288PMOJrDvYEIsVmtl83lUzgEAQGCCGsq22vVrAACUG3rOAQBAYBjKBgDA2lA5BwAUhOdOaWSgS3bKlWc5ird0yHbqTYeFgK2lVxwAAJCcAwDy5ORk/PiJY3rjC6afSdrG1TfQpe237TcdJgLGUDYAANaG5BwAkBcjA11q2zi+lIx/+vsTsqwLJS0ed7ZTruEIkQ/0igMAsDYk5wCAnHjTUxrp7pTtjsmzGxTfu092tF52ys3oPZ6cmZe/7LizF3IMRw4AAFA8SM4BADkZ6e5U28ShxaR78rD6uju1/b4H5VmOfH98KRk/75KXqO+RyOIx95Cj+K4O06EDAAAUDZJzAEBObHcso0Juu2OSpHhLh/rSPechR9fewgC4crfSKQoAALA6knMAQE48u0H+5OFnj6s7DZIk26kvioFvrjulxNABhWuSSs5G1Ly1XY4TNR1WWVrpFAUAAFgdl48CAHIS37tPfbHNGlx3sfpimxXfs890SBkSQwd09bZqXXmVrWuaq5UY6jUdUtla6RQFAABYHZVzAEBO7Gh9UVdHwzVJWVZY0mLCGK5JGo6ofK10igIAAKyO5BwAUNaSs5GMKfHzcxHTIZWt+N596kv3nDsNRXeKAgCAYkZyDgAoa81b25VI9Cpck9T8XETbrm03HVLZKtQpCteb1sHhfi3UpRTyQrqpqVWOvfocgWlvWj3Dg5qpC6nWW9Dupp2KZvE6AAAKgeQcAFDWHCeqXTfeYzoMBOjgcL8uad2wdBriYH+/br/urlVf1zM8qCOtmxWyLB31ffX0D+re624tQMQAAKyOgXAAAKCkLNSlMgbPLdSlsnrdTF0o43UzdfwzCABQPPitBAAASkrIC8n3fUmS7/uqmsnunzO13kLG6+pmskvqAQAoBI61AwCAknJTU6sO9i/2nFfNhNSypTWr1+1u2qme/sWe87qZlO7YsiPPkQIAkD0r/QS5yPkTE0dMx4AKE4vVin2HQsvXvvPcKY0MdMlOufIsR/GWDtlOfeDvg9LEzzuYwL6DCew7mBCL1VrZfB7H2gGgAowMdKlt47h2XH5MbZvGNTLQZTokAAAALMOxdgCoAHbKzRiEZafcrF/rulNKDB1QuCap5GxEzVvb5ThcPwUAABAkKucAUAE8y8kYhOWFnKxfmxg6oKu3VevKq2xd01ytxFBvvsIEAACoWFTOAaACxFs61JfuOQ85iu/qyPq14ZqkLCssabHqHq5J5itMAACAikVyDgAVwHbqtf22/Wt6bXI2It/3ZVmWfN/X/Fwk4OgAAABAcg4AOKPmre1KJHoVrklqfi6ibde2mw4JAACg7JCcAwDOyHGi2nXjPabDAAAAKGsMhAMAAAAAwDCScwAAAAAADONYOwAAOGuuN62Dw/1aqEsp5IV0U1OrHDtqOiwAAEoWlXMAAHDWDg7365LWDdp4/WW69OYNOjjcbzokAABKGsk5AAA4awt1KVmWJUmyLEsLdSnDEQEAUNo41g4AAM5ayAvJ931ZliXf91U1UzzP+6e9afUMD2qmLqRab0G7m3YqypF7AECRIzkHAABn7aamVh3sX+w5r5oJqWVLq+mQlvQMD+pI62aFLEtHfV89/YO697pbTYcFAMAZkZwDAICz5thR3X7dXabDOK2ZupBCy47cz9QVT1UfAICV8NsKAACUlVpvQb7vS5J831fdDP3wAIDiR+UcAACUld1NO9XTv9hzXjeT0h1bdpgOCQCAVZGcAwCAshK1o/SYAwBKDsfaAQAAAAAwjOQcAAAAAADDSM4BAAAAADCM5BwAAAAAAMMYCAcAqAiuO6XE0AGFa5JKzkbUvLVdjhM1HRYAAIAkknMAQIVIDB3Q1duqZVlh+b6vRKJXu268x3RYJWvam1bP8OJ1ZbXegnY37VTU5mEHAABrRXIOAKgI4ZqkLCssSbIsS+GapOGISofrTevgcL8W6lIKeSHd1NSqnuFBHWndrJBl6ajvq6d/kOvLEAhvekoj3Z2y3TF5doPie/fJjtabDgsA8o7kHABQEZKzEfm+L8uy5Pu+5ucipkMqGQeH+3VJ64al793B/n7N1NUqZFmSFh92zNQxxgbBGOnuVNvEocX9NnlYfd2d2n7fg6bDAoC8IzkHAFSE5q3tSiR6Fa5Jan4uom3XtpsOqWQs1KVkLUvEF+pSqvUWdHTZw466mZThKFEubHcsY7/Z7pjhiACgMEjOAQAVwXGi9JivUcgLZZw6qJoJaXfTTvX0L/ac182kdMeWHabDRJnw7Ab5k4eX9pvnNJgOCQAKwvJ933QM2fAnJo6YjgEVJharFfsOhca+gwmr7bvlPedVMyG1bGmVw/A35GilfZfRc+40KL6HnnMEh9+zMCEWq7Wy+TySc2AF/PCGCew7mMC+gwnsO5jAvoMJ2SbnTG8BAAAAAMAwknMAAAAAAAxjIBwAAEVo2ptWz/DiwLVab0G7m3YqSp83AABli8o5AABFqGd4UEdaNyt0/RU6evPL1DM8aDokAACQR8aS88bGxlc0NjZ+29T7AwBQzGbqQhl3Pc/U8TwdAIByZuQ3fWNj41slfVxS2MT7AwBQ7Gq9BaVvVPF9X3UzKcMRAQCAfDLVc/6wpNdJ6jf0/gAAFLXdTTvV07/Yc143k9IdW3aYDgkAAOSRkeR8dHT0i42NjRtMvDcAAKUgakd173W3mg4DAAAUSMlMa4/Fak2HgArEvoMJ7DuYwL6DCew7mMC+Q7EynZxb2X7ixMSRfMYBnCIWq2XfoeCC3HeeO6WRgS7ZKVee5Sje0iHbqQ9k7VLjulNKDB1QuCap5GxEzVvb5ThcS5bGzzuYwL6DCew7mJDtAyHTo199w+8PAGVrZKBLbRvHtePyY2rbNK6RgS7TIRmTGDqgq7dV68qrbF3TXK3EUK/pkAAAADIYq5yPjo4+KumPTb0/AJQ7O+VmXMVlp1zDEZkTrknKshYvCLEsS+GapOGIAAAAMpk+1g4AyBPPcuT747IsS77vyws5pkMyJjkbke/7S9+L+bmI6ZBKgjc9pZHuTtnumDy7QfG9+2RHK7M1AgCAfCM5B4AyFW/pUF+65zzkKL6rw3RIxjRvbVci0atwTVLzcxFtu7bddEglYaS7U20ThxYfakweVl93p7bf96DpsAAAKEsk5wBQ4laqbtpOvbbftt90eEXBcaLadeM9psMoObY7ltka4Y4ZjggAgPJleiAcACBH6ermjhO/VdvkIY10d5oOCWXCsxvk+4uzW33fl+c0GI4IAIDyReUcAEoc1c384Po1Kb53n/rSpzKcBsX37DMdEgAAZYvkHABKnGc3yJ88/OzgN6qbgUhfv2ZZYfm+r0Sit+KOxtvRenrMAQAoEJJzAChxVDezc7aVcK5fAwAAhURyDgAljupmds62Es71awAAoJBIzgEAFeFsK+FcvwYAAAqJ5BwAikD6OrQLjk5o8rzY0nVoCE5yNiLPm9N3v/Owas49R79+OCnXnV7xaDvXrwEAgEKy0lekFDl/YuKI6RhQYWKxWrHvUChfu+9OtU0cWjpC3RfbzFH1gLnutHo/sUevf9MfLH2fv5U4VhEJ+LQ3rZ7hQc3UhVTrLWh3005F7WcfSvDzDiaw72AC+w4mxGK1VjafR+UcAIoA16Hln+NE9cIXbsr4PlfKkLee4UEdad2skGXpqO+rp39Q915366qvc71pHRzu10JdSiEvpJuaWuXYxXudXKnFCwDAciHTAQAAnrkO7ZmTTFyHlj/pIW+SKmrI20xdKOOhxExddr/+Dw7365LWDdp4/WW69OYNOjjcn88wc1Zq8QIAsByVcwAoAunr0C44OqHJ9TGuQ8uTSh3yVust6OiyyfN1M6msXrdQl8pI6hfqsnudKaUWLwAAy5GcA0ARSF+HdrpeuPSwONsdk2c3MCwuB5U65G1300719C/2nNfNpHTHlh1ZvS7khTKuk6uaKe4Dd6UWLwAAyzEQDlgBA0Ngwun2HcPiEJSVerJX+nm3/POrZkJq2VLcPdylEi8P3BbxexYmsO9gAgPhAKBMBDksznOnNDLQJTvlyrMcxVs6ZDuVlxRUqnRPdvpBz8H+ft1+3V0rfr5jR8/458WmVOId6e589oHb5GH1dXfywA0AwEA4ACh2QQ6LGxnoUtvGce24/JjaNo1rZKArqDBRAujJLg7czgAAOB0q5wBQ5NLD4mx3TJ7TkNOwODvlZiYFKTeoMGHQaveYp9GTXRw8u0H+5OGlvwduZwAASCTnAFD00sPiguBZjnx//NmkIOQEsi7MyvYe85uaWnWwP7MnG4UX5AM3AED5IDkHgAoSb+lQX7rnPOQovqvDdEgIwExdSKEs7jFfS0/2SkPksHZBPnADAJQPknMAqCC2U6/tt+03HUZWXHdKiaEDCtcklZyNqHlruxyHpPB01nqPeTbOdogcAABYG5rNAABFKTF0QJv/JKWZI4+pKvwbPfTxPXLdadNhFaXdTTtV239IqS/9ULX9h7K+xzwbDJEDAKAwqJwDAIpSuCap737nMW277vdkWZZedY2vRKJXu268x3RoRSdqR0/bYx4EhsgBAFAYJOcAgKKUnI2o5txzMqq24Zqk4agqD0PkAAAoDB5/AwCKUvPWdv364WTGHe/zcxHDUVUW151S4pu9avCf0vm/m1NLnGFwAADkC5VzAEBRcpyobntjtxKJXoVrkpqfi2jbte2mw6ooiaEDunpbtSwrLN+nrQAAgHwiOQcAFC3HiZIMGhSuScqywpJoKwAAIN841g4AAE4rORuhrQAAgAKhcg4AAE6reWs7bQUAABQIyTkAADgt2goAACgcknMAQE5cd0qJoQMK1ySVnI2oeWu7HIeJ3gAAAGeDnnMAQE7SE72vvMrWNc3VSgz1mg4JAACg5JCcAwBysjjR25LERG8AAIC14lg7ACAn6YnelmVVzERvjvIDAICgkZwDQBHy3CmNDHTJTrnyLEfxlg7ZTr3psE6rEid6p4/yW1ZYvu+r65Nv0923fFBRmwQdAACsDck5ABShkYEutW0cf6YaPa6+gS5tv22/6bBOqxInei8e5Q9LWjzKH3uho57hQd173a2GIwMAAKWK5BwAipCdcjP6uO2Uazii/Cul0wInH+UfO1alhfrSGuPietM6ONyvhbqUapLVuuGVu+RQ+QcAwBiScwAoQp7lyPfHl5I/L+SYDinvSum0QPPWdnV98m2KvdDR2LEqzV3/Gl3wtV8ai2ctPfAHh/t1SeuGpT12sL9ft193V4EiBgAAJyutx/wAUCHiLR3qe+QiDf6qWn2PXKT4rg7TIeVdKZ0WcJyo7r7lgzqSepEW6ht1wdd+qTu27DAWz1qus1uoS2V8vxfqUvkOEwAAnAGVcwAoQrZTX7RV43wptdMCUTtqpMf8dFXyk3vgs7nOLuSFMo7mV80U9/P65cfwQ15INzW1VvQxfG96SiPdnbLdMXl2g+J798mOFmcbCAAgOyTnAICiEG/pUF+65zzkVMRpgbU4eVJ8ItEr3z/76+xuamrVwf7FZPfc+bBatrQWIPq14xh+ppHuTrVNHFr8fkweVl93p7bf96DpsAAAOSA5BwAUhUo8LbAWp6uSX71l71lfZ+fY0aXkNhar1cTEkbzGnSuO4Wey3bHMNhB3zHBEAIBckZwDAFBCTp4UPz8XqYjr7ErtGH6+eXaD/MnDz7aBOA2mQwIA5Mjyfd90DNnwi/2JPspPKVSSUH7Yd1iN604rMdSrquqjGn3kd4o0Pl/nnlifUw92Key75T3nVTMhtWyh53yp59xpUHxP6fWcl8K+Q/lh38GEWKzWyubzSM6BFfDDGyaw70rLtDetnuFBzdSFVOstaHfTTkULlDD+3Vc/ktGDfbj/0TX3YLPvYAL7Diaw72BCtsl5ZZ8JAwAgBz3DgzrSulmh66/Q0Ztfpp7hwYK9Nz3YAACUF5JzAADWaKYulJEgz9QV7tdqugdbEj3YAACUAQbCAQCwRrXego4uG1JWNxNs9fpMd3svvwot3YNtGneRAwCwdvScAyugJwkmnLzvMoY+2Q2K7y29oU/lbHnPeWTsqC4/PqXaupSSsxE1b22X46yemJ4poV2pr3zKndb9Q1/XeE1EF87O6T1btyuaxXutJKifd0H2waP88XsWJrDvYAI95wBQBka6O9U2cUg7TvxWbZOHNNLdaTokLBO1o7r3ulv1wabX68U6qq2vXa8rr7J1TXO1EkO9Wa1xcLhfl7Ru0MbrL9OlN2/QweH+pT9bqa/8/qGv64fbXq3fXtWk/9N8rf566OvBf3FrQB88AABrx7F2AChitjuWkezY7pjhiLCScE1SlhWWtPh3Fa5JZvW6MyW0K93tPV4TyXjNeE0kyC9lzc50F3n6hMD8ecf1858/Ie+CP9DFsnKu+gMAUC6onANAEfPshoyhX57TYDgirCQ5G8n4u5qfyy5hPtNgt5uaWnW4/1E98qVf63D/o0t95RfOzmW85qK57B4E5NtK8UrPnhB4/s4X6Lp7tygVHi+qqj8AAKZROQeAIhbfu0996Z5zp0HxPftMh4QVNG9tVyLRq3BNUvNzEW27tj2r151psJtjR0/bs/2erdv114nFnvOL5pJ697WvWfqzoPvRz8ZK8UqnnhC4yLE0WURVfwAATCM5B4AiZkfrtf2+B02HgSw4TlS7bvx/7N17eFxnde/x3x4n0SXRXASKDXajEAq7fXqhJaEtcBw3TkycxAnEgRMsIxqwaRPiEkNc0hQntnFsWiM4CHCaNLVrmFYCCoKEusKJ64DdnkNLQl3gnLBpudhMgl0pmotkaRxbs88fI8kaWZeRNDPv3nu+n+fJE3s8nlnyvJb32u+71rp/9r9vmoR2KrFoTJ+8/V2T/tpoPbplWUq4rrZ375/yuZU08cj7yZRbsl1/013iadwIACgFjrUDABAgXq1HHz3y/l9f+U/9w47DCp1eqCu7nyzY9Z+r6ZrqVQKNGwEApcDOOQAAAXLp4JAS43aovVKPXnBCYPm54/cbDv/TvI/fm+4ST+NGAEApkJwDABAg09Wje0kpj99P1yW+EtKRRXJ7E2PvT+NGAMBckJwDAOAx86mhnq4e3UtKefx+uqZ6lUDjRgBAKZCcA4DPpVN9OtLZpkgupbQV1dKWTYpEaUblZ6M11KM7sR3x+KybxnldKY/fz6WpXinRuBEAUArTJue2bVuSLnEcp3/C44scx6GgCgA84Ehnm+64/ORIknNS+zrbtOqunabDwjyYrqGuhGKP35vuxA4AQKVMmZzbtn2NpA5JNbZt/7ukdzuO8/zIL/+jpNdXID4AwAwiuVRhM6pcynBEmC/TNdSlMNO89WKP31fDKQIAAKTpd84/LmmZpP+S9CeSvmXb9lLHcX4hyapEcABQDcYfS8/Wvly/c9vGWR1LT1tRue7Jc82oQtEyRotSmW42tuka6lIoVcO3ajhFAACANH1yvsBxnB+N/PgvbNs+LelJ27bfLMktf2gAUOk3B0sAACAASURBVB0Kj6U/P+tj6UtbNmnfaM15KKqlazaVMVqUyuhsbMuy5PYmtK99y1jdsuka6lIoVcO32Zwi4Ag8AMDPpkvOT9i2/X5Jf+c4TtpxnE/Ztv1KSU9J4l86ACiR+R5Lj0QbqTH3oaDPxp5rw7eJx+HvedPN+sf414s6RcAReACAn02XnL9H+aPtL0j6miQ5jvNh27Y3SnqwArEBQFXgWHp1Cvps7LnOW594HP7T3U/qk7cXl2BzBB4A4GdTJucj3djPuz3tOM6nJH2qnEEBQDUZfyz9dF2Tlq65x3RIqICgz8ae67z1+RyHD0IjPQBA9WLOOQAYNv5YelNTg3p6+mf4HQgCZmNPbj7zz4PQSA8AUL1IzgEAgGfM9Ti8FIxGegCA6jVjcm7b9grHcZ6a8Nhqx3G6yhcWAACoRnM9Dg8AgN9NmZzbtn27pBpJH7Vte3wDuAsl3S+J5BwAAAAAgBKYbuc8LOlNkhokXTPu8bOSPlLOoAAAAAAAqCbTdWt/TNJjtm1f6zjOP1UwJgCAYelUn46MdJBPW1EtbdmkSLTRdFgAAACBVUxDuD7btv9eUqMka/RBx3GWly0qAIBRRzrbdMflo7PXT2pfZ9tYR/m5IuE/X18qqYcO5JufXTo4pAdXrlIsGjMdFgAAMKCY5Pzzkh6V9ANJbnnDAQB4QSSXKpg1Hcml5v2a5Uj4/e6hA/v17A1vkWVZSriutnfvpxkaAABVqpjkfNBxnM+WPRIAgGekrahc9+TYrOl0KDrv1yxHwu93J+tqC/5MTtbVGo4IAACYUkxyfsC27T+WdEBSdvRBx3GOly0qAIBRS1s2ad/oEfRQVEvXbJr3a5Yj4fe7SweHlHDdsT+ThUPZmX8TAAAIJMt1pz+pbtv2Tyd52HUc54ryhDQpt6env4JvB0hNTQ1i3aHSgrzuCmrORxL+aq85T6aS2j5Sc75wKKsHrr/JSM15MesulU6q43Bcw+GcQumQ1i5rVTRCfTzmLsjf7+BdrDuY0NTUYM38rCKSc48gOUfF8c0bJrDuYEIx6+7hr39aS1qbx3b5E/Fjev/NH6hQhAgivt/BBNYdTCg2OZ/xWLtt2zFJuyS9WtI7JH1c0occx6FYEACAKjEczhXUxw+Hc4YjAgAgWEJFPOcxSd+R9DJJ/ZJ+IenvyhkUAADwllA6pNHTdq7rakGmmEsIAABQrGL+ZX2V4zh/JSnnOM5LjuN8RNKSMscFAAA8ZO2yViXix/Szr/1EifgxtVzdajokAAACpZhu7Wdt245oZMa5bduvkcRZNgAAqkg0EqPGHACAMiomOX9Q0jclXWbb9tckvVHSe8sZFAAAAAAA1WTG5NxxnAO2bT8r6XclLZD0R47jnCx7ZAAAAAAAVIliurVHJd0uqVGSJem3bNuW4zgfLXdwAAAAAABUg2KOtf+9pLSkH2ik7hwAAAAAAJROMcn5IsdxVpQ9EgAAgDJLpZPqOBzXcDinUDqktctaFY3ETIcFAEBRyfm/27b9m47jfK/s0QAAEHB9qaQeOrBfJ+tqdengkB5cuUqxKMlhpXQcjmtJa7Msy5LruuqIx+lCDwDwhGKS819XPkE/KSmrfN256zjOFWWNDACAAHrowH49e8NbZFmWEq6r7d379cnb32U6rKoxHM7JsixJkmVZGg4zHRYA4A3FJOe3lj0KAACqxMm62oLk8GRdreGIqksoHZLrumM75wsyIdMhAQAgqbjk/LikOyVdO/L8Q5I+W86gAAAIqksHh5QYlxwuHMqaDqkivFLrvXZZqzri+TgWZEJqubq14jEAADCZYpLzXZJeI2mv8kfa3yPpVZI+WMa4AAAIpAdXrtL27nzN+cKhrB64/qZJn+eVZLZUvFLrHY3EqDEHAHhSMcn5WyT9tuM4OUmybXu/pO+L5BwAgFmLRWNF1ZiPT2ZPJQe07ZEHdcWvvtq3iTq13gAATK+Y5PyCkf9eGvfz4bJFBAAACpLZHxz4nq750+uM7zrPR6lrvYN2sgAAgGKS87+T9E3btjtHfr5GUkf5QgIAAOOT2YsurvH9rnOpa729ckzeT/pSSW3uPKhErl6LrVPa2bKCMX4A4CEzJueO4+y0bfvfJS1XvuZ8h+M4+8seGQAAPjTTjm6xO77jk9nkc31yV/m7w3ipa705Jj97mzsP6qnLV8uyLD3nurI6u/TwXe8wHRYAYEQxO+eSVCOpVtIZnTveDgAAJphpR7fYHd/xyWzqt5J0GJ+AkWizl8jVF9zQSOTqDUcEABhvxuTctu1PSPo9SV+QFJK03bbtqxzH+Vi5gwMAwG9m2tGd+Os/PdOjZCo57fFiOoyfzw8j0fpSST10IN+Z/9LBIT24cpXRY+SLrVP5HfORGxpLQoPGYgEAnK+YnfNVkn7NcZyzkmTb9qOS/l0SyTkAFCGd6tORzjZFcimlraiWtmxSJNpoOiyUyUw7uhN//acKa/uB/UV1cMc5pbhhkUwntftwlzLhkBrSw9qw7DbFSthU7qED+/XsDW/J71K7rrZ3m/2cd7askNXZpUSuXktCg9qx5jpjsQAAzldMcv7fkqKSekd+fuG4HwMAZnCks013XH5yJBk7qX2dbVp1107TYaFMZtrRXbusVR/484+pwb5UJ1OuTv7urap59qihaM0qd3I8k92Hu9TfepVClqUB19XueJc237yuZK9/sq624JTEybpaSeZ21GPRGDXmAOBhxSTnfZL+w7btJySdlXSDpP+2bXuvJDmO894yxgcAvhfJpQou0CO5lOGIUE4z7ehGIzG9LPob+u6V18uyLIVcVwuHshWM0DvKnRzPJBMOKTTu72YmXNq69UsHh5QYd0pi9HP22o46AMAbiknOu0b+G/VMmWIBgEBKW1G57smxC/R0KGo6JBj24MpV2t6d3zldOJTVA9ffZDokI8qdHM+kIT2sgXHJczhT2o7v4z/naKZfp8+c0donvqzjQwNaMMmOOgCguhUzSu1ztm03SIpNePx42aICgABZ2rJJ+0ZrzkNRLV2zyXRInlXsmDE/meoIc5B2Suf6uZU7OZ7JhmW3aXc8f6w+nMnp7qtXl/T1x3/OH/ri3+rZW26SZVnqf/xxRSbZUfdaAzkAQGVZrutO+wTbtj8u6Q8lvTj6eyS5juNcUebYxnN7evor+HaA1NTUINYdKq3a193DX/90wZixRPyY77uUf+iLfzt2hNl1XV3Z/aTnEvP5rru5fm7ja85Hk+NK1pxX0tonvqznr1mm4UxG/U89JevMGdUNDOi3oy/TQ7e+Q7FozBdrpZSq/fsdzGDdwYSmpgarmOcVc6z9bZIWO44zML+QAACY3kxjyPxoqqZgQTLXzy0WiVW0xtyk0frzgW9+U5HVq8cS8JruJ8d2x6thrQAAplZMcdf3JNWUOxAAAEbHjEmadAyZH106OFTwNQWx+VsQP7dSe3DlKl3Z/aRqhnNTJuDVsFYAAFMrZuc8Lum/bNv+vvLd2iVJjuMsL1tUAICqNNMYMj+qhuZvQfzcSm20/vyDX4jru5PUm0vVsVYAAFMrpub8p5K2SDo2/nHHcb5VxrgmouYcFUdNEkyohnVnerY1zlcN684rkqmkth8oTMCrtekb6w4msO5gQilrztOO43x+nvEAACDJ/GxrYC7SyT4dad+iSOqE0pFFWrpxmyKxxoLnFNNtPWid+gEApVNMcv7Ptm1/RVK3pJdGHyRhBwDMhenZ1pUWxPFw1ehI+xbd0fNM/jh6b0L72rdo1dbPFDznoQP7x7qtJ1xX27v3k4gDAIpWTHJ+saSMpDePe8yVNKfk3LZtS9LDkl4nKStpveM4P5nLawEA/Mf0bOtK6zgcLxgz1hGPz3o8HAm+eZHUiYJGbpHUifOeQ7d1AMB8zJicO47zHtu2L5Rkjzz/B47jnJ3ht03nbZJqHMd5k23bvyvpkyOPAQCqwIZlt2l3vHC2dZCVYjxcKRJ8LyvmOLhp6cgiub2Jsc8gHV103nNGx6VN1uwNAICZzJic27Z9paSvSHpR+dFrC23bvtVxnH+d43v+D0nfkCTHcf7Vtu2r5vg6AAAfqqbZ1tK5MWOjCdtcxowFcf77eH44Dr504zbtG605jy7S0nu2nfccuq0DAOajmGPtn5Z0+2gybtv270n6jKTfmeN7hiWlx/38rG3bIcdxpr3SaGpqmOPbAXPHuoMJrLtguWf1+/Xolx7TSxef1UWnLtAHbn2/YrHZfcZ12YsKEvz60zUlXycm192L4YsLbj68GL7Yc38Pmpoa9Mu79834nPhr7qpMQAHhtc8Z1YF1B68qJjm/ZPwuueM437Ztez5FVBlJ4/9GzJiYS2LkASqOURswgXUXRBdo3VvOJWxnz87+37S3/96a8+aIl3KdmF53jekB/WzczYeXZU7x96AKmF53qE6sO5hQ7A2hYpLzPtu23+o4zuOSZNv225Q/4j5X/yJplaQvj+zCf38erwUAQOBFI7FA1ZhPxHFwAACKS87/UNLf2ra9R/ma8/+SNJ9CsK9KWmHb9r+M/Pw983gtAADgc8z+BgCguG7t/ynpd23bvlj5I+jzOgfiOI4riYIsAAAAAABGTJmcj8wj3yrpW47jHHIc55Rt25+zbftnjuNsqViEAAAEgB/Ghc0X89gBAJi76ea5bJP0W5J+OO6xhyS93rbtB8saFQAAATM6Luz5a5bpuzder+0H9psOqeRG57Ff/rYr9EvvblbH4bjpkEoimU7qoa/v0Ye/9Tfa/sRfK5lOmg4JABBA0x1rf5ukNziOc3r0Acdx/tO27TWSvi3po+UODgBQWcl0UrsPdykTDqkhPawNy25TjJ3PkjhZV1swLuxk3XwGnxSvkjv2QZ3Hvvtwl/pbr1LIsjTgutod79Lmm9eZDgsAEDDT7ZwPj0/MRzmOMyDpTPlCAgCYMpaEvO1KDbz7Ddp9uMt0SIFx6eCQXNeVJLmuq4VD2Yq8byV37EPpUMHXuCAz3WWGf2TCoYKbDplwML4uAIC3TLdzfsq27Vc7jvPj8Q/atv3LkoJxKxwAUCATDilEElIWpsaFVXLHfu2y1vPmsZdTOtmnI+1bFEmdUDqySEs3blMk1ljy92lID2tg3Bz2cCZ4l0F9qaQ2dx5UIlevxdYp7WxZEbieCADgddMl5x+T9KRt21sl/ZskS9JVkrZI+kj5QwMAVNrEJKT2xawe+voejrmXgKlxYZcODikx7jMt5459peexH2nfojt6nsl/bb0J7WvfolVbP1Py99mw7DbtjufLPcKZnO6+enXJ38O0zZ0H9dTlq2VZlp5zXVmdXXr4rneYDgsAqsqUybnjOPtt2x6W9GeSHlZ+t/w7kjY4jnOgQvEBACpoYhKSPTOs/vdSa+tnpnbsKyGSOlFwKiCSOjHn10r2pbT3vqeVPRZWTXNa63ctVzQWlSTFIrHAr/tErr7gzzKRqzccEQBUn2nnnDuO8w1J36hQLAAAwyYmIR/+1t+U/Zg747fKy9SOfSWkI4vk9ibGTgWko4vm/Fp773tatY+3qk6W3KOu9iiuex+7tYTRetti61R+x3zkz3JJaNB0SABQdaZNzgEA1a0Stbaj47dG36MjHq/o0ehK4kZEaS3duE37RmvOo4u09J5tc36t7LGw6jRyI0qWssfCpQrTF3a2rJDV2aVErl5LQoPaseY60yEBQNUhOQcATKkStbZBHb81mVLeiKjkiDSvisQaS1ZjXtOclnvUlSVLrlzVNmdK8rp+EYvGqDEHAMNIzgEAU6pEre3o+K3RhDUo47cmU8obEaMj0izLUsJ1tb17f2CPr5dbKp3UBSt/qhfefK9S3z+rV774q7p71yrTYQEAqsyUyblt209Lcqf6dcdxlpclIgBAVan0+C2TSnkjopIj0sptumZsldBxOK4r1v2yXj3yuSTixyr6/gAASNPvnG+tVBAAgOpV6fFbJpXyRkQlR6SVm+lmbNVUWgEA8K7pRql9a/THtm3/tqRLlJ91vkDSqyR9a4rfCgAAJlHKGxFBGpFmuhlbNZVWAAC8a8aac9u2PyfpTZIaJT0n6bck/YukveUNDQAAjBfUJnCmm7FVU2kFAMC7imkId7Wk10r6jKRPK797/tlyBgUAAM4X1CZw63ct1x7FlT0WVm1zRut2XVPR96+m0orp9KWS2tx5UIlcvRZbp7SzZUUgbv4AgF8Uk5y/4DjOGdu2n5P0m47jfMG27YZyBwYAAArNtQmc13fco7FoRWvMMbnNnQf11OWrZVmWnnNdWZ1djFcDgAoqJjl/3rbt+yUdlLTLtm0pX38OAAAqaK5N4IK6447SSuTqC27+JHL1hiMCgOpSTHK+TtJNjuN8x7btr0haI+mu8oYFAIB/VGpnei5N4PpSSX37hYROHzqk3KlTuuT3f9/XY9dQPoutU/kd85GbP0tCg6ZDAoCqMmNy7jhOv23bP7Rt+0OSzkq6z3GcH5Y/NAAA/KFSO9OxaGzWr/vQgf26cN17ddFIwpX++te18IKakscG/9vZskJWZ5cSuXotCQ1qx5rrTIdUEslkSm3th9SXalBjJKNNG69VjDn2ADyomG7tmyT9kaQnJIUkfd227Z2O4/xNuYMDAGA+0sk+Hfr4/Rp+4Tn9vL5WuaXLte7GP1I0Utpd7bnWglfCxNgazpzRAzetNhwVvCgWjQWyxryt/ZCO97TIsiwN9Lpqa+/Qjq38HQDgPcUM8vxDSVc6jnOv4zgflPQ7kv6kvGEBADB/R9q36H3p7+muS85qh9Wvhp98Rx2H4yV/n0sHh+S6riTNqha8EibG9oa6SzzVDA4ot75UQ8ENqr4UfY0BeFMxNed9ks6M+/mApP7yhAMAQOlEUicKLspfkczoZ+Fcyd9nLrXgUmVq1ecaG/JS6aQ6DudnoIfSIa1d1lrykxd+4sdxa42RjAZ6z9XSN0a5jAXgTcUk5z+W9H9s2+5Uvub8VkkZ27YflCTHcT5axvgAAJizdGSR3N7E2EX5L2JhLcgUc2hsduZSCy5VplZ9ptj6Uknd//gXddxa4Mkxa6Z1HI5rSWvz2BrqiMereib6n+x9QgdTtQrVSf8xlNNLe5/Qng/9gemwprVp47Vqa+/I15xH+7XpnuWmQwKASRWTnP9o5L/RArqnRv5vlSUiAABKZOnGbXpsrOa8TrlXv0Hrrm41HdYYL9SqT7xB8K7tf6U3/cdVqmlOa/2u5YpWeeOs4XCu4DMaLsPJCz/5t+eTuui6Px67WfFvBz9jOqQZxWJRaswB+EIx3dq3VSIQAABKLRJr1K07HzUdxpTmOrd8ovkcj594g+D0Ja9R7Ojb5B51tUdx3fvYrXOKKShC6ZDccZ9ROU5e+EnokpcVrJdQw8sNR1QadHQH4AVTJue2bX/XcZzX27adk+SO+yVLkus4zoKyRwcA8JV0qk9HOtsUyaWUtqJa2rJJkWij6bA8q1T14PM5Hj/xBkG9k28zY8lS9lh4TvEEydplreqI52vOF2RCavHQyYtSKbaOvC+V1EWZX2hw3Hp5Q2MwDlLS0R2AF0yZnDuO8/qR/4/dIrZt23Icx53q9wAAqtuRzjbdcfnJkQv3k9rX2aZVd+00HZanlKMJ3HyOxz+4cpV2Pf2kjlsLlDzyY1198EOSJFeuapszFfsavCoaiQW+xnxz50E9dflqWZal51xXVmfXpCPVNnceVPLN63X221+Rauq18EVHH3/gvQYiLj06ugPwgmLmnP++pB2O47xZ0mtt2+6W9C7Hcf53uYMDAPhLJJcquMCN5FKGI/KeYne5Z5MAz+d4fCwa01+vX6+enn6llqa0J/UPSh4Lq7Y5o3W7rpnX1+A36WSfjrRvUSR1QunIIi3duE2RWPBPfiRy9QV/bxO5+imfF7okqove+HZJ0sIfW4G5KUNHdwBeUExDuE9KerckOY7j2LZ9o6S4pDeUMzAAgP+krahc9+TYBW46VJ6aTT+Ptyp2l3s2CXCpjsdHY9Giasy90MiuHI60b9EdPc/k129vQvvat2jVVu83PJuvxdap/I75yN/bJaHBeT2vFOPWKl0DTkd3AF5QTHJe6zjOD0Z/4jjOD23bvrCMMQEAfGppyybtG605D0W1dM2msryPn8dbFbvLPZsEeK6j3OaqVI3svCaSOlF48iN1wnBElbGzZYWszi4lcvVaEhrUjjXXzet5xR6Tn06la8Dp6A7AC4pJzn9o2/ZfKL9bLknvVH60GgAgQJLppHYf7lImHFJDelgblt2m2Cx3oyPRxjnXmM9mN9zP463G73LH+vp0WUO/PvOtT533NY8mwLn+fvV/85saPnNGH/xC3BP13aXaqfeadGSR3N7EuZMf0UWmQ6qIWDRWVPJc7POKPSY/HWrAAVSjYpLzdZIektQp6Yykw5LeV86gAACVt/twl/pbr1LIsjTgutod79Lmm9dV7P1nsxvu5/FW43e5H/76p7Wk9Zcn/ZpHE+Bvv5BQZN17ZVmWvuuR+u5K79RXytKN27RvtOY8ukhL72Ga7FwUe/x9OtSAA6hGxcw5T0q6uwKxAAAMyoRDCo3bqcqEK5vwzmY33EvjreZT/z7d1zyaAK994st6PoD13V4UiTVWRY35fM1UU17s8ffpVKIGnNnmALymmG7td0hqkzT6XZc55wAQQA3pYQ2M2+0KZyp7VHw2u+FeGm81n/r3Yr7moNZ3+02xZR/V0PF9ppryYo+/T6cSNeDMNgfgNcUca39Q0u+PbwoHAAieDctu0+54PvkIZ3K6++rKXqR6aTd8Nqbb/Z5pHFoxX3NQ67v9ptiyj2ro+F6KmnIvGK1rP/NSSj0nvqEXf5HTR7Z8hR10AMYUk5w/T2IOAMEXi8QqWmM+kZd2w2cyPumuP/5zNb/1VZPufs80Dq2Yrzmo9d1+U2zZRzV0fC9FTblpyWRKz//8/+l0ztJA+v/pil/9sCzL0nF20AEYVExy/qxt21+W9KSksbN0juN8vmxRAQDgYeOT7rPp18na8Yh+49d/6bzd76DOA/eymU4rzFWxZR/V0PG9FDXlprW1H1Jk0X06eyatMy/10RkegCcUk5xHJPVLeuO4x1xJJOcAgKo0Pum+IBLVqV96o/542dvPex714pU302mFuSq27KMaOr6XoqbctNEj7T0nviErdGFB7wc6wwMwpZhu7e+pRCAAAPhFsUk39eKVV67TCsWWfQS14/tMHdr9ZnRU2wUXXKLYy/+HfvHzL+qCCy6Rhh19+qEW0+EBqFJTJue2bf+D4zirbNv+qfI75QUcx7mirJEBAOBRxSbd1ItX3kw3Tortuo5CM3Vo95vRUW3//fNf6IILb9IrL3unXNfVZU1pmsEBMGa6nfP3jfz/f0r67wrEAgCAL5B0e9dMN06K7bqOQkHp0D5qdFRbftZ5eeepA0CxpkzOHcf5xcgPP+84zq9WKB4AAIA5m+nGSbFd11EoCB3aJ1OJeeoAUKxiGsL9h23brZL+TdLQ6IOO4xwvW1QAAABlUGzXdRQKQof2ifK75ofyu+aRDPPNARhXTHL+uyP/jedKouYcAAD4SrFd11EoCB3aJ2prP6TjPS2yLEsDzDcH4AHFdGt/VSUCAQAA05tshrcrlWWud1AV23Ud5wtax/bRcWoS880BeMN03dpfKemzkl4j6Z8l3e84TqpSgQEAgEKTzfCWVJK53ulkn46MzueOLNLSjdsUiTWW+kuAjwWtY/voODXmmwPwium6oPyNpB9K+hNJtZL+V0UiAgAAk5pshnep5nofad+iO3qe0eqzz+uO3md0pH1LyeJGMAStY/v6O65S+uQu9b4QV/rEX2j9H1xpOiQAVW66Y+2LHce5XpJs2/4nSUcrExIAAJjMZDO8Xdeddq53sSKpEwWJVyR1opShw6fGH2U/+ZPnlFv4RoUuiQaiY/tff+5ZRRZ+eOzvzl9/rkM7tjabDgtAFZsuOX9p9AeO45yxbfulaZ4LAADKbKoZ3tPN9S5WOrJIbm9iLFFJRxeVMnT41Pij7O4VK/Wyg5/Swit+xfcd25PJlJ799xPSgv06e6ZfTa+4gZpzAMYV0619lFu2KAAAKKOg1FNPNcN7LjXmEy3duE37Rv+Moou09J5t835N+N/Eo+wLr/gVPXH33G4AeUlb+yE1LfnQ2M2oXxz/gq64krF6AMyaLjn/Ndu2fzLu54tHfm5Jch3HYZQaAMAXRuupLcuS25vQvvYtWrX1M6bD8pRIrJE/E5xnsXUq3/xtJIn1+1H2URM7tdfVntame643HBWAajddcv7aikUBAPC9dKpPRzrbFMmllLaiWtqySZGoN3anqacG5mZnywpZnV1K5Op9f5R9vImd2n/z1y5ULBY1HRaAKjdlcu44zrFKBgIA8LcjnW264/KTIxe7J7Vz+x/o9gc+54kEnXpqYG5i0Zivx6VNZdPGa9XW3qG+VIMao/3adM9y0yEBwKxqzgEAmFIklyrYnf6Nl53Vkc42rbprp+HIqKeGGUHpdRBEsVhUO7auNh0GABQgOQcAlETaisp1T47tTp86PaxILmU6LEnUU8MMeh0AAGaD5BwAUBJLWzZp5/Y/0G+87KxOnR7Wyt9YqK/1UMOJ6kWvAwDAbJCcAwBKIhJt1O0PfG6sKdzXeqJaumaT6bAAY+h14H3JZEpt7YfyteeRjDZtvJbGcACMITkHAJRMJNroiRpzoFjJdFK7D3cpEw6pIT2sDctuUywSK8lrL924TX/18fs1lPhPPVcTUeqXfk1vTiUVi5bm9TF/be2HdLynRZZlaaDXVVt7B7XoAIwhOQcAAFVr9+Eu9bdepZBlacB1tTvepc03ryvJa0dijfrn1y3Vs3+6fWz3fHv3fn3y9neV5PUxfxPnnfelGgxHBKCahUwHAAAAYEomHCpIzjLh0l4anayrLXj9k3W1JX19zE9jJCPXdSVJruuqMdpvOCIA1YzkHAAAVK2G9HBBchbOy9KAdgAAIABJREFU5Er6+pcODhW8/sKhbElfH/OzaeO1uqypQxdf8IQua+pg3jkAo6zRfzA8zu3p4U4mKqupqUGsO1Qa6w4mVPO6G19zHs7kdPfVq0tWcy5JyVRS2w/s18m6Wi0cyuqB62+i5nxENa87mMO6gwlNTQ1WMc8jOQemwDdvmMC6gwmsO5jAuoMJrDuYUGxyzrF2AAAAAAAMo1s7AAAAAoG55QD8jOQcAACDkn0p7b3vaWWPhVXTnNb6XcsVJZkA5oS55QD8jOQcAACD9t73tGofb1WdLLlHXe1RXPc+dqvpsABfYm45AD8jOQcAwKDssbDqNJJMyFL2WNhwRGakk3060r5FkdQJpSOLtHTjNkVijabDgs80RjIa6HVlWRZzywH4Dg3hAAAwqKY5LVcjc7DlqrY5YzgiM460b9EdPc9o9dnndUfvMzrSvsV0SPAh5pYD8DN2zgEAMGj9ruXao7iyx8Kqbc5o3a5rTIdkRCR1ouA4ciR1wnBE8KNYLEqNOQDfIjkHAMCgaCxKjbmkdGSR3N7E2HHkdHSR6ZDmhWP6AIDZ4lg7AAAwbunGbdrXdJW6LlisfU1Xaek920yHNC8c0wcAzBY75wAAwLhIrFGrtn7GdBglwzF9AMBssXMOAABQYunIIrnuSKO/ABzTBwCUHzvnAAAAJbZ04zbtG605jy7y/TF9AED5kZwDAACUWNCO6QMAyo9j7QAAAAAAGEZyDgAAAACAYRxrBwDAh5ijHUx9qaQeOrBfJ+tqdengkB5cuUqxaMx0WACACiA5BwDAkPkk2KNztC3Lktub0L72LdQ4B8BDB/br2RveIsuylHBdbe/er83X30TCDgBVgGPtAAAYMppgrz77vO7ofUZH2rcU/XuZox1MJ+tqCz7Xk3W1Ywn789cs03dvvF7bD+w3HCUAoBxIzgEAMGQ+CTZztIPp0sGhgs914VB20oQdABA8HGsHAKCMUumkOg7HNRzOKZQOae2yVkUj+SPJ6cgiub2J/NH0WSbYzNEOpgdXrtL27vwR9oVDWT1w/U366Df+QQnXHVsnC4eypsMEAJSBNXp31uPcnp5+0zGgyjQ1NYh1h0pj3QXPw1//tJa0No8lVon4Mb3/5g9ImlBzPpJgm2jqxrrztmQqqe0HChP2WDTm++ZxrDuYwLqDCU1NDVYxz2PnHACAMhoO5wqOJA+Hc2O/Fok10sQNM4pFY/rk7e867/HJmsdN9jxgvpJ9Ke2972llj4VV05zW+l3LFY1FTYcFBA7JOQAAZRRKh+SOO5K8IEO7F5QGteiolL33Pa3ax1tVJ0vuUVd7FNe9j91qOiwgcEjOAQAoo7XLWtURz9ecL8iE1HJ1q+mQ5mW6GnpU1qWDQ9SioyKyx8Kq08iNIFnKHgsbjggIJpJzAADKKBqJjdWYB0HH4XhBDX1HPB6or89rpqsrn6x5HFAONc1puUddWbLkylVtc8Z0SEAgkZwDAICiTVdDj9Kbrq58qlp0oNTW71quPYoreyys2uaM1u26puDXqUkHSoPkHAAAFI0a+sqirhxeEI1Fp60xpyYdKA2ScwAAULSg1dB7HXXl8ANq0oHSIDkHAKCMkumkdh/uUiYcUkN6WBuW3aaYjxuoBa2G3uuoK4cfUJMOlAbJOQAAZbT7cJf6W69SyLI04LraHe/S5pvXmQ4LPkFdOfxgppp0AMUhOQcAoIwy4ZBC42qGM2FqtL0sCI2tpuvwDpTDTDXpAIpDcg4AQBk1pIc1MK5mOJyhu7mXBaGx1XQd3gEA3kVyDgBAGW1Ydpt2x/M15+FMTndfvdp0SJhGEBpb0eEdAPyJ5BwYMfEo45/ufaukBabDAqpKKtWn7gOPqqYuq+xgrW5ceaeiPj+OG4vEqDH3ES81tkon+3SkfYsiqRNKRxZp6cZtisQaZ/x9dHgHAH+yXNc1HUMx3J6eftMxIOA+8b6vqvbx1rELMvd/fkEbPrvKdFioMk1NDfLy97u5JgvF6vzix7T8hovGkopD3S9pze33l+z1MTmvr7tKSiVT2vPhpwsaW5mqOf+HrX+sO3qeGfv7sK/pKq3a+pkZf18yldT2A4Ud3r1Yc866Cyav921g3cGEpqYGq5jnsXMOjJh4lHHgp5cYjgjwniPtW84lC70J7WvfUlSyUKyauqwsq0ZS/jhuTR07fpWWSifVcTg/xzyUDmntslZFfTz6bba81NgqkjpRcDw9kjpR1O+jwztMCkLfBsAUknNgxMSjjBe/asB0SIDnzDVZKFZ2sFbuuOO4p4fmXitb7l3+oOo4HNeS1uaxz6AjHmeuuSHpyCK5vYmxzyIdXWQ6JGBGQejbAJhCcg6MmDij876/vEVnh01HBT/pSyW1ufOgErl6LbZOaWfLCk8eJZ2PcicLN668U93dj6imLqvTQ7W64fo75/xa5d7l96vJjpw2NTWM/fpwOFdwA2Y4THd5U379PR/Sxo/eoyW5QSVCdWq940OmQwJm5KW+DYDfkJwDIyYeZYw1UpOE2dnceVBPXb5almXpOdeV1dmlh+96h+mwSmrpxm3aN7obHV2kpfdsK+nrR6OxktWYl3uX368mO3L6519799ivh9KhgtMLCzLMZTfl0//6L3r2U3899ln0dT+pT17+KtNhAdOauNmxbtc1pkMCfIPkHABKJJGrL0gGE7l6wxGVXiTW6JvdZ44ET26mI6drl7WqI56vOV+QCanl6lYTYUKMRIM/ealvA+A3JOcAUCKLrVP5HfORZHBJaNB0SL4235rxcu/y+9VMR06jkRg15kWoREdqRqIBQHVhlBowBUZtYLaSqaQ+MlJzviQ0qB1rrpt1zTnr7py5jpHC9CYbFfaa1/4S626WJo7fzL619B2p/TISba74fgcTWHcwgVFqAFBhsWgscDXmJlEzXh5BP3JaqRnLpe5I3ZdK6qGRRPzSwSE9uHIVI9EAoMqQnKOqVOqiDcD8UTOOuajUjOVSd6R+6MB+PXvDW/L9KlxX27v3k5gDQJUhOUdVqdRFG4D5o2a88lLppDoO55vBhdIhrV3WqmjEX8eoKzVjudQdqWn+BgAgOUdVme6ibeKu+p/ufaukBYYiRamlUn3qPvCoauqyyg7W6saVdyoaoNrNIPJTZ3ivmO/poI7DcS1pbR47rdARj/uuOVylZiyXujyA5m8AAGPJuW3bt0p6u+M4a03FgOoz3UXb3vuelh6/WQl9QxcejWnd6/5Sf/FP7+LYe0B0H3hUy2+4SJZVI9d11d39SMnmaQNeMd/TQcPhXMHu7XA4V65Qy8avM5YfXLlK27sLm78BAKqLkeTctu1PSXqLpKMm3h/Va7qLtuyxsBL6hn5d78wn74mbtefDHHsPipq6rCyrRlI+6aipY1cKwTPfI92hdEjuuN3bBZlQOcIsK782vKP5G/yEHj5AeZjaOf8XSV+V9EeG3h9VarqLtprmtC48GpNVgVpFVF52sLYg6Tg9RD1ntZrv/HQvm++R7rXLWtURz9ecL8iE1HJ1a5kiBeBnD39wv37eHVaNFuj00Qv0v/q/qnBDlGQdmKeyJue2bb9X0gcluZKskf+/x3Gcv7dte1k53xuYrfW7lutPvvN5uS/cXPZaRVTejSvvVHf3I6qpy+r0UK1uuP5O0yHBkCPtW87NT+9NaF/7lsDUtr/9/iu18zsf04XJJXopltDmP7tlVr8/Gon5rsYcQOX95P/06/X6o7Hrpf99ZKfedOaPabgLzFNZk3PHcfZK2luK12pqaijFywBTampq0N98/2596q4vaOCnl+jiVw3ovr+8RbFG1l4QNDU16DWv2Wk6jKLw/a68Xj7QU1BX/fKBnsD8mX92w/f1uhfuz18wD7n6+ie+oG1f/PWifm9Q/gzgL6w7f7rYaio4aViXK/z52Rdis/5sX+xLautD/6ieFy9WU+OAtj1wkxoby9O4lXUHr/JNt/aenn7TIaAqLNCGz66SlP/G3dPTz9pDRY2uO5RP78VNcoeOjZU49F7SFJg/8/SP6hQbd4Gc+lFdUV8b6w4msO786xW/d0Zu97kSmlzTCbknzv38glcmZ/3ZfmTrEzre0yLLspR63tWfPtChHVtXlzx21h1MKPaGkG+ScwAASiHI89MrNUYMQHW761Mrteeicw12t/zZan155/ymJPSlGgpONfWl2N1G9TGWnDuO8y1J3zL1/gCA6lSu+ele6F5cjjFiXvi6AHjLZA12732seV6v2RjJaKD3XOPWxii726g+luu6pmMohsvxE1Qax55gAuvOvz7xvq+q9vHWsV3r7Fv90xBpunXn568L3sb3O4yXTKbU1n5IfakGNUb7teme5YqV4UYg6w4mNDU1WMU8j2PtAABP8PuIs/nOGPeqoH5dALwlFouWpcYc8JOQ6QAAAJDOjThbffZ53dH7jI60bzEd0qzUNKflKn8aLUj13kH9ugAA85PsS+kT7/uqdrzln9T2vi6lkinTIfkeO+cAAE+IpE4UNAOKpE4Yjmh2ylHv7QV++bpS6aQ6Dsc1HM4plA5p7bJWRSPlGcOE8utLJbW586ASuXottk5pZ8sKudJ5j8WifMaAKXvve1q1j7cy376ESM4BAJ6QjiyS25sYawaUji4yHdKsTNYgKQj88nV1HI5rSWvz2PrpiMf1/ps/YDqsMX2ppB46sF8n62p16eCQHly5isRyGps7D+qpy1fLsiw957qyOrsk6bzHHr7rHYYjBaoXZU+lR3IOAPAEP444S6aT2n24S5lwSA3pYW1Ydpti7NYaMRzOFZy8GA7nDEdU6KED+/XsDW+RZVlKuK62d+/XJ29/l+mwPCuRqy/4PBO5+rEfj/7/p4Ou3v+Xf89OOmAI4ztLj+QcAOAJ5RpxVk67D3epv/UqhSxLA66r3fEubb55nemwPKHSDf5C6ZBc99wYpgUZb7XVOVlXW5BYnqyrNRyRty22TuV3x0c+zyWhQbmuW/BY3ws/139dt5GddMAQv5Q9+QnJOQAAc5QJhxQal3Blwt5KCE0abfBnWZbc3oT2tW8p682Xtcta1RHP15wvyITUcnVr2d5rLi4dHFJiXGK5cChrOiRP29myQlZnlxK5ei0JDWrHmuskqeCxY82vUdKylDuV0tnvHdQhndVdD3+JHXQfKhijFslo08ZryzJGDaXll7InPyE5B4ASm6yREReKwdSQHtbAuIQrnPHWUWqTKt3gLxqJearGfKIHV67S9u58zfnCoaweuP4m0yF5Wiwam3QXfPxjdz38Jf3IdXX2ewd14e/dppxl6SA76J41XQLe1n5Ix3taZFmWBnpdtbV3MFYNVYnkHFUt2ZfS3vueVvZYWDXNaa3ftVxR7tRiniZrZMSFYjBtWHabdsfzNefhTE53X83F5Ci/N/grxmyavMWiMWrMS2x0d/2Qzio3SX06vGE0Kf/e/z2jwexFuvQVV2vgTKQgAe9LNRTczOtLNZgMGTCG5BxVjREQKIepGhkheGKRGDXmU/Bjg7/ZosmbWaO763c9/KX8jvm4+nR4x+iueGyhpajr6hc//6Jeedk7CxLwxkhGA73nPsPGaL/BiAFzSM5R1RgBgXKYrJERUG382OBvtmjy5g1T1afDGybuil9wwSXnJeCbNl6rtvaO/JH3aL823bPcVLiAUSTnqGqMgEA5cKEIVAeavHnDVPXp8IaJu+IadnRZU7ogAY/FotSYA5Is13VNx1AMt6eH4y0ovVQypT0ffrpgBMRozXlTU4NYd6g01h1MYN3NTTKV1PYDhU3eaP5YPNZddShoBDeyK26yEzvrDiY0NTVYxTyP5ByYAt+8YQLrDiaw7mAC6w4msO5gQrHJOQNZAQAAAAAwjJpzAACAWZrNGDUAAIpBcg4AAKaUSifVcTiu4XBOoXRIa5e1KhopbxJq4j1nizFqAIBSIzkHAABT6jgc15LW5rFOyx3xuN5/8wcC956zxRg1AH6W7Etp7335psg1zWmt37V8rCkyzCE5BwAAUxoO5wqS0OFwLpDvOVuMUSuvvlRSmzsPKpGr12LrlHa2rKBsACihvfc9rdrHW1UnS+5RV3sU172P3Wo6rKpHcg4AmLNUqk/dBx5VTV1W2cFa3bjyTkW5gA6UUDokd1wSuiBT/l6yJt5zth5cuUrbuwvHqKF0Nnce1FOXr5ZlWXrOdWV1djHLHCih7LGw6jRyE1SWfvKk1Pa+LnbQDSM5BwDMWfeBR7X8hotkWTVyXVfd3Y9oze33mw6r5JLppHYf7lImHFJDelgblt2mmMdqoMtl7bJWdcTz9d8LMiG1XN0ayPecrVg0VlSNOY3j5iaRqy84PZHI1RuOCAiWmua03KOuLFly5So3dKHqHn8nO+iGkZyj6lFzA8xdTV1WllUjKX8BXVMXzKO9uw93qb/1KoUsSwOuq93xLm2+eZ3psCoiGolVvN7bxHuWC43j5maxdSq/Yz5yemJJaNB0SECgrN+1XHsU10+elHJDF+qXdYMsWcoeC5sOraqRnKPqUXMDnC+d7NOR9i2KpE4oHVmkpRu3KRJrPO952cHaguPHp4eC2RQrEw4pNG4XLxP23jFreBON4+ZmZ8sKWZ1dSuTqtSQ0qB1rrjMdEhAo0VhU9z52q9re16W6x985toNe25wxHVpVIzlH1ZtYc8MdQ0A60r5Fd/Q8k0+6exPa175Fq7Z+5rzn3bjyTnV3P6KauqxOD9XqhuvvNBBt+TWkhzUw7iZEOOO9BmXwJhrHzU0sGqPGHKiA0R307LGwapszWrfrGtMhVTWSc1S9iTU3Ju8YJpMptbUfUl+qQY2RjDZtvFYxjtjDgEjqRMFuXyR1YtLnRaOxQNaYT7Rh2W3aHc/XnIczOd199WrTIcEnaBxXPDq0A5U3uoMObyA5R9Xz0h3DtvZDOt7TIsuyNNDrqq29Qzu2kgSg8tKRRXJ7E2O7fenoItMhGRWLxKqmxhylVWzjONChHQBIzlH1vHTHsC/VULBb2ZdqMBwRqtXSjdu0b7TmPLpIS+/ZZjokAAFHh3YA1Y7kHPCQxkhGA73nahMbo/2mQ0KVisQaJ60xB4ByoUM7gGpHcg54yKaN16qtvSNfcx7t16Z7lpsOKXCoaQQAb6JDO4BqZ7muazqGYrg9PewgorKamhrEugue9//l34/VNLquqxU/81ZNI+sOJrDuYALrDiaw7mBCU1ODVczz2DkHUFWoaQQAwBwm0wBTC5kOAAAqabF1SqMnhqhpBACgskYn05w6e4uO965VW/sh0yEBnsHOOYCqQk0jAADmMJkGmBrJOYCqEovGPFVjDgBANWEyDTA1knMAgGelUn3qPvCoauqyyg7W6saVdypKd30A8C0m05Rfsi+lvfc9reyxsGqa01q/a7mi1PX7Ask5AMCzug88quU3XCTLqpHruurufkRrbr/fdFgAgDmKxaLasXW16TACbe99T6v28VbVyZJ71NUexXXvY7eaDgtFIDkHAHhWTV1WllUjKV+bWFOXNRwRgOnQiRswL3ssrDqN1PXLUvZY2HBEKBbJOQDAs7KDtXLdc7WJp4dqTYcEeJYXEuPRTtyWZWmg11Vbewe7pECF1TSn5R51ZcmSK1e1zRnTIaFIJOcAAM+6ceWd6u5+RDV1WZ0eqtUN199pOiTAs7yQGNOJGzBv/a7l2qO4ssfCqm3OaN2ua0yHhCKRnAMAPCsajVFjDhTJC4lxNXTi7ksltbnzoBK5ei22TmlnywrFaFQJD4nGotSY+xTJOQAAQAB4ITGuhk7cmzsP6qnLV8uyLD3nurI6uxjRCaAkSM4BAAACwAuJcTV04k7k6gtOKCRy9YYjAhAUJOcAAAABUA2JsRcstk7ld8xHTigsCQ2aDglAQJCcAwAAoGy80EV+PibWmH/4pt+R9Y9dSuTqtSQ0qB1rrjMdIoCAIDkHAABA2Xihi/x8nFdj/o/UmAMoD5JzAAAAlI0XusjPRzE15nRwh1cl+1Lae9/Tyh4Lq6Y5rfW7livqo5Mr1YbkHAAAAGXjhS7y8zGxxvzkT36oW3arIAmngzu8au99T6v28VbVyZJ71NUexRmz5mEk5wAAACgbL3SRn4+dLStkdeZrzE/+5Id68Y3vUfKSaEESTgd3eNXAj+tVp5G1KUsDP2FtehnJOQAAAMrG713kY9HY2C74Lbul5CX5I8Hjk3A6uMOrEn2OXi5Xliy5cvX8iz+SdL3psDAFknMARqVSfeo+8Khq6rLKDtbqxpV3KjrLOj1q/QBgbqhHnZ2pkvDxu+t0cIeXvKLxcv3ghS/oIl2ilzSgRY3NpkPCNEjOgRETR738+UNvFX9Fyq/7wKNafsNFsqwaua6r7u5HtOb2+2f1GtT6AcDkZkq+qUednamS8PG764CXhF99Vgt/8O6xnfPsq+OmQ8I0yDyAERNHvWx56Et68P5bTIcVeDV1WVlWjaT8EcGauuysX4NaPwCY3EzJd/ZYuKAeNXssbCpUXyAJh9+s37VcexRX9lhYtc0Zrdt1jemQMA2Sc2DExFEvPS9ebDii6pAdrJU77ojg6aHaWb8GtX4oRjKd1O7DXcqEQ2pID2vDstsUi1D+gGCbKfmuaU7LPXquHrW2OVPU6048bbZp47WKcRwe8JxoLMppGB8hOQdGTBz10vSyU6ZDqgo3rrxT3d2PqKYuq9NDtbrh+jtn/RrU+qEYuw93qb/1KoUsSwOuq93xLm2+eZ3psICymin5nuuu2sTTZm3tHb5u+gYAXkByDoyYOOpl2+ZbNDxsOqrgi0Zjs64xn4hjhihGJhxSaNzpmEw4ZDgioPxmSr7nuqs28bRZX6ph7Nf8uKtOY9Hy8ONaAEwiOQdGTBz10tjYoJ6efoMRBcNkFzyuxEUQKq4hPayBceUP4UzOdEhA2ZXrSOvE02aN0XP/XvpxV53GouXhx7UAmERyDqCsJrvgkcRFECpuw7LbtDuerzkPZ3K6+2ouEIG5mnjabNM9y8d+bbpdda+isWh5+HEtACaRnAMoq6kueLgIQqXFIjFqzBEIXjgqPPG02XjT7ap7FY1Fy8OPawEwiYI7AGW12Dol13UlaeyCZ7LHAADFGT0qfOrsLTreu1Zt7YdMh1Rg08ZrdVlThy6+4Ald1tRRsKvuVTtbVmjFz7r0Kz/u1oqfddFYtET8uBYAk9g5B1BWU3VSp7t6dUul+tR94FHV1GWVHazVjSvvVJS+A0BRvH5UeLpdda+isWh5+HEtACaRnAMoq6kueLgIqm7dBx7V8hsukmXVyHVddXc/Mu+u/UC14KgwAAQTx9oBABVXU5ct2PmrqcsajgjwD44KA0AwsXMOAKi47GCt3HHNl04P1ZoOCfANjgoDQDCRnAMAKu7GlXequ/sR1dRldXqoVjdcf6fpkAAAAIwiOQcAVFw0GqPGHAAAYByScwBAVUumk9p9uEuZcEgN6WFtWHabYhE6xwMAgMqiIRwAoKrtPtyl/tarFHrblRp49xu0+3CX6ZAAAEAVIjkHAFS1TDhU0Dk+E+afRgAAUHlcgQAAqlpDeliu60qSXNdVOJMzHBEAAKhG1JwDAKrahmW3aXc8X3MezuR099WMqAIAAJVHcg5MIplM6aMfe0K/OFmnxkhGmzZeq1gsajosVFBfKqnNnQeVyNVrsXVKO1tWKBalSVgQxSIxbb55nekwgKIl+1Lae9/Tyh4Lq6Y5rfW7livKv1EA4Hsk58Ak2toP6XhPiyzL0kCvq7b2Du3Yym5aNdnceVBPXb5almXpOdeV1dmlh+96h+mwAEB773tatY+3qk6W3KOu9iiuex+71XRYAIB5ouYcmERfqqGgQVRfqsFwRKi0RK6+YA0kcvWGIwKA/K75z751VpZGvj/JUvZY2HBUAIBSIDkHJtEYyRQ0iGqM9huOCJW22DpVsAaWhAYNRwQA+V3zM6kauRr5/iRXtc0Zw1EBAEqBY+3AJDZtvFafeeRL+ZrzaL823bPcdEiosJ0tK2R1dimRq9eS0KB2rLnOdEgAAiSZTKmt/ZD6Ug1T9jaZrLY8eyys1+j39QN9QRfpEg1Ef6hP7HpnUa8HAPA2a3RnyOPcnh52LlFZTU0NYt2h0lh3MIF1V3kf2do11tvEdV1d1nR+b5NPvO+rqn28VZYsuXKVfWtcrlzVPf7ugsfufezWol7Pa1h3MIF1BxOamhqsYp7HzjkAABMk00ntPpwfr9aQHtaGZbcpFqFbP0qnmN4m2WNh1U2oLb/7i1dqj+LKHgurtjmjdbuuKfr1AADeRnIOAMAEuw93qb/1KoUsSwOuq93xLsatoaQaIxkN9LpjO92T9TapaU7LPeqO7ZLXNmcUjUUn7cxezOsBALyNhnAAAEyQCYcKdiEzYf65RGlt2nitLmvq0MUXPKHLmjom7W3y9vuv1H+88mP6v3Wf19FX7tTb/+z183o9AIC3sXMOAMAEDelhDbjndiHDmZzpkBAwsVh0xprwr3zsu3rdC/fnd86HXH15Z1z3PtY859cDAHgbyTkAABNsWHabdsfzNefhTE53X03Sg8qbrOYcABBcJOcAAEwQi8SoMYdxk9WcAwCCi+QcAADAg9bvWj5pZ3aY15dKanPnQSVy9VpsndLOlhWKRZnoAGB+SM4BAAA8aKrO7KWSTKbU1n5IfakGNUYy2rTxWsVi0bK9X5Bs7jyopy5fLcuy9Jzryurs0sN3vcN0WAB8juQcCBAutAAAxWprP6TjPS2yLEsDva7a2jtoKlekRK6+YKJDIldvOCIAQcBsGCBARi+0Tp29Rcd716qt/ZDpkAAAHtWXaihIMPtSDYYj8o/F1im5ritJcl1XS0KDhiMCEATsnAMBwoUWAHiDH04yNUYyGug9NzKwMdpvOiTf2NmyQlZnlxK5ei0JDWrHmutMhwQgAEjOgQDhQgsAvMEPR8Y3bbxWbe0d+RsI0X5tume56ZB8IxaNUWMOoORIzoEA4UILALzBDyeZYrGo525xB2nQAAAgAElEQVQYAEA1IzkHAoQLLQDwBk4yAQBmi4ZwAAAAJbZp47W6rKlDF1/whC5r6uAkEwBgRuycA6gKfamkNnceVCJXr8XWKe1sWaFYNGY6LAA+NVPDN04yAQBmi+QcQFXY3HlQT12+WpZl6TnXldXZRTMfoMSq6SaYHxq+AQD8heQcQFVI5OoLmjMlcvWGIwKCp5pugvmh4RsAwF+oOQdQFRZbp+S6riTJdV0tCQ0ajggInmq6CdYYyRR8T6HhGwBgvtg5B1AVdraskNXZpUSuXktCg9qx5jrTIQGBs9g6ld8xH+lQ7rebYDPVkY/H6EoAQKlZo3d9Pc7t6eGONCqrqalBrDtUGusOJpRq3SVTSX1kpOZ89CaYn2rOP7K1a6yO3HVdXdZEHXk58f0OJrDuYEJTU4NVzPPYOQcAACURi8Z8XWNOHTkAwCRqzgEAAEQdOQDALJJzAAAA5evIL2vq0MUXPKHLmjqoIwcAVBTH2gGfmaph0WwaGQGzlexLae99Tyt7LKya5rTW71quKOsLAROLRakxBwAYw8454DNt7Yd0vKdFp87eouO9a9XWfmjax4FS2Hvf06p9vFWxo29T3ePv1p4PP206JAAAgEBh5xzwmakaFtHICOWUPRZWnUbWlyxlj4UNR4Sg6EsltXmkw/ti65R2tqzwVYd3AABKheQc8JnGSEYDvefmCI82LJrqcaAUaprTco+6smTJlava5ozpkKpeUEpZNnce1FOXr5ZlWfkZ6Z1dvu74DgDAXJGcAz6zaeO1amvvyF+QR/vHGhZN9ThQCut3LdcexZU9FlZtc0brdl2jVKpP3QceVU1dVtnBWt248k5F2fGsmNFSFsuyNNDrqq3dnzO5E7n6glM/iVy94YgAADCD5BzwmakaFtHICPMxU6IdjUV172O3Fvyezi9+TMtvuEiWVSPXddXd/YjW3H5/pUOfkVeOTZc6jqCUsiy2TuV3zEdO/SwJDZoOCQAAI0jOAQDqPvDorBPtmrqsLKtGUj45rKnLViLUWfPKselSxxGUUpadLStkdXYpkavXktCgdqy5znRIAAAYQXIOAJhTop0drJU7bsfz9FBtucOcE68cmy5VHKM78MdeVqN07069NneFXnFpzrelLLFojBpzAABEcg4A0NwS7RtX3qnu7kdUU5fV6aFa3XD9nRWIdPa8cmy6VHGM34F3X+PqN3/WpR0lTm69UgoAAEA1ITkHAMwp0Y5GY56sMZ/IK8emSxVHJU4CeKUUAACAalLx5Ny27bCkv5UUlnShpHsdx/l2peMAAJzjl0R7LrxybLpUcVTiJIBXSgEAAKgmJnbOPyTpoOM4n7Zt+7WSOiVdaSAOAAB8pxInAbxSCgAAQDUxkZx/UtLpkR9fKGnIQAwAAPhSJU4CmCoFSCZTams/pL5UgxojGW3aeK1isWhF3hsAANPKmpzbtv1eSR+U5EqyRv7/HsdxnrVte5GkuKQPlDMGAAAwO6ZKAdraD+l4T4ssy9JAr6u29g7t2Lq64nH8//buP8rus64T+PvG0plQktzJMSCiDYjwoKsL+OOISMWmYH/YrbSeFVpk6S+0uC4tkLUWVunRbXdPHdB4WGlhW6p1G8Qf0C6YrUi6WjjyU7uWdX3YH5gugiUlmaS0mbbZfPePe5NO0iSdJjPzzNx5vc7pSe7N9+b7+c75djLv7/N5ngcAWuh1XbfgJy2lfG+SWzOYb/6ns/jIwhcJACyo17z+w9k1ffaB12vGP5IP/M6rGlYEAHOiN5uDWiwI991JPpjkp2ut98z2c9u3PzB/RcFhrFu3yn3HgnPf0cJiue9WnzSVqT2PzXVf/bRdi6Iu5sdiue9YXtx3tLBu3apZHddizvm1ScaSbCql9JJM1VrPbVAHACwqo7i/+JO5po1XnJbJTbcO5pz3H8jGyzcscLUA0M6Ch/Naq/40ADiMUdxf/Mlc08RE/3FzzC0SB8By0WLkHGBREgJobRT3Fz/ea7JIHADLhXAOMCQEcCx27pjKTVfemeltqzO2flcuvW5D+sf4UGcx7C8+l9eTHP817ZhadVC43zE1u3l7ALDUCOcAQ0IAx+KmK+/M+G2vy8r00t3d5cbckre+79iWUmm1v/hMc3k9yfFf09o1u/ON+x8L92v7FnICYDQJ5wBDQgBHc6SFzaa3rc7K4Q4pvfQyvW31MZ+j1f7iMz3Z63mikfbjvSaLxAGwXAjnAENCAEdzpIXNxtbvSnd3l1566dJlfP3u1qUelyd7PXM90n6owy0SBwCjSDgHGBICOJojLWx26XUbcmNuyfS21RlfvzuXXHfqcZ+r5eKEM69nxbfcn32PPJprfvzjR5x/PpedA09krufDA8BiIpwDjKjZ7i89intrz4cjLWzWn+jP6Uhx0nZxwpnX8843fCjjt10yGEU/wqj4QnYOzPcoPQC0JJwDjKhf/N0/yZ8/7zUH2rAf/d0P5D++6bWPO24U99aeDwu5WNtiWZxwNqPi89E5cDz1AMBSJZwDjKjP7ugOCnif3dEd9rhR3Ft7PizkYm2LZXHC2YyKz0fnwPHUAwBLlXAOMKL27b4/3Yw27H0P3H/Y4xbD3toc7HgXJ5yrOesLOSq+FOsBgLnU67rDj6QsMt327bY0YmGtW7cq7jsW2lzedxe/8+Z8fNfKrFj5tOzb8428oj+dG9/y+scdt3NqZ94+nHO+v13bnPOl7e1X//GBOetd1+XkdUefs+77HS2472jBfUcL69at6s3mOCPnACPqnZf85DB0J9/WX5Frzj/nsMcthr21mVuLZc46ADB7wjnAiBK6l6/FMmcdAJg94RwAjmCpbjN3vHPWAYCFJ5wDwBHM3Gbub78xlb/6tZvyjO94waIP6hMT/QXbFx0AmBvCOcCImauVujl4m7m99/xZdrziiuy0HzwAMA+Ec4ARM7lp64GVur9xf5fJTUdfqZsjm7nNXMbmbj/4pdouDwDMH+EcYMRYqXvuXHvBK9Pb/Mf58r6n5r6v/112dGfOyX7wM9vljcIDAIlwDjByrNQ9d2aueL9z6qV5+zCo798P/ljNbJc/3lF4AGA0COcADR3a3vzeN52X4/3WbKXu+TGXW9PNbJc/3lF4AGA09Lqua13DbHTbtxv5YWGtW7cq7jvm28+/5w8OtDd3XZezv3pbfuNi88NH3c6pnXn78KHM/lH4lnPOfb+jBfcdLbjvaGHdulW92Rxn5BygoUPbm7c9qr15OZjLUXgAYDSsaF0AwHL2rN6D2d/B1HVd1j9FezMAwHJk5BygoZmrgX/biofyW//q3Py/va2rAgBgoQnnAA0d2t68dsJcOACA5Ug4B4AFsnPnVCY3bR2spL9mdzZecVomJvqtywIAFgFzzgFggUxu2pp7t1+QB/eek3vvf20mN21tXRIAsEgI5wCwQHZMrTpodf4dU6saVwQALBbCOQAskLVrdh+0Ov/avvUFAIAB4RwAFsjGK07LyetuzUkn3J6T192ajZdvaF0SALBIWBAOOGBqake23HFDxlZOZ/qh8Zx1xmXp9ydalwUjY2Kin2uuPq91GQDAImTkHDhgyx03ZMOZJ+Zlp67JaWedmC13XN+6JAAAWBaEc+CAsZXTBy1WNbZyunFFAACwPGhrBw6Yfmg8Xdel1+ul67o8vGe8dUmMMHt+AwA8xsg5cMBZZ1yWrVseySfu3JWtWx7Jmadf1rokRpg9vwEAHmPkHDig35/I+a++qnUZLBP2/AYAeIyRcwCasOc3AMBjhHMAmrDnNwDAY7S1A9CEPb8BAB5j5BwAAAAaE84BAACgMeEcAAAAGhPOAQAAoDHhHAAAABoTzgEAAKAx4RwAAAAaE84BAACgMeEcAAAAGjuhdQEALD47d05lctPW7JhalbVrdmfjFadlYqLfuiwAgJFl5ByAx5nctDX3br8gD+49J/fe/9pMbtrauiQAgJEmnAPwODumVqXX6yVJer1edkytalwRAMBoE84BeJy1a3an67okSdd1Wdt/oHFFAACjzZxzYEmamtqRLXfckLGV05l+aDxnnXFZ+v2J1mWNjI1XnJbJTbcO5pz3H8jGyze0LgkAYKQJ58CStOWOG7LhzBPT642l67ps2XJ9zn/1Va3LGhkTE/1cc/V5rcsAAFg2tLUDS9LYyumD5kSPrZxuXBEAABw74RxYkqYfGj9oTvTDe8YbVwQAAMdOWzuwJJ11xmXZsuX6jK2czsN7xnPm6Ze1LgkAAI6ZcA4sSf3+hDnmAACMDG3tAAAA0JiRc4ARsXPnVCY3bR1sf7ZmdzZecVomJvqtywIAYBaMnAOMiMlNW3Pv9gvy4N5zcu/9r83kpq2tSwIAYJaEc4ARsWNq1UHby+2YWtW4IgAAZks4BxgRa9fsPmh7ubX9BxpXBADAbAnnACNi4xWn5eR1t+akE27PyetuzcbLN7QuCQCAWbIgHMCImJjo55qrz2tdBgAAx8DIOQAAADQmnAMAAEBj2tphidk1tSN3bZ7Mmn1T2dXr55QLNmZNf23rsgAAgONg5ByWmLs2T+bCZ9+X8577SC58zn25a/Nk65IAAIDjJJzDErNm39RBe1mv2TfVuCIAAOB4CeewxOzq9Q/ay3rXin7jigAAgONlzjksMadcsDE3759zvqKfU87f2LokeEI7d05lctPW7JhalbVrdmfjFadlYsKDJQCA/YRzWGLW9Nfm7Dde27oMeFImN23NvdsvSK/Xyzfu7zK56VZ7sgMAzCCcw4iyqjuLyY6pVQetlbBjalXjigAAFhdzzmFEWdWdxWTtmt0HrZWwtv9A44oAABYX4RxGlFXdWUw2XnFaTl53a0464facvO7WbLx8Q+uSAAAWFW3tMKIGq7rfl16vZ1V3mpuY6JtjDgBwFMI5jCirugMAwNIhnMOIsqo7AAAsHeacAwAAQGPCOQAAADQmnAMAAEBjwjkAAAA0JpwDAABAY1ZrhyVs19SO3LV/u7ReP6dcsDFr+mtblwUAADxJRs5hCbtr82QufPZ9Oe+5j+TC59yXuzZPti4JAAA4BsI5LGFr9k2l1+slSXq9Xtbsm2pcEQAAcCy0tcMScmgb+yN7n5quezi9Xi9d12XXin7rEgEAgGMgnMMSsr+NfRDG78tv/481ufnvnzEI6yv6OeX8ja1LBAAAjoFwDkvA/hHzFf94dzZ/9dGc9cJnpn/SiXnm2HROeeO7WpcHAAAcJ+EcloADI+bP+dZ0XZcPfOr/5jUv+XZt7AAAMCIsCAdLwKELvz2SE3Lz3z9DGzsAAIwII+ewBOzq9dN19x1Y+G3ft7woZ7/x2tZlAQAAc0Q4hyXglAs25ub9q7Rb+A0AAEaOcA5LwJr+WiPlAAAwwsw5BwAAgMaEcwAAAGhMOAcAAIDGzDkHMjW1I1vuuCFjK6cz/dB4zjrjsvT7E63LAgCAZUM4h0Vm19SO3LV/ZfZeP6dcsDFr+mvn9Zxb7rghG848Mb3eWLquy5Yt1+f8V181r+cEAAAeo60dFpm7Nk/mwmffl/Oe+0gufM59uWvz5Lyfc2zldHq9XpKk1+tlbOX0vJ8TAAB4jHAOi8yafVMHBeU1+6bm/ZzTD42n67okSdd1eXjP+LyfEwAAeIy2dlhkdvX66br70uv10nVddq3oz/s5zzrjsmzZcn3GVk7n4T3jOfP0y+b9nAAAwGOEc1hkTrlgY27eP+d8RT+nnL9x3s/Z70+YYw4AAA0J57DIrOmvzdlvvLZ1GQAAwAIy5xwAAAAaE84BAACgMeEcAAAAGhPOAQAAoDHhHAAAABpb8NXaSylPTXJrkokkDyd5fa31qwtdBzB3pqZ2ZMsdN2Rs5XSmHxrPWWdcln5/onVZAACwZLQYOX9Dks/VWl+e5D8lubJBDcAc2nLHDdlw5ol52alrctpZJ2bLHde3LgkAAJaUBQ/ntdZNSa4Zvjw5yc6FrgGYW2Mrp9Pr9ZIkvV4vYyunG1cEAABLy7y2tZdSLk7y5iRdkt7w14tqrZ8vpXw8yfckeeV81gDMv+mHxtN1XXq9Xrquy8N7xluXBAAAS0qv67pmJy+llCQfrbV+5xMc2q5I4Ant3LkzH/yj38wJJz6YvY+clJ/+qSsyMWHOOQAAZDBQ/YRaLAj3S0m+XGv9vSQPJtk7m89t3/7AvNYFh1q3bpX7btZOyHk/ufHAq717/T97rNx3tOC+owX3HS2472hh3bpVszpuwcN5kpuS/E4p5ZIM5rxf1KAGAAAAWDQWPJzXWr+W5MyFPi8AAAAsVi22UgMAAABmEM4BAACgMeEcAAAAGhPOAQAAoDHhHAAAABoTzgEAAKAx4RwAAAAaE84BAACgMeEcAAAAGhPOAQAAoDHhHAAAABoTzgEAAKAx4RwAAAAaE84BAACgMeEcAAAAGhPOAQAAoDHhHAAAABoTzgEAAKAx4RwAAAAaE84BAACgMeEcAAAAGhPOAQAAoDHhHAAAABoTzgEAAKAx4RwAAAAaE84BAACgMeEcAAAAGhPOAQAAoDHhHAAAABoTzgEAAKAx4RwAAAAaE84BAACgMeEcAAAAGhPOAQAAoLETWhcAAEeyc8dUbrryzkxvW52x9bty6XUb0p/oty4LAGDOCecALFo3XXlnxm97XVaml+7uLjfmlrz1fee2LgsAYM5pawdg0Zretjq99JIkvfQyvW1144oAAOaHcA7AojW2fle6dEmSLl3G1+9uXBEAwPzQ1g7AgpvtXPJLr9uQG3NLpretzvj63bnkulMbVAsAMP+EcwAW3Gznkvcn+uaYAwDLgrZ2ABacueQAAAcTzgFYcOaSAwAcTFs7AAvOXHIAgIMJ5wAsOHPJAQAOpq0dAAAAGhPOAQAAoDHhHAAAABoz5xwAmJWdO6Zy05V3Znrb6oyt35VLr9uQ/kS/dVkAMBKEcwBgVm668s6M3/a6rEwv3d1dbswtFvYDgDmirR0AmJXpbavTSy9J0ksv09tWN64IAEaHkXMAliUt2k/e2Ppd6e7u0ksvXbqMr9/duiQAGBnCOQDL0ii3aM/Xg4dLr9uQG3NLpretzvj63bnkulPnoFoAIBHOAVimpretzsoRbdGerwcP/Yn+yDzAAIDFxpxzAJalsfW70qVLkpFr0TY3HACWHiPnACxLo9yibW44ACw9wjkAy9Iot2iP8oMHABhVwjkAjJhRfvAAAKPKnHMAAABoTDgHAACAxoRzAAAAaEw4BwAAgMaEcwAAAGhMOAcAAIDGhHMAAABoTDgHAACAxk5oXQAALGY7d0zlpivvzPS21RlbvyuXXrch/Yl+67IAgBEjnAPAUdx05Z0Zv+11WZleuru73Jhb8tb3ndu6LABgxGhrB4CjmN62Or30kiS99DK9bXXjigCAUSScA8BRjK3flS5dkqRLl/H1uxtXBACMIm3tAHAUl163ITfmlkxvW53x9btzyXWnti4JABhBwjkAHEV/om+OOQAw77S1AwAAQGPCOQAAADQmnAMAAEBjwjkAAAA0JpwDAABAY8I5AAAANCacAwAAQGPCOQAAADQmnAMAAEBjwjkAAAA0JpwDAABAY8I5AAAANCacAwAAQGPCOQAAADQmnAMAAEBjwjkAAAA0JpwDAABAY8I5AAAANCacAwAAQGPCOQAAADQmnAMAAEBjwjkAAAA0JpwDAABAY8I5AAAANCacAwAAQGPCOQAAADQmnAMAAEBjwjkAAAA0JpwDAABAY8I5AAAANCacAwAAQGPCOQAAADQmnAMAAEBjwjkAAAA0JpwDAABAY8I5AAAANCacAwAAQGPCOQAAADQmnAMAAEBjwjkAAAA0dkKrE5dSXpDkU0meXmt9pFUdAAAA0FqTkfNSyqokk0mmW5wfAAAAFpNWbe3vTXJVkocanR8AAAAWjXltay+lXJzkzUm6GW/fm2RzrfWeUkpvPs8PAAAAS0Gv67onPmoOlVK+mOTLSXpJXpLk07XWH1vQIgAAAGARWfBwPlMp5UtJnl9rfbRZEQAAANBY663UugxG0AEAAGDZajpyDgAAALQfOQcAAIBlTzgHAACAxoRzAAAAaGxe9zmfK6WUFUneleT7k4wlubrW+idtq2K5KKW8IMmnkjy91vpI63oYbaWU1Ul+L8nqJE9J8tZa66faVsWoKqX0kvx2khcmmU5yaa31/7StilFXSjkhyU1Jnp3kxCTX1Fr/c9OiWDZKKU9P8rkkr6i1frF1PYy+UsovJTkng5/rfrvW+v4jHbtURs5fl+SEWuspSV6V5Dsb18MyUUpZlWQygx9aYSG8Jcmf1Vp/LMlFSf5D23IYca9KMlZrfWmSqzJ4EA7z7WeS3F9r/dEkZyZ5d+N6WCaGD4auT/JQ61pYHkopL0/yw8N/Z38sybcf7filEs5PT/KVUspHkrw3iaerLJT3ZvADq2/iLJR3Jblh+PunJNnTsBZG38uS/JckqbV+OskPtC2HZeKDSX55+PsVSR5tWAvLy2SS9yT5SutCWDZOT/KFUsqHk9ye5CNHO3jRtbWXUi5O8uYM9kDfb3uSPbXWs0spP5rk5iQvb1AeI+oI9929STbXWu8Ztn7CnDrkvusNf72o1vr5Usq3JLklyZsalsjoW51k14zXe0spK2qt+1oVxOirtT6UHOhO+4Mkb29bEctBKeXCJF+rtX6slPK21vWwbHxzkpOTnJ3kOzII6C840sFLYp/zUsrmJB+stX5o+PqrtdZnNi6LEVdK+WKSL2cQml6S5NPDVmOYV6WU701yawbzzf+0dT2MrlLKO5P8Za31D4ev7621nty4LJaBUsq3J/njJO+utf5O63oYfaWUP0+y/8Hji5LUJOfUWr/WripGXSnl32XwUOg3hq/vzmC9g/sPd/yiGzk/gk8kOSvJh0opL0yyrXE9LAO11ufv/30p5UtJXtmwHJaJUsp3Z9Dy+dO11nta18PI+2QGT/P/sJTykiTuOeZdKeUZSe5I8i9rrXe2roflodZ6oOu2lHJnkp8TzFkAn8igC/I3SinfmuSpSb5+pIOXSjh/X5L3lFL+cvj6spbFsCztbzuG+XZtBrtSbBpOp5iqtZ7buCZG14eSvLKU8snh64taFsOycVWSfpJfLqX8Sgb/xp5Za324bVksI4u/dZiRUGv9aCnllFLKZzLIEj9faz3i/bck2toBAABglC2V1doBAABgZAnnAAAA0JhwDgAAAI0J5wAAANCYcA4AAACNCecAAADQ2FLZ5xwAmimlrE/yxST/ffjWiUn+IclFtdavHHLsM5O8r9Z69jGc569qrd93DJ97eZKra62nHubPfiKDfaVPSvJNST6c5B1H22d1sSulvCHJ7lrr7x/hz1+Z5Mpa6ysWtjIAOHZGzgFgdv6h1vp9w/++J8nnk7z70INqrV89lmA+/OyTDuYzPC5sl1LOSPJbSV5fa31xkh9M8sIkVx/HeRaDlyYZO/TNUkqvlPLWJJvjZxwAlhgj5wBwbP4iyT9LklLKl5J8OoPg+y+SfLDW+pxSyvuT7Ery/UmeleRXa603l1ImktyY5AVJppO8pdb6X0sp+2qtK0op70jy/CTPTbI2yXtrrZOllFXDzz0rybcm+Yta6+uPUuPbMhhR/99JUmt9uJTyxuF5U0p5XpL3Ds/xjSRvqrV+flj3g0lelmRNkjcneV2Sf5rkw7XWf11KeX2S84affXqSj9Ra3zr8e9+W5LVJ9ib50yS/mOTkJB9K8oUkL07yj0n+ea11qpRyepJfzeDnki8leUOtdefw63pLktOTPHX4tV2b5Jwkp5ZSvlpr/diM6/2uJCXJpUnedJSvCwAsOp4qA8CTVEp5SpJXJ/nEjLc/Wmv9riRfy8Gj2N9Waz0lg0A5OXzv3yb5n7XW784gcF4zfH/m5/5JklOT/ECSnyulvCjJTyT561rrj2QQ3l9aSnnxUUp9cZLPzHyj1vqVWuvW4cvfS/KbtdYXJnlLkj8aXluSPLPW+qIk70jy/iQ/O/z7fnb4kCDD2s4d1vqSUsqrSilnJjl7eOyLkzwvyWXD41+YZLLW+r0ZPLR4bSnlm5P8+yQ/Xmv9/gzC/HUzSt5ea/2hJDckeVut9eNJbk/yK4cE89Ra/7bW+rNJdh7lawIAi5KRcwCYnWeVUv4qSS+DOeefyWAu936fOeynBmEztdYvDEfMk+RHk5y///0kP3KYz22ute5JsqeUcnuSDbXWd5VSfrCUcnkGo8RrkzztKDXvG9b7OKWUk5I8t9Z627COT5dSvp7ByHOSbBn+ui3JPbXWrw8/9/Uk+6/j9lrr/cP3P5DktAw6ATbXWh8Zvn9TBg8g/iTJfbXWvxl+9gvD+n8og1H1O0spvQwGDr4+o9Q7Zhx/7lGuFQCWNOEcAGbnH55gTvieI7w/fZj3Hp35opRSMlhwbqa9M36/IsneUsovJPmpDEaRP5bke3KE8D302QxGt/9uxrmel+TfJPmFPL6DbkUe+9ngkSPUcrQaHz1MPb0Zf+fMr0U3/LNvSnJXrfVVw/pOTLJqxnHThxwPACNJWzsAzM5cBMP9f8dfJHlNkpRSXpBky3D19JnnOLeU8pThaPvZGYzAvzLJDbXWDwyPfVEG4fZIfj3JO0op3zk819OSvCvJ39daH0jyv0op+0PxS5I8I4MR6tlcQ5KcWUpZVUoZz6ATYEuSO5OcX0oZL6WckOSiJFsP89n9Pp3kh4cPDZJBG/2vP0ENe5M85QmOAYAlRTgHgNk52tZjR/qzQ9/f//odSZ5fSrk7gwXPfuYwx+/JYE77J5NcW2v9uyS/meTqUsrnMlgp/pNJnnOkomqtdyR5e5LfL6X8dZJPJflsrfUdw0N+JsnlpZS/yWBV93NrrXufxLV+LYN29b9Oclut9WO11o8m+UiSzyW5J4MF3t59mM/ur/G+JBcn+WAp5b9l8MDhLUc6fujPklxVSjnvKHUCwJLS67olu80pAIyk4WrtXa31V1vXciTD1U20t9AAAABGSURBVNpfXmu9uHUtADAKjJwDAABAY0bOAQAAoDEj5wAAANCYcA4AAACNCecAAADQmHAOAAAAjQnnAAAA0JhwDgAAAI39f+wmrsV1XuAIAAAAAElFTkSuQmCC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64"/>
            <a:ext cx="6876256" cy="6834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3471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150949" y="8250"/>
            <a:ext cx="2746648" cy="1600200"/>
          </a:xfrm>
        </p:spPr>
        <p:txBody>
          <a:bodyPr/>
          <a:lstStyle/>
          <a:p>
            <a:r>
              <a:rPr lang="es-CL" dirty="0" smtClean="0"/>
              <a:t>LDA</a:t>
            </a:r>
            <a:endParaRPr lang="es-CL" dirty="0"/>
          </a:p>
        </p:txBody>
      </p:sp>
      <p:sp>
        <p:nvSpPr>
          <p:cNvPr id="4" name="AutoShape 2" descr="data:image/png;base64,iVBORw0KGgoAAAANSUhEUgAAA+cAAAPmCAYAAACGou4ZAAAABHNCSVQICAgIfAhkiAAAAAlwSFlzAAALEgAACxIB0t1+/AAAIABJREFUeJzs3Xt8XGd17//vHjmaUWJp71EyiSAJthNAcOjphZjLaTMWSU6JLRwa7LSplSovkXBREif2IeISCCimwQGq8kMENTJXteJlQSnizqCe84MXUumBYg6XU6CiAXIxQYoUaW/ZkUa2Nfv8oYyisS1rrNkzz1w+77+iWPPMkvy8JK+9nrUey/d9AQAAAAAAc0KmAwAAAAAAoNKRnAMAAAAAYBjJOQAAAAAAhpGcAwAAAABgGMk5AAAAAACGkZwDAAAAAGDYOlNv3NjYeKGkQ5L+++jo6C9NxQEAAAAAgGlGKueNjY3rJPVKmjXx/gAAAAAAFBNTx9q7JD0k6QlD7w8AAAAAQNEoeHLe2NjYJunJ0dHR/ynJKvT7AwAAAABQbCzf9wv6ho2Njd+RlHrmwz+UNCrptaOjo0+u9Brf933LIo8HAAAAAJScrJLZgifnyzU2Nn5b0puzGAjnT0wcKURIwJJYrFbsOxQa+w4msO9gAvsOJrDvYEIsVptVcm76KjVzTwYAAAAAACgSxq5Sk6TR0dGrTb4/AAAAAADFwHTlHAAAAACAikdyDgAAAACAYSTnAAAAAAAYRnIOAAAAAIBhJOcAAAAAABhGcg4AAAAAgGEk5wAAAAAAZOlnP/t33XnnmwNf1+g95wAAAAAABC2VSumT7/26Jn8QUZWd1PXveole+JLLcl734MF/0NDQN1RTc24AUWaicg4AAAAAKCuf/cj/1JG/a5b9gx1a/79a9Jm9P1Eqlcp53YsvvlT793cFEOGpSM4BAAAAAGVl6peWInKe/R+/2SjXnc553aamq1RVVZXzOqdDcg4AAAAAKCt1Gxd0TLNLH/uXPi7HiRqMaHX0nAMAAAAAyspNd79avZNf0FOH1qsqOqcb73mRQqHgatO+7we2VhrJOQAAAACgrFRVVemOD16ft/Utywp8TY61AwAAAACQpYaG56i391OBr0tyDgAAAACAYSTnAAAAAAAYRnIOAAAAAIBhJOcAAAAAABhGcg4AAAAAgGEk5wAAAAAAGMY95wAAAAAArOLEiRN64IH3amzsdzp+/LhuvvkWXXnllsDWJzkHAAAAAJSVVCql7o9+Vb96tEY14TndevN/1YtedFlOa/7zPyfkOI7e/e73amZmRq9/fUugyTnH2gEAAAAAZeXTf//P+sHPtmpm/s80PvOX+tsHf6xUKpXTmldf/ad6wxtukyT5fkrr1gVb6yY5BwAAAACUld/+Tlp3jrP08czTG+S60zmtGYlEVFNTo9nZp/Xud79Db3rT7bmGmYHkHAAAAABQVi6MpbRwYnbp4/U1j8txojmvOz4+prvuuk3btm3XNde8Ouf1lqPnHAAAAABQVt54y7Vy3S/p14+dp5rInG5p/S8KhXKrTU9NPaW7775Tb3nL2/XSl24OKNJnkZwDAAAAAMpKVVWV3vHW1wW6Zn9/n44cOaK+vk/o05/+uCzLUlfXR1RdXR3I+pbv+4EslGf+xMQR0zGgwsRitWLfodDYdzCBfQcT2HcwgX0HE2KxWiubz6PnHAAAAAAAw0jOAQAAAAAwjOQcAAAAAADDSM4BAAAAADCM5BwAAAAAAMNIzgEAAAAAMIx7zgEAAAAAWEUqldIHPnC/HnvsUYVCIXV03KNNmy4LbH2ScwAAAABAWUmlUnrfZ76sHx89R7Wa11tf/Yd6yfMvz2nN7353WJZl6aGHPqkf/eiH+tjHevTAA38bUMQk5wAAAACAMtMz+E31r3+VdKEtSXr7lz+vr/yPTQqF1t7ZHY+/Sn/yJ1skSWNjv1NtbV0QoS6h5xwAAAAAUFYePupL59pLHz8euUSuO53zuqFQSO97333q7u7Sn/7p1pzXy1g70NUAAAAAADBsQ40vf3526ePnJJ+Q40QDWftd77pPAwOD+sAH7tf8fDKQNSWOtQMAAAAAysyeG7Zp8u+/qB8/HVGdNa+3bvv9nI60S9LQ0Df05JNPqrW1TdXV1QqFQrKs4OrdJOcAAAAAgLJSVVWl/bfcEOiaTU1Xa//+fdq9+01aWDihPXs6VF1dHdj6JOcAAAAAAKwiEonove99IG/r03MOAAAAAIBhJOcAAAAAABhGcg4AAAAAgGEk5wAAAAAAGEZyDgAAAACAYSTnAAAAAAAYRnIOAAAAAECWpqentGPHa/TYY48Gui73nAMAAAAAykoqldLffPkL+lmVtH7+uO7c/Aq9eNPlOa974sQJ/c3fPKBIJBJAlJmonAMAAAAAysqBb35NX3/FFXrsqlfp51v/VPu+N6JUKpXzuj093Xrd63bqggtiAUSZieQcAAAAAFBWHlk4oVBt7dLH4w0XyXWnc1rzG9/4qqLRqF72slfK9/1cQzwFyTkAAAAAoKxcbIWUmptb+vj88Qk5TjSnNb/xja/qBz/4vu688836z//8pe6/v1PT01O5hrqEnnMAAAAAQFm5Y9t1mvri5/WLc0Jaf+y4dr/05QqFcqtNf/SjH1v67zvvfLPe+tZ3KhqtzzXUJSTnAAAAAICyUlVVpftu+Mu8rW9ZVuBrkpwDAAAAAHAWPvKR3sDXJDkHAABlzXOnNDLQJTvlyrMcxVs6ZDvBHUMEACAIDIQDAABlbWSgS20bx7Xj8mNq2zSukYEu0yEBAHAKknMAAFDW7JS71BtoWZbslGs4IgAATsWxdgAAELhiOkruWY58f1yWZcn3fXkhJ7f1iuhrAwCUD5JzAAAQuPRR8sWEeFx9A13aftv+QNY+2+Q43tKhvvTnhxzFd3Xk9P75/NoAAJWL5BwAAAQun0fJzzY5tp36QJPnbL82KuwAgLNBcg4AAAIX9FHy5Uz3kGf7tVFhB4Dyc8stf6X169dLkp7znOfqnnveE9jaJOcAACBwQR8lXy6fiX82sv3aTD9EAIBKlkql9NA3P6vD5x7TOXMLuulFTWrc9Pyc1jx27Jik/NxxLpGcAwCAPAj6KPly+Uz8s5Ht12b6IQIAVLL+b31Jv37NRp3jrNcxSQ/1D+lDGy5TKLT2C8sefviXSibn9Ja37NbCQkpvetPteslLfi+wmEnOAQBAScln4h8k0w8RAKCSjYeSOsdZv/Tx/MaoXHda9fXnr3nNSCSilpZWbd9+vR5//DF1dNylgYHBnBL+5UjOAQAA8qBUHiIAQDk6/0S1npxNat25EUlS9eOunP8SzWnNSy/doIsvvvSZ/36e6upsPfXUpGKxC3OOV5KCSfEBAAAAACgSbde8Ts/9wi90/IuHFDr4fd36glflXOH++te/rI9+9MOSpMnJCc3Nzer88y8IIlxJkuX7fmCL5ZE/MXHEdAyoMLFYrdh3KDT2HUxg38EE9h1MYN8hFydOnND+/fs0NvY7hUIhtbffqd/7vf+66utisVorm/U51g4AAAAAwCrWrVun97znr/O2PsfaAQAAAAAwjOQcAAAAAADDSM4BAAAAADCM5BwAAAAAAMNIzgEAAAAAMIzkHAAAAAAAw7hKDQAAAACALPT39+m73x3WiRMn9LrX3aDXvOa1ga1Ncg4AAAAAKCupVEqf+WafZs49Is1JW1/UrOdvekFOa/7oRz/Uz372U/X2fkpzc3P67Gc/E1C0i0jOAQAAAABl5Qvf+rzCrzlXG5wLJElf7P8n3b3h7QqF1t7Z/W//9j1t2nS57rnnbs3Ozur22/cEFa4kknMAAAAAQJk5EppRzLlo6ePwxhq57rTq689f85qu62p8fEwf/OD/pyee+K3e8Y636ODBLwQRriQGwgEAAAAAysy5J87V/Oz80sfJx+fkONGc1rRtW694xSu1bt06Pe95G1RdHZbrurmGuoTkHAAAAABQVv78mr+U94Up/fqLD+s3Bx/W9he8Nqcj7ZL0+7//h/r+9/+3JGlyckLJZFK2bQcRriSOtQMAAAAAykxVVZVu3f7mQNf84z++Uj/5yY/0xjfeLN+X7r777bIsK7D1Sc4BAAAAAMjCbbfdmbe1Sc4BAEDeeO6URga6ZKdceZajeEuHbKfedFgAABQdes4BAEDejAx0qW3juHZcfkxtm8Y1MtBlOiQAAIoSyTkAAMgbO+Uu9eNZliU7FdxUWwAAygnJOQAAyBvPcuT7viTJ9315IcdwRAAAFCd6zgEAQN7EWzrUl+45DzmK7+owHRIAAEWJ5BwAAOSN7dRr+237TYcBAEDRIzkHAAAAAGAVicTX9I1vfFWWZWl+fl4PP/xLfeUrQzrvvPWBrE9yDgAAAAAoK6lUSl/88gFZVeM6Nr9OL9/857psU2NOa27btl3btm2XJH3oQx/Qddf9WWCJucRAOAAAAABAmUl88zP6w1dM68qr6nT11nP13e99SqlUKpC1/+M/fq5HHvmNtm+/PpD10kjOAQAAAABl5fjCU6qtjSx9HGvw5brTgazd3/9pvf71bwxkreU41g4AAJZ47pRG0tPVLUfxlg7ZTr3psAAAOCshy9Hc3LhqaqolSZPjkuNEc1736NGjevzxx/RHf3RFzmudjOQcAAAsGRnoUtvGcVmWJd8fV99AF9PWAQAl5zXbbtYXvvhRVZ0zoWPH1ullL/0rhUK5Hxz/8Y//j6644uUBRHgqknMAALDETrmyLEuSZFmW7JRrOCIAAM5eVVWV/uKGPYGv+9hjj+q5z7048HUlknMAALCMZzny/XTl3JcXckyHBABA0Whpac3b2iTnAABgSbylQ33pnvOQo/iuDtMh5YQeegBAqSA5BwAAS2ynvqx6zOmhBwCUCq5SAwAAZYseegBAqSA5BwAAZWuxh96XJHroAQBFjWPtAACgbJVbDz0AoHyRnAMAgLJVbj30AIDyRXIOAAAAAMAqTpw4ofe97z6NjT2hqqp1etvb3qXnPW9DYOuTnAMAAAAAykoqldLQZz6s847+RrMK60WvvlUbn//inNb83ve+q1RqQQ899Cn94Aff18c+1qP77/9gQBEzEA4AAAAAUGa+NfhJvXb9T7Tzsjm1Xubq51/+kFKpVE5rXnrpBi0sLMj3fT399FGtW3dOQNEuonIOAAAAACgrVUefkNPwbPK8KXJErjut+vrz17xmTU2NnnjiCbW07NTMjKcPfODDQYS6hMo5AAAAAKCsnKi5ULPzJ5Y+fix5nhwnmtOan/vcQb3iFf9NAwOD6usb0P33d+r48eO5hrqEyjkAAAAAoKxcfcOb9Lm/n1bd049qzoro8m1tCoVyq03X1dVp3brFFHr9+lotLCwolVqQFMzxdsv3/UAWyjN/YuKI6RhQYWKxWrHvUGjsO5jAvoMJ7DuYwL5DLubm5vTAA+/VU09N6sSJE/qLv9ila6559aqvi8VqrWzWN1I5b2xsDEn6uKRGSSlJ7aOjoz83EQsAAAAAAKupqanRe9/7QN7WN9Vzfp0kf3R09EpJ75a031AcAAAAAAAYZyQ5Hx0d/bKkNz3z4UZJ0ybiAAAAAACgGBgbCDc6OppqbGzsk3S9pBtMxQEAAAAAgGnGB8I1NjZeKOnfJL14dHR0boVPK4mpdQAAAAAAnKSoB8L9laRLRkdH3y8pKWlBi4PhVsRURRQa0zxhAvsOJrDvYAL7Diaw72BCLFab1eeZOtY+KOnTjY2N33kmhj2jo6PzhmIBAAAAAMAoI8n56OjorKQbTbw3AAAAAABn6/jx49q/f5+eeOK3Ou+89br77rfr4osvCWx9YwPhAAAAAADIh1QqpaGPPqDzHv13zYbX60U379XGF70kpzW/8pUv6txzz9WBA5/WY489qr/92w/oQx96MKCIzd1zDgAAAABAXnzr7/9Or/3ZV7Vz/lG1zvxMP3/w3UqlzjjmbFWPPPIbvfKVfyxJet7zNujRR38TRKhLqJwDAICS4rlTGhnokp1y5VmO4i0dsp1602EBAIpI1e9+I+ecZ2vRm54el+tOq77+/DWv+YIXvFD/+q//onj8Vfr3f/+/mpyckO/7sqyshrGviso5AAAoKSMDXWrbOK4dlx9T26ZxjQx0mQ4JAFBkTsQu0eyJZyvlj9VcIMeJ5rTma17zWp177rm644436l/+5TtqbHxxYIm5ROUcAACUGDvlLv1jyLIs2SnXcEQAgGJz9S136XPuU6p77Oeai6zX5a17FQrlVpv+xS9+riuueLnuvPMt+o//+IXGxn4XULSLSM4BAEBJ8SxHvj8uy7Lk+768kGM6JABAkamqqtL2t94f6JqXXnqpOjsf0j/8w6dUW1urd7zj3YGuT3IOAABKSrylQ33pnvOQo/iuDtMhAQAqgG07+vCH/y5v65OcAwCAkmI79dp+237TYQAAECgGwgEAAAAAYBjJOQAAAAAAhpGcAwAAAABgGMk5AAAAAACGkZwDAAAAAGAY09oBAABO4rlTGklf12Y5ird0yHbqTYcFAChjJOcAAKAs5ZJgjwx0qW3juCzLku+Pq2+gi+vbAAB5xbF2AABQltIJ9o7Lj6lt07hGBrqyfq2dcmVZliTJsizZKTdfYQIAIInkHAAAlKlcEmzPcuT7viTJ9315IScvMQIAkMaxdgAAUJYWE+z00fSzS7DjLR3qSx+JDzmK7+rIY6QAAJCcAwCAMpVLgm079fSYAwAKiuQcAACUJRJsAEApoeccAAAAAADDSM4BAAAAADCM5BwAAAAAAMPoOQcAlA3PndJIegCY5Sje0iHbqTcdFgAAwKqonAMAysbIQJfaNo5rx+XH1LZpXCMDXaZDAgAAyArJOQCgbNgpV5ZlSZIsy5Kdcg1HBAAAkB2ScwBA2fAsR77vS5J835cXcgxHBAAAkB16zgEAZSPe0qG+dM95yFF8V4fpkAAAALJCcg4AKBu2U6/tt+03HQYAAMBZ41g7AAAAAACGkZwDAAAAAGAYyTkAAAAAAIbRcw4AMM5zpzSSHuRmOYq3dMh26k2HtSrXnVJi6IDCNUklZyNq3toux4maDgsAAJQgknMAgHEjA11q2zguy7Lk++PqG+gKZLBbvpP+xNABXb2tWpYVlu/7SiR6tevGewJbHwAAVA6OtQMAjLNTrizLkiRZliU75Qaybjrp33H5MbVtGtfIQFcg66aFa5IZcYdrkoGuDwAAKgfJOQDAOM9y5Pu+JMn3fXkhJ5B185X0pyVnIxlxz89FAl0fAABUDo61AwCMi7d0qC99/DzkKL6rI5B1F5P+9HH54JL+tOat7UokehWuSWp+LqJt17YHuj4AAKgcVvqJf5HzJyaOmI4BFSYWqxX7DoXGvgtWRs/5M0l/KQyaKzT2HUxg38EE9h1MiMVqrWw+j8o5AKBs2U59IIPlAAAA8o2ecwAAAAAADKNyDgAAcBr5vooPAIDlqJwDAACcRr6v4gMAYDkq5wAABMCbntJId6dsd0ye3aD43n2yo1RZS1m+r+IDAGA5KucAAARgpLtTbROHtOPEb9U2eUgj3Z2mQ0KOFq/ie/Ye+6Cv4gMAYDkq5wAABMB2xzKrrO6Y4YiQq3hLh/pOuooPAIB8ITkHACAAnt0gf/KwLMtarLI6DaZDQo64ig8AUEgk5wAABCC+d5/60j3nToPie/aZDgkAAJQQknMAAAJgR+u1/b4HTYcBAABKFAPhAAAAAAAwjMo5AAAlzHWnlBg6oHBNUsnZiJq3tstxoqbDAgAAZ4nKOQAAJcibntLX7rtT37nrtTrnp9/W7/9Rta5prlZiqNd0aAAAYA1IzgEAKEHpe9XfUJdSu3tEP+n9jizLUrgmaTo0AACwBiTnAACUoJPvVa+fScr3fc3PRQxHBgAA1oKecwAAStDJ96qPzq/TWOKYtl3bnv0a01Ma6e7UBUcnNHleTPG9+2RH6/MYNQAAWAnJOQAAJejke9V37Tn7xDp9NN6yLPlzj6qvu9PYdXAMtgMAVDqScwAASlAQ96qffDTedseCCG1NEkMHdPW2allWWL7vK5Ho1a4b7zEWDwAAhUZyDgCAAekj5bY7Js9uMHKk/OSj8Z7TkJf3yaYqHq5JyrLCksRgOwBARSI5BwDkxHOnNDLQJTvlyrMcxVs6ZDv0La8m40j55GEjR8rTR+MvODqhyfUxxffsy8v7ZFMVT85G5Pv+0oOCbAbbFcMDDgAAgkJyDgDIychAl9o2jj+TVI2rb6BL22/bbzqsolcMR8rTR+NjsVpNTBzJ2/tkUxVv3tquRKJX4Zqk5uciWQ22K4YHHAAABIXkHACQEzvlZiaZKTfjz6msn16hjpQXg2yq4o4TPese82J4wAEAQFC45xwAkBPPcuT7viQtJpkhJ+PP05X1HZcfU9umcY0MdJkIs+jE9+5TX2yzBtddrL7Y5rwdKS8GzVvb9a3EMf3Ltz196yyvezsTz27I3Htl/IADAFD+qJwDAM5otcp3vKVDfek/DzmK7+rIeP1qlfVKFcS09VKxlqp4Nk6+Tq6cH3AAAMofyTkA4IxW6ym3nfoz9pgvVtbHnz2+fVJlHVirSnrAAQAofyTnAIAzyrXyvVplHQAAACTnAIBV5Fr5Xq2yDgAAAJJzAMAqqHyXNu4CBwCgNJCcAwDOiMp3aeMu8MJz3Sklhg4oXJNUcjai5q3tcpyo6bAAAEWOq9QAAChj3AVeeImhA7p6W7WuvMrWNc3VSgz1mg4JAFACSM4BAChj3AVeeOGaZMYDkXBN0nBEAIBSwLF2AADKGHeBF15yNiLf95eGKM7PRUyHBAAoASTnAACUMe4CL7zmre1KJHoVrklqfi6ibde2mw4JAFACSM4BAKfw3CmNpCe0W47iLR2yHSZ8A9lwnKh23XiP6TAAACWG5BwAcIqRgS61bUzfbT6uvoEuJrajYjBtHQBgAgPhAACnsFNu5oTvlGs4IqBwmLYOADCB5BwAcArPcjInfIccwxEBhcO0dQCACRxrBwCcIt7Sob50z3nIUXxXh+mQgIJh2joAwASScwDAKWynnh5zVCymrQMATCA5BwAAOSm3AWpMWwcAmEByDgAIBNevVa70ADXLCsv3fSUSvSS3AACcJQbCAQACkb5+bcflx9S2aVwjA12mQ0KBMEANAIDckZwDAALB9WuVKz1ATRID1AAAWCOOtQMAArF4/dr40oRrrl8rbWfTR84ANQAAckdyDgAIBNevlZez6SMv1gFq5TaoDgBQ3kjOAQCB4Pq18rLYRx6WZK6PPNfkmkF1AIBSQs85AAA4RTH0kaeT6yuvsnVNc7USQ71n9XoG1QEASgmVcwAAcIpi6CPPtXqffsCQnoPAoDoAQDEjOQcAAKcohj7yXJPrYnjAcDr0wgMATofkHAAA5I03PaWR7k7Z7pg8u0HxvftkR+uzem2uyXUxPGA4HXrhAQCnQ3IOAADyZqS7U20Thxar35OH1dfdqe33PZjVa4s1uc5VMQzbAwAUHwbCAQCAvLHdsYyhbLY7Zjgi84ph2B4AoPhQOQcAAHnj2Q3yJw8v9Y17ToPpkIwr1l54AIBZJOcAACBv4nv3qS/dc+40KL5nn+mQjCvX4/oAgNyQnANAmfPcKY0MdMlOufIsR/GWDtlOdgO5UD6mvWn1DA9qpi6kWm9Bu5t2Kmrnf0K4Ha3PusccAIBKRs85AJS5kYEutW0c147Lj6lt07hGBrpMhwQDeoYHdaR1s0LXX6GjN79MPcODpkMCAADLUDkHgDwqhqq1nXIzB3Kl3IK+P4rDTF1IoWX7YKaO5/MAABQTfjMDQB4VQ9Xas5yMydBeyCl4DDCv1lvI2Ad1MynDEQEAgOWonANAHhVD1Tre0qG+dPU+5Ci+q6PgMcC83U071dO/2HNeN5PSHVt2mA4JAAAsQ3IOAHm0WLUeX7pG6he/flzqub2gR9xtp17bb9uf9/dBcYvaUd173a2mwwAAACvgWDsA5FG8pUN9j1ykwV9Va///elK3/zeHwWwAAAA4BZVzAMijjKp1z+2Krj8micFsAAAAyETlHAAKhMFsAAAAWAmVcwAoEAazAWfHdaeUGDqgcE1SydmImre2y3GipsMCACAvSM4BoEAYzAacncTQAV29rVqWFZbv+0okerXrxntMhwUAQF5wrB0AABSlquqjGVcRVlUfNRwRAAD5Q3IOAACK0k8feTJjTsNPH3nScEQAAOQPx9oBAEBROtL4B/rw/39YDdULGjtWpdnGPzAdEgAAeUNyDgAAitIFJyI6+vpd+p1lyfd9xfoPmQ4JAIC8ITkHAABFaXfTTvX0D2qmLqS6mZTu2LLDdEgAAOQNyTkAAChKUTuqe6+71XQYAAAUBAPhAAAAAAAwrOCV88bGxnWSPiVpo6RqSe8bHR39aqHjAAAgSN70lEa6O2W7Y/LsBsX37pMdrTcdFgAAKBEmjrX/laTJ0dHRmxsbG6OSfiyJ5BwAUNJGujvVNnFIlmXJnzysvu5Obb/vQdNhlT3XnVJi6IDCNUklZyNq3toux4maDgsAgLNmIjn/R0mff+a/Q5KOG4gBAIBA2e6YLMuSJFmWJdsdMxxRZUgMHdDV26plWWH5vq9Eole7brzHdFgAAJy1gifno6Ojs5LU2NhYq8Uk/V2FjgEAgKB5doP8ycOLlXPfl+c0mA6pIoRrkrKssKTFhyLhmqThiAAAWBsj09obGxsvlTQo6aOjo6Ofy+Y1sVhtfoMCToN9BxPYd6Xpdfd/SJ+9/+1a/9QTOnr+c/W6ez8gp750/i5Ldd/5qfXyfX/poYj82pL9WioRf1cwgX2HYmX5vl/QN2xsbLxI0rcl3TE6OvrtLF/mT0wcyWNUwKlisVqx71Bo7DuYUMr7znWnlRjqVbgmqfm5iLZdS895qSjlfYfSxb6DCbFYrZXN55monN8jyZH07sbGxvdI8iVtGx0dnTcQCwAAKGGOE6XHHABQFkz0nO+VtLfQ7wsAAAAAQLEy0nMOAABQDrjKDQAQFJJzAAAQmEpLVrnKDQAQlJDpAAAAQPlIJ6tXXmXrmuZqJYZ6TYeUV4tXuT17vz1XuQEA1orkHAAABKbSktXkbETpm29839f8XMS8uyKMAAAgAElEQVRwRACAUsWxdgAAEJh0spq+d7zck9Xmre1KJDKvcgMAYC1IzgEAQGDKNVmd9qbVMzyombqQar0F7W7aqagd5So3AEBgSM4BADmrtCFgWFm5Jqs9w4M60rpZIcvSUd9XT/+g7r3uVtNhAQDKCD3nAICcVdoQMFSembpQRi/9TB3/hAIABIvKOQCUKM+d0shAl+yUK89yFG/pkO3UG4llcQhYWFJlDAFD5an1FnR0WS993UzKdEgAgDJDcg4AJWpkoEttG8efSRbG1TfQpe237TcSS6UNAcPKVurNLnW7m3aqp3/x66qbSemOLTtMhwQAKDMk5wBQouyUm3HM1k65xmIp1yFgOHvl2psdtaNl8XUAAIoXyTkAlCjPcuT740vVai/kGIulXIeA5UsxtSQEbaYupJDB3uxyrdwDAMofyTkAlKh4S4f60gleyFF8V4fpkJClYmpJCNpaerO96SmNdHfKdsfk2Q2K790nO7q2hxXlWrkHAJQ/knMAKFG2U182CV2lKaaWhKAt782OPJVU8viC3vadT5+xij3S3am2iUOLCf3kYfV1d2r7fQ+u6f1NV+4BAFgrknMAAAqsmFoSgnBy5fvOZyrf93/1kzpyy+pVbNsdy3xY4Y6tORamqgMAShWPkwEAKLB4S4f6HrlIg7+qVt8jF5V8S0K68r3jxG/VNnlII92dkrK/G9yzG+T7viQtPqxwGtYcy+6mnartP6TUl36o2v5DTFUHAJQMKucAABRYubUkrFT5zraKHd+7T33pyrvToPiefWuO5XRT1RkSBwAoBSTnAAAgJ57dIH/y8LPH9J+pfGd7N7gdrV9zj/lKlifkj//iP/W8d9zIkDgAQFEjOQcAAGuSToAnX96on33p13p5JKynL7h4qfJt8m7w5VPbVTWX1fF6AABMIjkHAABZWz787V+fntVTB96uyPmOpm6K67v9h4qmIr18avuJo7Pyszhez/F3AIBJPDoGAABZWz787W+qpxR7/yckFV9FutZbWBoyd/HWV+qx9//jqkPilqrt11+hoze/TD3Dg4UMGQBQ4aicAwBQQK47pcTQAYVrkkrORtS8tV2OUzrV2ZOHv22cmtJPpaK7tmx5v/sFMyl17upYtQq+0h3pVNQBAIVAcg4AQAElhg7o6m3VsqywfN9XItGrXTfeYzqsrJ08/O3wjK/Ul354xoFvJqyl332l6fLL+9cZKAcAyBeScwAACihck5RlhSUtVmfDNUnDEZ2dk689e/OefbKj9abDCsRK0+VXqqgDABAkknMAAAooORvJGE42PxcxHdJZCeLas+VD5Ty7QfG9xZHgr1Rtz/a+dgAAckFyDgBAATVvbVci0atwTVLzcxFtu7bddEgFlx4qZ1mW/MnD6uvuDPye8yBle187AAC5IDkHAKCAHCda8B7zYqtUnzxU7ulH/q/e9p1PF+2wNZP3tQMAKgdNUwAAlLnl15+1TR7SSHen0Xg8u2HpmjPf9/WrF1zK9WUAgIpH5RwAgDwzXbk+uVJtu2MFe+/TWT5UbvjYnJ5655tUrdWHrXGlGQCgnFE5BwAgz0xXrk+uVHtOQ0Hf/2TpoXLxD39eqa3X65xo3VJsZxq2tnSlGVV2AEAZonIOAECema5cn3z9WXzPvoK+/5mczbA1rjQDAJQzknMAAPLMsxvkTx5euoqr0JXrIK4/y5f0sLX0kfUHfvylFY+sZ3ulGcffAQCliEfOAADkWXzvPvXFNmtw3cXqi20uqsp1scjmyPrupp2q7T+k1Jd+qNr+QytW2Tn+DgAoRVTOAQDIs2KuXBeLbI6sZ3ulGcffAQCliOQcAAAYsfz4+WO/+E81NL1AkWjdqoPhVpPt8XcAAIoJyTkAADBi6fi5ZWnDn71Uj73/H3Xpi5+/6mC41ZzNkDkAAIoFyTkAADhFIYaqLT9+fsw7quPVi/+dvvZtrbI9/g4AQDGhCQsAAJyiEEPVar2FpUT8cOJ7uvwtf84QNwBAxSI5BwAAp5ipC2XczZ6PoWrLp6+H51N5fz8AAIoZx9oBAKfluVMaGeiSnXLlWY7iLR2ynXrTYZU8b3pKI92dst0xeXaD4nv3yY4W3/e1EEPVlh8//+uvfIIhbgCAimbl2tdVIP7ExBHTMaDCxGK1Yt+h0Ipp333toXeqbeP4UrLU98hF2n7bftNhlbyv3Xen2iYOPft9jW02fs3a6fbd8p7z9FC1oHvOTb4fzCumn3eoHOw7mBCL1VrZfB6VcwDAadkpN+OYsZ1yDUdUHmx3LPP76o4Zjuj0Cj1UjSFuAIBKR0MXAOC0PMtZGtbl+768kGM4ovLg2Q2Z31enwXBEAACgGFA5BwCcVrylQ33pnvOQo/iuDtMhZSjVnvj43n3qS/ecOw2K79lnOqSCKcT1bAAAlCp6zoEV0JMEE9h32auknnjXnVJi6IDCNUklZyNq3toux1lbUnu6gXTPf+GGguy7+7/6SR1p3bz0d1bbf4ij7BWMn3cwgX0HE7LtOedYOwCgJFVST3xi6ICu3latK6+ydU1ztRJDvWtea6S7U20Th7TjxG/VNnlII92dAUZ6ZoW4ng0AgFLFsXYAQGCCrPCuZrEn/tnKeTn3xIdrkrKssKTFpDZck1zzWiYH0hXiejYAAEoVyTkAIDDpCq9lheX7vhKJXu268Z68vFex98QHKTkbkb8sqZ2fi6x5Lc9ukD95+NmHGgUYSJfuNZ9cN68n3/85PeeFl6n+aUt3bNkhSXrk8d/oE/+0X7ELz9HEk8f1hhveqY2Xbsp7XAAAFBOScwBAYIKs8K7GdurLtsf8ZM1b25VI9Cpck9T8XETbrm1f81omBtL1DA/qSOtm1ViWnneaXvNP/NN+3Xnri5YeGDz4yf26/398PO9xAQBQTEjOAQCBybXCW8hj8aXEcaKBnUCwo/Xaft+DgayVrZm6kEJn6DWPXXhOxlH72IXnFDQ+AACKAck5ACAwuVZ4C3ksHoWzWq/5xJPHMx7qTDx53FCkAACYQ3IOAAhMrhXeQh6LR+Hsbtqpnv7F+83rZlJLveZpb7jhnXrwk5k95wAAVBqScwBA0Qhy8BmKR9SOnvE+842XbqLHHABQ8UjOAQBFI8jBZygerjetg8P9WqhLKeSFdFNTqxw7+FkC6anwM3Uh1XoL2t20U9E8vA8AAPlAcg4AKBpBDj5D8Tg43K9LWjcsnYg42N+v26+764yvWUuinZ4KH7IsHfV99fQPnrFiDwBAMQmt/ikAAABrt1CXypjGvlCXWuUVyxLt66/Q0Ztfpp7hwVVfM1MXynifk6fCAwBQzPitBQAA8irkheT7viTJ931Vzaz+z4+1JNq13kLG+5w8FR4AgGLGsXYAAJBXNzW16mD/Ys951UxILVtaV33Natevnc5qU+EBAChmVvoJc5HzJyaOmI4BFSYWqxX7DoXGvoMJQe67oIayLV8nnWgz3K288PMOJrDvYEIsVmtl83lUzgEAQGCCGsq22vVrAACUG3rOAQBAYBjKBgDA2lA5BwAUhOdOaWSgS3bKlWc5ird0yHbqTYeFgK2lVxwAAJCcAwDy5ORk/PiJY3rjC6afSdrG1TfQpe237TcdJgLGUDYAANaG5BwAkBcjA11q2zi+lIx/+vsTsqwLJS0ed7ZTruEIkQ/0igMAsDYk5wCAnHjTUxrp7pTtjsmzGxTfu092tF52ys3oPZ6cmZe/7LizF3IMRw4AAFA8SM4BADkZ6e5U28ShxaR78rD6uju1/b4H5VmOfH98KRk/75KXqO+RyOIx95Cj+K4O06EDAAAUDZJzAEBObHcso0Juu2OSpHhLh/rSPechR9fewgC4crfSKQoAALA6knMAQE48u0H+5OFnj6s7DZIk26kvioFvrjulxNABhWuSSs5G1Ly1XY4TNR1WWVrpFAUAAFgdl48CAHIS37tPfbHNGlx3sfpimxXfs890SBkSQwd09bZqXXmVrWuaq5UY6jUdUtla6RQFAABYHZVzAEBO7Gh9UVdHwzVJWVZY0mLCGK5JGo6ofK10igIAAKyO5BwAUNaSs5GMKfHzcxHTIZWt+N596kv3nDsNRXeKAgCAYkZyDgAoa81b25VI9Cpck9T8XETbrm03HVLZKtQpCteb1sHhfi3UpRTyQrqpqVWOvfocgWlvWj3Dg5qpC6nWW9Dupp2KZvE6AAAKgeQcAFDWHCeqXTfeYzoMBOjgcL8uad2wdBriYH+/br/urlVf1zM8qCOtmxWyLB31ffX0D+re624tQMQAAKyOgXAAAKCkLNSlMgbPLdSlsnrdTF0o43UzdfwzCABQPPitBAAASkrIC8n3fUmS7/uqmsnunzO13kLG6+pmskvqAQAoBI61AwCAknJTU6sO9i/2nFfNhNSypTWr1+1u2qme/sWe87qZlO7YsiPPkQIAkD0r/QS5yPkTE0dMx4AKE4vVin2HQsvXvvPcKY0MdMlOufIsR/GWDtlOfeDvg9LEzzuYwL6DCew7mBCL1VrZfB7H2gGgAowMdKlt47h2XH5MbZvGNTLQZTokAAAALMOxdgCoAHbKzRiEZafcrF/rulNKDB1QuCap5GxEzVvb5ThcPwUAABAkKucAUAE8y8kYhOWFnKxfmxg6oKu3VevKq2xd01ytxFBvvsIEAACoWFTOAaACxFs61JfuOQ85iu/qyPq14ZqkLCssabHqHq5J5itMAACAikVyDgAVwHbqtf22/Wt6bXI2It/3ZVmWfN/X/Fwk4OgAAABAcg4AOKPmre1KJHoVrklqfi6ibde2mw4JAACg7JCcAwDOyHGi2nXjPabDAAAAKGsMhAMAAAAAwDCScwAAAAAADONYOwAAOGuuN62Dw/1aqEsp5IV0U1OrHDtqOiwAAEoWlXMAAHDWDg7365LWDdp4/WW69OYNOjjcbzokAABKGsk5AAA4awt1KVmWJUmyLEsLdSnDEQEAUNo41g4AAM5ayAvJ931ZliXf91U1UzzP+6e9afUMD2qmLqRab0G7m3YqypF7AECRIzkHAABn7aamVh3sX+w5r5oJqWVLq+mQlvQMD+pI62aFLEtHfV89/YO697pbTYcFAMAZkZwDAICz5thR3X7dXabDOK2ZupBCy47cz9QVT1UfAICV8NsKAACUlVpvQb7vS5J831fdDP3wAIDiR+UcAACUld1NO9XTv9hzXjeT0h1bdpgOCQCAVZGcAwCAshK1o/SYAwBKDsfaAQAAAAAwjOQcAAAAAADDSM4BAAAAADCM5BwAAAAAAMMYCAcAqAiuO6XE0AGFa5JKzkbUvLVdjhM1HRYAAIAkknMAQIVIDB3Q1duqZVlh+b6vRKJXu268x3RYJWvam1bP8OJ1ZbXegnY37VTU5mEHAABrRXIOAKgI4ZqkLCssSbIsS+GapOGISofrTevgcL8W6lIKeSHd1NSqnuFBHWndrJBl6ajvq6d/kOvLEAhvekoj3Z2y3TF5doPie/fJjtabDgsA8o7kHABQEZKzEfm+L8uy5Pu+5ucipkMqGQeH+3VJ64al793B/n7N1NUqZFmSFh92zNQxxgbBGOnuVNvEocX9NnlYfd2d2n7fg6bDAoC8IzkHAFSE5q3tSiR6Fa5Jan4uom3XtpsOqWQs1KVkLUvEF+pSqvUWdHTZw466mZThKFEubHcsY7/Z7pjhiACgMEjOAQAVwXGi9JivUcgLZZw6qJoJaXfTTvX0L/ac182kdMeWHabDRJnw7Ab5k4eX9pvnNJgOCQAKwvJ933QM2fAnJo6YjgEVJharFfsOhca+gwmr7bvlPedVMyG1bGmVw/A35GilfZfRc+40KL6HnnMEh9+zMCEWq7Wy+TySc2AF/PCGCew7mMC+gwnsO5jAvoMJ2SbnTG8BAAAAAMAwknMAAAAAAAxjIBwAAEVo2ptWz/DiwLVab0G7m3YqSp83AABli8o5AABFqGd4UEdaNyt0/RU6evPL1DM8aDokAACQR8aS88bGxlc0NjZ+29T7AwBQzGbqQhl3Pc/U8TwdAIByZuQ3fWNj41slfVxS2MT7AwBQ7Gq9BaVvVPF9X3UzKcMRAQCAfDLVc/6wpNdJ6jf0/gAAFLXdTTvV07/Yc143k9IdW3aYDgkAAOSRkeR8dHT0i42NjRtMvDcAAKUgakd173W3mg4DAAAUSMlMa4/Fak2HgArEvoMJ7DuYwL6DCew7mMC+Q7EynZxb2X7ixMSRfMYBnCIWq2XfoeCC3HeeO6WRgS7ZKVee5Sje0iHbqQ9k7VLjulNKDB1QuCap5GxEzVvb5ThcS5bGzzuYwL6DCew7mJDtAyHTo199w+8PAGVrZKBLbRvHtePyY2rbNK6RgS7TIRmTGDqgq7dV68qrbF3TXK3EUK/pkAAAADIYq5yPjo4+KumPTb0/AJQ7O+VmXMVlp1zDEZkTrknKshYvCLEsS+GapOGIAAAAMpk+1g4AyBPPcuT747IsS77vyws5pkMyJjkbke/7S9+L+bmI6ZBKgjc9pZHuTtnumDy7QfG9+2RHK7M1AgCAfCM5B4AyFW/pUF+65zzkKL6rw3RIxjRvbVci0atwTVLzcxFtu7bddEglYaS7U20ThxYfakweVl93p7bf96DpsAAAKEsk5wBQ4laqbtpOvbbftt90eEXBcaLadeM9psMoObY7ltka4Y4ZjggAgPJleiAcACBH6ermjhO/VdvkIY10d5oOCWXCsxvk+4uzW33fl+c0GI4IAIDyReUcAEoc1c384Po1Kb53n/rSpzKcBsX37DMdEgAAZYvkHABKnGc3yJ88/OzgN6qbgUhfv2ZZYfm+r0Sit+KOxtvRenrMAQAoEJJzAChxVDezc7aVcK5fAwAAhURyDgAljupmds62Es71awAAoJBIzgEAFeFsK+FcvwYAAAqJ5BwAikD6OrQLjk5o8rzY0nVoCE5yNiLPm9N3v/Owas49R79+OCnXnV7xaDvXrwEAgEKy0lekFDl/YuKI6RhQYWKxWrHvUChfu+9OtU0cWjpC3RfbzFH1gLnutHo/sUevf9MfLH2fv5U4VhEJ+LQ3rZ7hQc3UhVTrLWh3005F7WcfSvDzDiaw72AC+w4mxGK1VjafR+UcAIoA16Hln+NE9cIXbsr4PlfKkLee4UEdad2skGXpqO+rp39Q915366qvc71pHRzu10JdSiEvpJuaWuXYxXudXKnFCwDAciHTAQAAnrkO7ZmTTFyHlj/pIW+SKmrI20xdKOOhxExddr/+Dw7365LWDdp4/WW69OYNOjjcn88wc1Zq8QIAsByVcwAoAunr0C44OqHJ9TGuQ8uTSh3yVust6OiyyfN1M6msXrdQl8pI6hfqsnudKaUWLwAAy5GcA0ARSF+HdrpeuPSwONsdk2c3MCwuB5U65G1300719C/2nNfNpHTHlh1ZvS7khTKuk6uaKe4Dd6UWLwAAyzEQDlgBA0Ngwun2HcPiEJSVerJX+nm3/POrZkJq2VLcPdylEi8P3BbxexYmsO9gAgPhAKBMBDksznOnNDLQJTvlyrMcxVs6ZDuVlxRUqnRPdvpBz8H+ft1+3V0rfr5jR8/458WmVOId6e589oHb5GH1dXfywA0AwEA4ACh2QQ6LGxnoUtvGce24/JjaNo1rZKArqDBRAujJLg7czgAAOB0q5wBQ5NLD4mx3TJ7TkNOwODvlZiYFKTeoMGHQaveYp9GTXRw8u0H+5OGlvwduZwAASCTnAFD00sPiguBZjnx//NmkIOQEsi7MyvYe85uaWnWwP7MnG4UX5AM3AED5IDkHgAoSb+lQX7rnPOQovqvDdEgIwExdSKEs7jFfS0/2SkPksHZBPnADAJQPknMAqCC2U6/tt+03HUZWXHdKiaEDCtcklZyNqHlruxyHpPB01nqPeTbOdogcAABYG5rNAABFKTF0QJv/JKWZI4+pKvwbPfTxPXLdadNhFaXdTTtV239IqS/9ULX9h7K+xzwbDJEDAKAwqJwDAIpSuCap737nMW277vdkWZZedY2vRKJXu268x3RoRSdqR0/bYx4EhsgBAFAYJOcAgKKUnI2o5txzMqq24Zqk4agqD0PkAAAoDB5/AwCKUvPWdv364WTGHe/zcxHDUVUW151S4pu9avCf0vm/m1NLnGFwAADkC5VzAEBRcpyobntjtxKJXoVrkpqfi2jbte2mw6ooiaEDunpbtSwrLN+nrQAAgHwiOQcAFC3HiZIMGhSuScqywpJoKwAAIN841g4AAE4rORuhrQAAgAKhcg4AAE6reWs7bQUAABQIyTkAADgt2goAACgcknMAQE5cd0qJoQMK1ySVnI2oeWu7HIeJ3gAAAGeDnnMAQE7SE72vvMrWNc3VSgz1mg4JAACg5JCcAwBysjjR25LERG8AAIC14lg7ACAn6YnelmVVzERvjvIDAICgkZwDQBHy3CmNDHTJTrnyLEfxlg7ZTr3psE6rEid6p4/yW1ZYvu+r65Nv0923fFBRmwQdAACsDck5ABShkYEutW0cf6YaPa6+gS5tv22/6bBOqxInei8e5Q9LWjzKH3uho57hQd173a2GIwMAAKWK5BwAipCdcjP6uO2Uazii/Cul0wInH+UfO1alhfrSGuPietM6ONyvhbqUapLVuuGVu+RQ+QcAwBiScwAoQp7lyPfHl5I/L+SYDinvSum0QPPWdnV98m2KvdDR2LEqzV3/Gl3wtV8ai2ctPfAHh/t1SeuGpT12sL9ft193V4EiBgAAJyutx/wAUCHiLR3qe+QiDf6qWn2PXKT4rg7TIeVdKZ0WcJyo7r7lgzqSepEW6ht1wdd+qTu27DAWz1qus1uoS2V8vxfqUvkOEwAAnAGVcwAoQrZTX7RV43wptdMCUTtqpMf8dFXyk3vgs7nOLuSFMo7mV80U9/P65cfwQ15INzW1VvQxfG96SiPdnbLdMXl2g+J798mOFmcbCAAgOyTnAICiEG/pUF+65zzkVMRpgbU4eVJ8ItEr3z/76+xuamrVwf7FZPfc+bBatrQWIPq14xh+ppHuTrVNHFr8fkweVl93p7bf96DpsAAAOSA5BwAUhUo8LbAWp6uSX71l71lfZ+fY0aXkNhar1cTEkbzGnSuO4Wey3bHMNhB3zHBEAIBckZwDAFBCTp4UPz8XqYjr7ErtGH6+eXaD/MnDz7aBOA2mQwIA5Mjyfd90DNnwi/2JPspPKVSSUH7Yd1iN604rMdSrquqjGn3kd4o0Pl/nnlifUw92Key75T3nVTMhtWyh53yp59xpUHxP6fWcl8K+Q/lh38GEWKzWyubzSM6BFfDDGyaw70rLtDetnuFBzdSFVOstaHfTTkULlDD+3Vc/ktGDfbj/0TX3YLPvYAL7Diaw72BCtsl5ZZ8JAwAgBz3DgzrSulmh66/Q0Ztfpp7hwYK9Nz3YAACUF5JzAADWaKYulJEgz9QV7tdqugdbEj3YAACUAQbCAQCwRrXego4uG1JWNxNs9fpMd3svvwot3YNtGneRAwCwdvScAyugJwkmnLzvMoY+2Q2K7y29oU/lbHnPeWTsqC4/PqXaupSSsxE1b22X46yemJ4poV2pr3zKndb9Q1/XeE1EF87O6T1btyuaxXutJKifd0H2waP88XsWJrDvYAI95wBQBka6O9U2cUg7TvxWbZOHNNLdaTokLBO1o7r3ulv1wabX68U6qq2vXa8rr7J1TXO1EkO9Wa1xcLhfl7Ru0MbrL9OlN2/QweH+pT9bqa/8/qGv64fbXq3fXtWk/9N8rf566OvBf3FrQB88AABrx7F2AChitjuWkezY7pjhiLCScE1SlhWWtPh3Fa5JZvW6MyW0K93tPV4TyXjNeE0kyC9lzc50F3n6hMD8ecf1858/Ie+CP9DFsnKu+gMAUC6onANAEfPshoyhX57TYDgirCQ5G8n4u5qfyy5hPtNgt5uaWnW4/1E98qVf63D/o0t95RfOzmW85qK57B4E5NtK8UrPnhB4/s4X6Lp7tygVHi+qqj8AAKZROQeAIhbfu0996Z5zp0HxPftMh4QVNG9tVyLRq3BNUvNzEW27tj2r151psJtjR0/bs/2erdv114nFnvOL5pJ697WvWfqzoPvRz8ZK8UqnnhC4yLE0WURVfwAATCM5B4AiZkfrtf2+B02HgSw4TlS7bvx/7N17eFxnde/x3x4n0SXRXASKDXajEAq7fXqhJaEtcBw3TkycxAnEgRMsIxqwaRPiEkNc0hQntnFsWiM4CHCaNLVrmFYCCoKEusKJ64DdnkNLQl3gnLBpudhMgl0pmotkaRxbs88fI8kaWZeRNDPv3nu+n+fJE3s8nlnyvJb32u+71rp/9r9vmoR2KrFoTJ+8/V2T/tpoPbplWUq4rrZ375/yuZU08cj7yZRbsl1/013iadwIACgFjrUDABAgXq1HHz3y/l9f+U/9w47DCp1eqCu7nyzY9Z+r6ZrqVQKNGwEApcDOOQAAAXLp4JAS43aovVKPXnBCYPm54/cbDv/TvI/fm+4ST+NGAEApkJwDABAg09Wje0kpj99P1yW+EtKRRXJ7E2PvT+NGAMBckJwDAOAx86mhnq4e3UtKefx+uqZ6lUDjRgBAKZCcA4DPpVN9OtLZpkgupbQV1dKWTYpEaUblZ6M11KM7sR3x+KybxnldKY/fz6WpXinRuBEAUArTJue2bVuSLnEcp3/C44scx6GgCgA84Ehnm+64/ORIknNS+zrbtOqunabDwjyYrqGuhGKP35vuxA4AQKVMmZzbtn2NpA5JNbZt/7ukdzuO8/zIL/+jpNdXID4AwAwiuVRhM6pcynBEmC/TNdSlMNO89WKP31fDKQIAAKTpd84/LmmZpP+S9CeSvmXb9lLHcX4hyapEcABQDcYfS8/Wvly/c9vGWR1LT1tRue7Jc82oQtEyRotSmW42tuka6lIoVcO3ajhFAACANH1yvsBxnB+N/PgvbNs+LelJ27bfLMktf2gAUOk3B0sAACAASURBVB0Kj6U/P+tj6UtbNmnfaM15KKqlazaVMVqUyuhsbMuy5PYmtK99y1jdsuka6lIoVcO32Zwi4Ag8AMDPpkvOT9i2/X5Jf+c4TtpxnE/Ztv1KSU9J4l86ACiR+R5Lj0QbqTH3oaDPxp5rw7eJx+HvedPN+sf414s6RcAReACAn02XnL9H+aPtL0j6miQ5jvNh27Y3SnqwArEBQFXgWHp1Cvps7LnOW594HP7T3U/qk7cXl2BzBB4A4GdTJucj3djPuz3tOM6nJH2qnEEBQDUZfyz9dF2Tlq65x3RIqICgz8ae67z1+RyHD0IjPQBA9WLOOQAYNv5YelNTg3p6+mf4HQgCZmNPbj7zz4PQSA8AUL1IzgEAgGfM9Ti8FIxGegCA6jVjcm7b9grHcZ6a8Nhqx3G6yhcWAACoRnM9Dg8AgN9NmZzbtn27pBpJH7Vte3wDuAsl3S+J5BwAAAAAgBKYbuc8LOlNkhokXTPu8bOSPlLOoAAAAAAAqCbTdWt/TNJjtm1f6zjOP1UwJgCAYelUn46MdJBPW1EtbdmkSLTRdFgAAACBVUxDuD7btv9eUqMka/RBx3GWly0qAIBRRzrbdMflo7PXT2pfZ9tYR/m5IuE/X18qqYcO5JufXTo4pAdXrlIsGjMdFgAAMKCY5Pzzkh6V9ANJbnnDAQB4QSSXKpg1Hcml5v2a5Uj4/e6hA/v17A1vkWVZSriutnfvpxkaAABVqpjkfNBxnM+WPRIAgGekrahc9+TYrOl0KDrv1yxHwu93J+tqC/5MTtbVGo4IAACYUkxyfsC27T+WdEBSdvRBx3GOly0qAIBRS1s2ad/oEfRQVEvXbJr3a5Yj4fe7SweHlHDdsT+ThUPZmX8TAAAIJMt1pz+pbtv2Tyd52HUc54ryhDQpt6env4JvB0hNTQ1i3aHSgrzuCmrORxL+aq85T6aS2j5Sc75wKKsHrr/JSM15MesulU6q43Bcw+GcQumQ1i5rVTRCfTzmLsjf7+BdrDuY0NTUYM38rCKSc48gOUfF8c0bJrDuYEIx6+7hr39aS1qbx3b5E/Fjev/NH6hQhAgivt/BBNYdTCg2OZ/xWLtt2zFJuyS9WtI7JH1c0occx6FYEACAKjEczhXUxw+Hc4YjAgAgWEJFPOcxSd+R9DJJ/ZJ+IenvyhkUAADwllA6pNHTdq7rakGmmEsIAABQrGL+ZX2V4zh/JSnnOM5LjuN8RNKSMscFAAA8ZO2yViXix/Szr/1EifgxtVzdajokAAACpZhu7Wdt245oZMa5bduvkcRZNgAAqkg0EqPGHACAMiomOX9Q0jclXWbb9tckvVHSe8sZFAAAAAAA1WTG5NxxnAO2bT8r6XclLZD0R47jnCx7ZAAAAAAAVIliurVHJd0uqVGSJem3bNuW4zgfLXdwAAAAAABUg2KOtf+9pLSkH2ik7hwAAAAAAJROMcn5IsdxVpQ9EgAAgDJLpZPqOBzXcDinUDqktctaFY3ETIcFAEBRyfm/27b9m47jfK/s0QAAEHB9qaQeOrBfJ+tqdengkB5cuUqxKMlhpXQcjmtJa7Msy5LruuqIx+lCDwDwhGKS819XPkE/KSmrfN256zjOFWWNDACAAHrowH49e8NbZFmWEq6r7d379cnb32U6rKoxHM7JsixJkmVZGg4zHRYA4A3FJOe3lj0KAACqxMm62oLk8GRdreGIqksoHZLrumM75wsyIdMhAQAgqbjk/LikOyVdO/L8Q5I+W86gAAAIqksHh5QYlxwuHMqaDqkivFLrvXZZqzri+TgWZEJqubq14jEAADCZYpLzXZJeI2mv8kfa3yPpVZI+WMa4AAAIpAdXrtL27nzN+cKhrB64/qZJn+eVZLZUvFLrHY3EqDEHAHhSMcn5WyT9tuM4OUmybXu/pO+L5BwAgFmLRWNF1ZiPT2ZPJQe07ZEHdcWvvtq3iTq13gAATK+Y5PyCkf9eGvfz4bJFBAAACpLZHxz4nq750+uM7zrPR6lrvYN2sgAAgGKS87+T9E3btjtHfr5GUkf5QgIAAOOT2YsurvH9rnOpa729ckzeT/pSSW3uPKhErl6LrVPa2bKCMX4A4CEzJueO4+y0bfvfJS1XvuZ8h+M4+8seGQAAPjTTjm6xO77jk9nkc31yV/m7w3ipa705Jj97mzsP6qnLV8uyLD3nurI6u/TwXe8wHRYAYEQxO+eSVCOpVtIZnTveDgAAJphpR7fYHd/xyWzqt5J0GJ+AkWizl8jVF9zQSOTqDUcEABhvxuTctu1PSPo9SV+QFJK03bbtqxzH+Vi5gwMAwG9m2tGd+Os/PdOjZCo57fFiOoyfzw8j0fpSST10IN+Z/9LBIT24cpXRY+SLrVP5HfORGxpLQoPGYgEAnK+YnfNVkn7NcZyzkmTb9qOS/l0SyTkAFCGd6tORzjZFcimlraiWtmxSJNpoOiyUyUw7uhN//acKa/uB/UV1cMc5pbhhkUwntftwlzLhkBrSw9qw7DbFSthU7qED+/XsDW/J71K7rrZ3m/2cd7askNXZpUSuXktCg9qx5jpjsQAAzldMcv7fkqKSekd+fuG4HwMAZnCks013XH5yJBk7qX2dbVp1107TYaFMZtrRXbusVR/484+pwb5UJ1OuTv7urap59qihaM0qd3I8k92Hu9TfepVClqUB19XueJc237yuZK9/sq624JTEybpaSeZ21GPRGDXmAOBhxSTnfZL+w7btJySdlXSDpP+2bXuvJDmO894yxgcAvhfJpQou0CO5lOGIUE4z7ehGIzG9LPob+u6V18uyLIVcVwuHshWM0DvKnRzPJBMOKTTu72YmXNq69UsHh5QYd0pi9HP22o46AMAbiknOu0b+G/VMmWIBgEBKW1G57smxC/R0KGo6JBj24MpV2t6d3zldOJTVA9ffZDokI8qdHM+kIT2sgXHJczhT2o7v4z/naKZfp8+c0donvqzjQwNaMMmOOgCguhUzSu1ztm03SIpNePx42aICgABZ2rJJ+0ZrzkNRLV2zyXRInlXsmDE/meoIc5B2Suf6uZU7OZ7JhmW3aXc8f6w+nMnp7qtXl/T1x3/OH/ri3+rZW26SZVnqf/xxRSbZUfdaAzkAQGVZrutO+wTbtj8u6Q8lvTj6eyS5juNcUebYxnN7evor+HaA1NTUINYdKq3a193DX/90wZixRPyY77uUf+iLfzt2hNl1XV3Z/aTnEvP5rru5fm7ja85Hk+NK1pxX0tonvqznr1mm4UxG/U89JevMGdUNDOi3oy/TQ7e+Q7FozBdrpZSq/fsdzGDdwYSmpgarmOcVc6z9bZIWO44zML+QAACY3kxjyPxoqqZgQTLXzy0WiVW0xtyk0frzgW9+U5HVq8cS8JruJ8d2x6thrQAAplZMcdf3JNWUOxAAAEbHjEmadAyZH106OFTwNQWx+VsQP7dSe3DlKl3Z/aRqhnNTJuDVsFYAAFMrZuc8Lum/bNv+vvLd2iVJjuMsL1tUAICqNNMYMj+qhuZvQfzcSm20/vyDX4jru5PUm0vVsVYAAFMrpub8p5K2SDo2/nHHcb5VxrgmouYcFUdNEkyohnVnerY1zlcN684rkqmkth8oTMCrtekb6w4msO5gQilrztOO43x+nvEAACDJ/GxrYC7SyT4dad+iSOqE0pFFWrpxmyKxxoLnFNNtPWid+gEApVNMcv7Ptm1/RVK3pJdGHyRhBwDMhenZ1pUWxPFw1ehI+xbd0fNM/jh6b0L72rdo1dbPFDznoQP7x7qtJ1xX27v3k4gDAIpWTHJ+saSMpDePe8yVNKfk3LZtS9LDkl4nKStpveM4P5nLawEA/Mf0bOtK6zgcLxgz1hGPz3o8HAm+eZHUiYJGbpHUifOeQ7d1AMB8zJicO47zHtu2L5Rkjzz/B47jnJ3ht03nbZJqHMd5k23bvyvpkyOPAQCqwIZlt2l3vHC2dZCVYjxcKRJ8LyvmOLhp6cgiub2Jsc8gHV103nNGx6VN1uwNAICZzJic27Z9paSvSHpR+dFrC23bvtVxnH+d43v+D0nfkCTHcf7Vtu2r5vg6AAAfqqbZ1tK5MWOjCdtcxowFcf77eH44Dr504zbtG605jy7S0nu2nfccuq0DAOajmGPtn5Z0+2gybtv270n6jKTfmeN7hiWlx/38rG3bIcdxpr3SaGpqmOPbAXPHuoMJrLtguWf1+/Xolx7TSxef1UWnLtAHbn2/YrHZfcZ12YsKEvz60zUlXycm192L4YsLbj68GL7Yc38Pmpoa9Mu79834nPhr7qpMQAHhtc8Z1YF1B68qJjm/ZPwuueM437Ztez5FVBlJ4/9GzJiYS2LkASqOURswgXUXRBdo3VvOJWxnz87+37S3/96a8+aIl3KdmF53jekB/WzczYeXZU7x96AKmF53qE6sO5hQ7A2hYpLzPtu23+o4zuOSZNv225Q/4j5X/yJplaQvj+zCf38erwUAQOBFI7FA1ZhPxHFwAACKS87/UNLf2ra9R/ma8/+SNJ9CsK9KWmHb9r+M/Pw983gtAADgc8z+BgCguG7t/ynpd23bvlj5I+jzOgfiOI4riYIsAAAAAABGTJmcj8wj3yrpW47jHHIc55Rt25+zbftnjuNsqViEAAAEgB/Ghc0X89gBAJi76ea5bJP0W5J+OO6xhyS93rbtB8saFQAAATM6Luz5a5bpuzder+0H9psOqeRG57Ff/rYr9EvvblbH4bjpkEoimU7qoa/v0Ye/9Tfa/sRfK5lOmg4JABBA0x1rf5ukNziOc3r0Acdx/tO27TWSvi3po+UODgBQWcl0UrsPdykTDqkhPawNy25TjJ3PkjhZV1swLuxk3XwGnxSvkjv2QZ3Hvvtwl/pbr1LIsjTgutod79Lmm9eZDgsAEDDT7ZwPj0/MRzmOMyDpTPlCAgCYMpaEvO1KDbz7Ddp9uMt0SIFx6eCQXNeVJLmuq4VD2Yq8byV37EPpUMHXuCAz3WWGf2TCoYKbDplwML4uAIC3TLdzfsq27Vc7jvPj8Q/atv3LkoJxKxwAUCATDilEElIWpsaFVXLHfu2y1vPmsZdTOtmnI+1bFEmdUDqySEs3blMk1ljy92lID2tg3Bz2cCZ4l0F9qaQ2dx5UIlevxdYp7WxZEbieCADgddMl5x+T9KRt21sl/ZskS9JVkrZI+kj5QwMAVNrEJKT2xawe+voejrmXgKlxYZcODikx7jMt5459peexH2nfojt6nsl/bb0J7WvfolVbP1Py99mw7DbtjufLPcKZnO6+enXJ38O0zZ0H9dTlq2VZlp5zXVmdXXr4rneYDgsAqsqUybnjOPtt2x6W9GeSHlZ+t/w7kjY4jnOgQvEBACpoYhKSPTOs/vdSa+tnpnbsKyGSOlFwKiCSOjHn10r2pbT3vqeVPRZWTXNa63ctVzQWlSTFIrHAr/tErr7gzzKRqzccEQBUn2nnnDuO8w1J36hQLAAAwyYmIR/+1t+U/Zg747fKy9SOfSWkI4vk9ibGTgWko4vm/Fp773tatY+3qk6W3KOu9iiuex+7tYTRetti61R+x3zkz3JJaNB0SABQdaZNzgEA1a0Stbaj47dG36MjHq/o0ehK4kZEaS3duE37RmvOo4u09J5tc36t7LGw6jRyI0qWssfCpQrTF3a2rJDV2aVErl5LQoPaseY60yEBQNUhOQcATKkStbZBHb81mVLeiKjkiDSvisQaS1ZjXtOclnvUlSVLrlzVNmdK8rp+EYvGqDEHAMNIzgEAU6pEre3o+K3RhDUo47cmU8obEaMj0izLUsJ1tb17f2CPr5dbKp3UBSt/qhfefK9S3z+rV774q7p71yrTYQEAqsyUyblt209Lcqf6dcdxlpclIgBAVan0+C2TSnkjopIj0sptumZsldBxOK4r1v2yXj3yuSTixyr6/gAASNPvnG+tVBAAgOpV6fFbJpXyRkQlR6SVm+lmbNVUWgEA8K7pRql9a/THtm3/tqRLlJ91vkDSqyR9a4rfCgAAJlHKGxFBGpFmuhlbNZVWAAC8a8aac9u2PyfpTZIaJT0n6bck/YukveUNDQAAjBfUJnCmm7FVU2kFAMC7imkId7Wk10r6jKRPK797/tlyBgUAAM4X1CZw63ct1x7FlT0WVm1zRut2XVPR96+m0orp9KWS2tx5UIlcvRZbp7SzZUUgbv4AgF8Uk5y/4DjOGdu2n5P0m47jfMG27YZyBwYAAArNtQmc13fco7FoRWvMMbnNnQf11OWrZVmWnnNdWZ1djFcDgAoqJjl/3rbt+yUdlLTLtm0pX38OAAAqaK5N4IK6447SSuTqC27+JHL1hiMCgOpSTHK+TtJNjuN8x7btr0haI+mu8oYFAIB/VGpnei5N4PpSSX37hYROHzqk3KlTuuT3f9/XY9dQPoutU/kd85GbP0tCg6ZDAoCqMmNy7jhOv23bP7Rt+0OSzkq6z3GcH5Y/NAAA/KFSO9OxaGzWr/vQgf26cN17ddFIwpX++te18IKakscG/9vZskJWZ5cSuXotCQ1qx5rrTIdUEslkSm3th9SXalBjJKNNG69VjDn2ADyomG7tmyT9kaQnJIUkfd227Z2O4/xNuYMDAGA+0sk+Hfr4/Rp+4Tn9vL5WuaXLte7GP1I0Utpd7bnWglfCxNgazpzRAzetNhwVvCgWjQWyxryt/ZCO97TIsiwN9Lpqa+/Qjq38HQDgPcUM8vxDSVc6jnOv4zgflPQ7kv6kvGEBADB/R9q36H3p7+muS85qh9Wvhp98Rx2H4yV/n0sHh+S6riTNqha8EibG9oa6SzzVDA4ot75UQ8ENqr4UfY0BeFMxNed9ks6M+/mApP7yhAMAQOlEUicKLspfkczoZ+Fcyd9nLrXgUmVq1ecaG/JS6aQ6DudnoIfSIa1d1lrykxd+4sdxa42RjAZ6z9XSN0a5jAXgTcUk5z+W9H9s2+5Uvub8VkkZ27YflCTHcT5axvgAAJizdGSR3N7E2EX5L2JhLcgUc2hsduZSCy5VplZ9ptj6Uknd//gXddxa4Mkxa6Z1HI5rSWvz2BrqiMereib6n+x9QgdTtQrVSf8xlNNLe5/Qng/9gemwprVp47Vqa+/I15xH+7XpnuWmQwKASRWTnP9o5L/RArqnRv5vlSUiAABKZOnGbXpsrOa8TrlXv0Hrrm41HdYYL9SqT7xB8K7tf6U3/cdVqmlOa/2u5YpWeeOs4XCu4DMaLsPJCz/5t+eTuui6Px67WfFvBz9jOqQZxWJRaswB+EIx3dq3VSIQAABKLRJr1K07HzUdxpTmOrd8ovkcj594g+D0Ja9R7Ojb5B51tUdx3fvYrXOKKShC6ZDccZ9ROU5e+EnokpcVrJdQw8sNR1QadHQH4AVTJue2bX/XcZzX27adk+SO+yVLkus4zoKyRwcA8JV0qk9HOtsUyaWUtqJa2rJJkWij6bA8q1T14PM5Hj/xBkG9k28zY8lS9lh4TvEEydplreqI52vOF2RCavHQyYtSKbaOvC+V1EWZX2hw3Hp5Q2MwDlLS0R2AF0yZnDuO8/qR/4/dIrZt23Icx53q9wAAqtuRzjbdcfnJkQv3k9rX2aZVd+00HZanlKMJ3HyOxz+4cpV2Pf2kjlsLlDzyY1198EOSJFeuapszFfsavCoaiQW+xnxz50E9dflqWZal51xXVmfXpCPVNnceVPLN63X221+Rauq18EVHH3/gvQYiLj06ugPwgmLmnP++pB2O47xZ0mtt2+6W9C7Hcf53uYMDAPhLJJcquMCN5FKGI/KeYne5Z5MAz+d4fCwa01+vX6+enn6llqa0J/UPSh4Lq7Y5o3W7rpnX1+A36WSfjrRvUSR1QunIIi3duE2RWPBPfiRy9QV/bxO5+imfF7okqove+HZJ0sIfW4G5KUNHdwBeUExDuE9KerckOY7j2LZ9o6S4pDeUMzAAgP+krahc9+TYBW46VJ6aTT+Ptyp2l3s2CXCpjsdHY9Giasy90MiuHI60b9EdPc/k129vQvvat2jVVu83PJuvxdap/I75yN/bJaHBeT2vFOPWKl0DTkd3AF5QTHJe6zjOD0Z/4jjOD23bvrCMMQEAfGppyybtG605D0W1dM2msryPn8dbFbvLPZsEeK6j3OaqVI3svCaSOlF48iN1wnBElbGzZYWszi4lcvVaEhrUjjXXzet5xR6Tn06la8Dp6A7AC4pJzn9o2/ZfKL9bLknvVH60GgAgQJLppHYf7lImHFJDelgblt2m2Cx3oyPRxjnXmM9mN9zP463G73LH+vp0WUO/PvOtT533NY8mwLn+fvV/85saPnNGH/xC3BP13aXaqfeadGSR3N7EuZMf0UWmQ6qIWDRWVPJc7POKPSY/HWrAAVSjYpLzdZIektQp6Yykw5LeV86gAACVt/twl/pbr1LIsjTgutod79Lmm9dV7P1nsxvu5/FW43e5H/76p7Wk9Zcn/ZpHE+Bvv5BQZN17ZVmWvuuR+u5K79RXytKN27RvtOY8ukhL72Ga7FwUe/x9OtSAA6hGxcw5T0q6uwKxAAAMyoRDCo3bqcqEK5vwzmY33EvjreZT/z7d1zyaAK994st6PoD13V4UiTVWRY35fM1UU17s8ffpVKIGnNnmALymmG7td0hqkzT6XZc55wAQQA3pYQ2M2+0KZyp7VHw2u+FeGm81n/r3Yr7moNZ3+02xZR/V0PF9ppryYo+/T6cSNeDMNgfgNcUca39Q0u+PbwoHAAieDctu0+54PvkIZ3K6++rKXqR6aTd8Nqbb/Z5pHFoxX3NQ67v9ptiyj2ro+F6KmnIvGK1rP/NSSj0nvqEXf5HTR7Z8hR10AMYUk5w/T2IOAMEXi8QqWmM+kZd2w2cyPumuP/5zNb/1VZPufs80Dq2Yrzmo9d1+U2zZRzV0fC9FTblpyWRKz//8/+l0ztJA+v/pil/9sCzL0nF20AEYVExy/qxt21+W9KSksbN0juN8vmxRAQDgYeOT7rPp18na8Yh+49d/6bzd76DOA/eymU4rzFWxZR/V0PG9FDXlprW1H1Jk0X06eyatMy/10RkegCcUk5xHJPVLeuO4x1xJJOcAgKo0Pum+IBLVqV96o/542dvPex714pU302mFuSq27KMaOr6XoqbctNEj7T0nviErdGFB7wc6wwMwpZhu7e+pRCAAAPhFsUk39eKVV67TCsWWfQS14/tMHdr9ZnRU2wUXXKLYy/+HfvHzL+qCCy6Rhh19+qEW0+EBqFJTJue2bf+D4zirbNv+qfI75QUcx7mirJEBAOBRxSbd1ItX3kw3Tortuo5CM3Vo95vRUW3//fNf6IILb9IrL3unXNfVZU1pmsEBMGa6nfP3jfz/f0r67wrEAgCAL5B0e9dMN06K7bqOQkHp0D5qdFRbftZ5eeepA0CxpkzOHcf5xcgPP+84zq9WKB4AAIA5m+nGSbFd11EoCB3aJ1OJeeoAUKxiGsL9h23brZL+TdLQ6IOO4xwvW1QAAABlUGzXdRQKQof2ifK75ofyu+aRDPPNARhXTHL+uyP/jedKouYcAAD4SrFd11EoCB3aJ2prP6TjPS2yLEsDzDcH4AHFdGt/VSUCAQAA05tshrcrlWWud1AV23Ud5wtax/bRcWoS880BeMN03dpfKemzkl4j6Z8l3e84TqpSgQEAgEKTzfCWVJK53ulkn46MzueOLNLSjdsUiTWW+kuAjwWtY/voODXmmwPwium6oPyNpB9K+hNJtZL+V0UiAgAAk5pshnep5nofad+iO3qe0eqzz+uO3md0pH1LyeJGMAStY/v6O65S+uQu9b4QV/rEX2j9H1xpOiQAVW66Y+2LHce5XpJs2/4nSUcrExIAAJjMZDO8Xdeddq53sSKpEwWJVyR1opShw6fGH2U/+ZPnlFv4RoUuiQaiY/tff+5ZRRZ+eOzvzl9/rkM7tjabDgtAFZsuOX9p9AeO45yxbfulaZ4LAADKbKoZ3tPN9S5WOrJIbm9iLFFJRxeVMnT41Pij7O4VK/Wyg5/Swit+xfcd25PJlJ799xPSgv06e6ZfTa+4gZpzAMYV0619lFu2KAAAKKOg1FNPNcN7LjXmEy3duE37Rv+Moou09J5t835N+N/Eo+wLr/gVPXH33G4AeUlb+yE1LfnQ2M2oXxz/gq64krF6AMyaLjn/Ndu2fzLu54tHfm5Jch3HYZQaAMAXRuupLcuS25vQvvYtWrX1M6bD8pRIrJE/E5xnsXUq3/xtJIn1+1H2URM7tdfVntame643HBWAajddcv7aikUBAPC9dKpPRzrbFMmllLaiWtqySZGoN3anqacG5mZnywpZnV1K5Op9f5R9vImd2n/z1y5ULBY1HRaAKjdlcu44zrFKBgIA8LcjnW264/KTIxe7J7Vz+x/o9gc+54kEnXpqYG5i0Zivx6VNZdPGa9XW3qG+VIMao/3adM9y0yEBwKxqzgEAmFIklyrYnf6Nl53Vkc42rbprp+HIqKeGGUHpdRBEsVhUO7auNh0GABQgOQcAlETaisp1T47tTp86PaxILmU6LEnUU8MMeh0AAGaD5BwAUBJLWzZp5/Y/0G+87KxOnR7Wyt9YqK/1UMOJ6kWvAwDAbJCcAwBKIhJt1O0PfG6sKdzXeqJaumaT6bAAY+h14H3JZEpt7YfyteeRjDZtvJbGcACMITkHAJRMJNroiRpzoFjJdFK7D3cpEw6pIT2sDctuUywSK8lrL924TX/18fs1lPhPPVcTUeqXfk1vTiUVi5bm9TF/be2HdLynRZZlaaDXVVt7B7XoAIwhOQcAAFVr9+Eu9bdepZBlacB1tTvepc03ryvJa0dijfrn1y3Vs3+6fWz3fHv3fn3y9neV5PUxfxPnnfelGgxHBKCahUwHAAAAYEomHCpIzjLh0l4anayrLXj9k3W1JX19zE9jJCPXdSVJruuqMdpvOCIA1YzkHAAAVK2G9HBBchbOy9KAdgAAIABJREFU5Er6+pcODhW8/sKhbElfH/OzaeO1uqypQxdf8IQua+pg3jkAo6zRfzA8zu3p4U4mKqupqUGsO1Qa6w4mVPO6G19zHs7kdPfVq0tWcy5JyVRS2w/s18m6Wi0cyuqB62+i5nxENa87mMO6gwlNTQ1WMc8jOQemwDdvmMC6gwmsO5jAuoMJrDuYUGxyzrF2AAAAAAAMo1s7AAAAAoG55QD8jOQcAACDkn0p7b3vaWWPhVXTnNb6XcsVJZkA5oS55QD8jOQcAACD9t73tGofb1WdLLlHXe1RXPc+dqvpsABfYm45AD8jOQcAwKDssbDqNJJMyFL2WNhwRGakk3060r5FkdQJpSOLtHTjNkVijabDgs80RjIa6HVlWRZzywH4Dg3hAAAwqKY5LVcjc7DlqrY5YzgiM460b9EdPc9o9dnndUfvMzrSvsV0SPAh5pYD8DN2zgEAMGj9ruXao7iyx8Kqbc5o3a5rTIdkRCR1ouA4ciR1wnBE8KNYLEqNOQDfIjkHAMCgaCxKjbmkdGSR3N7E2HHkdHSR6ZDmhWP6AIDZ4lg7AAAwbunGbdrXdJW6LlisfU1Xaek920yHNC8c0wcAzBY75wAAwLhIrFGrtn7GdBglwzF9AMBssXMOAABQYunIIrnuSKO/ABzTBwCUHzvnAAAAJbZ04zbtG605jy7y/TF9AED5kZwDAACUWNCO6QMAyo9j7QAAAAAAGEZyDgAAAACAYRxrBwDAh5ijHUx9qaQeOrBfJ+tqdengkB5cuUqxaMx0WACACiA5BwDAkPkk2KNztC3Lktub0L72LdQ4B8BDB/br2RveIsuylHBdbe/er83X30TCDgBVgGPtAAAYMppgrz77vO7ofUZH2rcU/XuZox1MJ+tqCz7Xk3W1Ywn789cs03dvvF7bD+w3HCUAoBxIzgEAMGQ+CTZztIPp0sGhgs914VB20oQdABA8HGsHAKCMUumkOg7HNRzOKZQOae2yVkUj+SPJ6cgiub2J/NH0WSbYzNEOpgdXrtL27vwR9oVDWT1w/U366Df+QQnXHVsnC4eypsMEAJSBNXp31uPcnp5+0zGgyjQ1NYh1h0pj3QXPw1//tJa0No8lVon4Mb3/5g9ImlBzPpJgm2jqxrrztmQqqe0HChP2WDTm++ZxrDuYwLqDCU1NDVYxz2PnHACAMhoO5wqOJA+Hc2O/Fok10sQNM4pFY/rk7e867/HJmsdN9jxgvpJ9Ke2972llj4VV05zW+l3LFY1FTYcFBA7JOQAAZRRKh+SOO5K8IEO7F5QGteiolL33Pa3ax1tVJ0vuUVd7FNe9j91qOiwgcEjOAQAoo7XLWtURz9ecL8iE1HJ1q+mQ5mW6GnpU1qWDQ9SioyKyx8Kq08iNIFnKHgsbjggIJpJzAADKKBqJjdWYB0HH4XhBDX1HPB6or89rpqsrn6x5HFAONc1puUddWbLkylVtc8Z0SEAgkZwDAICiTVdDj9Kbrq58qlp0oNTW71quPYoreyys2uaM1u26puDXqUkHSoPkHAAAFI0a+sqirhxeEI1Fp60xpyYdKA2ScwAAULSg1dB7HXXl8ANq0oHSIDkHAKCMkumkdh/uUiYcUkN6WBuW3aaYjxuoBa2G3uuoK4cfUJMOlAbJOQAAZbT7cJf6W69SyLI04LraHe/S5pvXmQ4LPkFdOfxgppp0AMUhOQcAoIwy4ZBC42qGM2FqtL0sCI2tpuvwDpTDTDXpAIpDcg4AQBk1pIc1MK5mOJyhu7mXBaGx1XQd3gEA3kVyDgBAGW1Ydpt2x/M15+FMTndfvdp0SJhGEBpb0eEdAPyJ5BwYMfEo45/ufaukBabDAqpKKtWn7gOPqqYuq+xgrW5ceaeiPj+OG4vEqDH3ES81tkon+3SkfYsiqRNKRxZp6cZtisQaZ/x9dHgHAH+yXNc1HUMx3J6eftMxIOA+8b6vqvbx1rELMvd/fkEbPrvKdFioMk1NDfLy97u5JgvF6vzix7T8hovGkopD3S9pze33l+z1MTmvr7tKSiVT2vPhpwsaW5mqOf+HrX+sO3qeGfv7sK/pKq3a+pkZf18yldT2A4Ud3r1Yc866Cyav921g3cGEpqYGq5jnsXMOjJh4lHHgp5cYjgjwniPtW84lC70J7WvfUlSyUKyauqwsq0ZS/jhuTR07fpWWSifVcTg/xzyUDmntslZFfTz6bba81NgqkjpRcDw9kjpR1O+jwztMCkLfBsAUknNgxMSjjBe/asB0SIDnzDVZKFZ2sFbuuOO4p4fmXitb7l3+oOo4HNeS1uaxz6AjHmeuuSHpyCK5vYmxzyIdXWQ6JGBGQejbAJhCcg6MmDij876/vEVnh01HBT/pSyW1ufOgErl6LbZOaWfLCk8eJZ2PcicLN668U93dj6imLqvTQ7W64fo75/xa5d7l96vJjpw2NTWM/fpwOFdwA2Y4THd5U379PR/Sxo/eoyW5QSVCdWq940OmQwJm5KW+DYDfkJwDIyYeZYw1UpOE2dnceVBPXb5almXpOdeV1dmlh+96h+mwSmrpxm3aN7obHV2kpfdsK+nrR6OxktWYl3uX368mO3L6519799ivh9KhgtMLCzLMZTfl0//6L3r2U3899ln0dT+pT17+KtNhAdOauNmxbtc1pkMCfIPkHABKJJGrL0gGE7l6wxGVXiTW6JvdZ44ET26mI6drl7WqI56vOV+QCanl6lYTYUKMRIM/ealvA+A3JOcAUCKLrVP5HfORZHBJaNB0SL4235rxcu/y+9VMR06jkRg15kWoREdqRqIBQHVhlBowBUZtYLaSqaQ+MlJzviQ0qB1rrpt1zTnr7py5jpHC9CYbFfaa1/4S626WJo7fzL619B2p/TISba74fgcTWHcwgVFqAFBhsWgscDXmJlEzXh5BP3JaqRnLpe5I3ZdK6qGRRPzSwSE9uHIVI9EAoMqQnKOqVOqiDcD8UTOOuajUjOVSd6R+6MB+PXvDW/L9KlxX27v3k5gDQJUhOUdVqdRFG4D5o2a88lLppDoO55vBhdIhrV3WqmjEX8eoKzVjudQdqWn+BgAgOUdVme6ibeKu+p/ufaukBYYiRamlUn3qPvCoauqyyg7W6saVdyoaoNrNIPJTZ3ivmO/poI7DcS1pbR47rdARj/uuOVylZiyXujyA5m8AAGPJuW3bt0p6u+M4a03FgOoz3UXb3vuelh6/WQl9QxcejWnd6/5Sf/FP7+LYe0B0H3hUy2+4SJZVI9d11d39SMnmaQNeMd/TQcPhXMHu7XA4V65Qy8avM5YfXLlK27sLm78BAKqLkeTctu1PSXqLpKMm3h/Va7qLtuyxsBL6hn5d78wn74mbtefDHHsPipq6rCyrRlI+6aipY1cKwTPfI92hdEjuuN3bBZlQOcIsK782vKP5G/yEHj5AeZjaOf8XSV+V9EeG3h9VarqLtprmtC48GpNVgVpFVF52sLYg6Tg9RD1ntZrv/HQvm++R7rXLWtURz9ecL8iE1HJ1a5kiBeBnD39wv37eHVaNFuj00Qv0v/q/qnBDlGQdmKeyJue2bb9X0gcluZKskf+/x3Gcv7dte1k53xuYrfW7lutPvvN5uS/cXPZaRVTejSvvVHf3I6qpy+r0UK1uuP5O0yHBkCPtW87NT+9NaF/7lsDUtr/9/iu18zsf04XJJXopltDmP7tlVr8/Gon5rsYcQOX95P/06/X6o7Hrpf99ZKfedOaPabgLzFNZk3PHcfZK2luK12pqaijFywBTampq0N98/2596q4vaOCnl+jiVw3ovr+8RbFG1l4QNDU16DWv2Wk6jKLw/a68Xj7QU1BX/fKBnsD8mX92w/f1uhfuz18wD7n6+ie+oG1f/PWifm9Q/gzgL6w7f7rYaio4aViXK/z52Rdis/5sX+xLautD/6ieFy9WU+OAtj1wkxoby9O4lXUHr/JNt/aenn7TIaAqLNCGz66SlP/G3dPTz9pDRY2uO5RP78VNcoeOjZU49F7SFJg/8/SP6hQbd4Gc+lFdUV8b6w4msO786xW/d0Zu97kSmlzTCbknzv38glcmZ/3ZfmTrEzre0yLLspR63tWfPtChHVtXlzx21h1MKPaGkG+ScwAASiHI89MrNUYMQHW761Mrteeicw12t/zZan155/ymJPSlGgpONfWl2N1G9TGWnDuO8y1J3zL1/gCA6lSu+ele6F5cjjFiXvi6AHjLZA12732seV6v2RjJaKD3XOPWxii726g+luu6pmMohsvxE1Qax55gAuvOvz7xvq+q9vHWsV3r7Fv90xBpunXn568L3sb3O4yXTKbU1n5IfakGNUb7teme5YqV4UYg6w4mNDU1WMU8j2PtAABP8PuIs/nOGPeqoH5dALwlFouWpcYc8JOQ6QAAAJDOjThbffZ53dH7jI60bzEd0qzUNKflKn8aLUj13kH9ugAA85PsS+kT7/uqdrzln9T2vi6lkinTIfkeO+cAAE+IpE4UNAOKpE4Yjmh2ylHv7QV++bpS6aQ6Dsc1HM4plA5p7bJWRSPlGcOE8utLJbW586ASuXottk5pZ8sKudJ5j8WifMaAKXvve1q1j7cy376ESM4BAJ6QjiyS25sYawaUji4yHdKsTNYgKQj88nV1HI5rSWvz2PrpiMf1/ps/YDqsMX2ppB46sF8n62p16eCQHly5isRyGps7D+qpy1fLsiw957qyOrsk6bzHHr7rHYYjBaoXZU+lR3IOAPAEP444S6aT2n24S5lwSA3pYW1Ydpti7NYaMRzOFZy8GA7nDEdU6KED+/XsDW+RZVlKuK62d+/XJ29/l+mwPCuRqy/4PBO5+rEfj/7/p4Ou3v+Xf89OOmAI4ztLj+QcAOAJ5RpxVk67D3epv/UqhSxLA66r3fEubb55nemwPKHSDf5C6ZBc99wYpgUZb7XVOVlXW5BYnqyrNRyRty22TuV3x0c+zyWhQbmuW/BY3ws/139dt5GddMAQv5Q9+QnJOQAAc5QJhxQal3Blwt5KCE0abfBnWZbc3oT2tW8p682Xtcta1RHP15wvyITUcnVr2d5rLi4dHFJiXGK5cChrOiRP29myQlZnlxK5ei0JDWrHmuskqeCxY82vUdKylDuV0tnvHdQhndVdD3+JHXQfKhijFslo08ZryzJGDaXll7InPyE5B4ASm6yREReKwdSQHtbAuIQrnPHWUWqTKt3gLxqJearGfKIHV67S9u58zfnCoaweuP4m0yF5Wiwam3QXfPxjdz38Jf3IdXX2ewd14e/dppxl6SA76J41XQLe1n5Ix3taZFmWBnpdtbV3MFYNVYnkHFUt2ZfS3vueVvZYWDXNaa3ftVxR7tRiniZrZMSFYjBtWHabdsfzNefhTE53X83F5Ci/N/grxmyavMWiMWrMS2x0d/2Qzio3SX06vGE0Kf/e/z2jwexFuvQVV2vgTKQgAe9LNRTczOtLNZgMGTCG5BxVjREQKIepGhkheGKRGDXmU/Bjg7/ZosmbWaO763c9/KX8jvm4+nR4x+iueGyhpajr6hc//6Jeedk7CxLwxkhGA73nPsPGaL/BiAFzSM5R1RgBgXKYrJERUG382OBvtmjy5g1T1afDGybuil9wwSXnJeCbNl6rtvaO/JH3aL823bPcVLiAUSTnqGqMgEA5cKEIVAeavHnDVPXp8IaJu+IadnRZU7ogAY/FotSYA5Is13VNx1AMt6eH4y0ovVQypT0ffrpgBMRozXlTU4NYd6g01h1MYN3NTTKV1PYDhU3eaP5YPNZddShoBDeyK26yEzvrDiY0NTVYxTyP5ByYAt+8YQLrDiaw7mAC6w4msO5gQrHJOQNZAQAAAAAwjJpzAACAWZrNGDUAAIpBcg4AAKaUSifVcTiu4XBOoXRIa5e1KhopbxJq4j1nizFqAIBSIzkHAABT6jgc15LW5rFOyx3xuN5/8wcC956zxRg1AH6W7Etp7335psg1zWmt37V8rCkyzCE5BwAAUxoO5wqS0OFwLpDvOVuMUSuvvlRSmzsPKpGr12LrlHa2rKBsACihvfc9rdrHW1UnS+5RV3sU172P3Wo6rKpHcg4AmLNUqk/dBx5VTV1W2cFa3bjyTkW5gA6UUDokd1wSuiBT/l6yJt5zth5cuUrbuwvHqKF0Nnce1FOXr5ZlWXrOdWV1djHLHCih7LGw6jRyE1SWfvKk1Pa+LnbQDSM5BwDMWfeBR7X8hotkWTVyXVfd3Y9oze33mw6r5JLppHYf7lImHFJDelgblt2mmMdqoMtl7bJWdcTz9d8LMiG1XN0ayPecrVg0VlSNOY3j5iaRqy84PZHI1RuOCAiWmua03KOuLFly5So3dKHqHn8nO+iGkZyj6lFzA8xdTV1WllUjKX8BXVMXzKO9uw93qb/1KoUsSwOuq93xLm2+eZ3psCoiGolVvN7bxHuWC43j5maxdSq/Yz5yemJJaNB0SECgrN+1XHsU10+elHJDF+qXdYMsWcoeC5sOraqRnKPqUXMDnC+d7NOR9i2KpE4oHVmkpRu3KRJrPO952cHaguPHp4eC2RQrEw4pNG4XLxP23jFreBON4+ZmZ8sKWZ1dSuTqtSQ0qB1rrjMdEhAo0VhU9z52q9re16W6x985toNe25wxHVpVIzlH1ZtYc8MdQ0A60r5Fd/Q8k0+6exPa175Fq7Z+5rzn3bjyTnV3P6KauqxOD9XqhuvvNBBt+TWkhzUw7iZEOOO9BmXwJhrHzU0sGqPGHKiA0R307LGwapszWrfrGtMhVTWSc1S9iTU3Ju8YJpMptbUfUl+qQY2RjDZtvFYxjtjDgEjqRMFuXyR1YtLnRaOxQNaYT7Rh2W3aHc/XnIczOd199WrTIcEnaBxXPDq0A5U3uoMObyA5R9Xz0h3DtvZDOt7TIsuyNNDrqq29Qzu2kgSg8tKRRXJ7E2O7fenoItMhGRWLxKqmxhylVWzjONChHQBIzlH1vHTHsC/VULBb2ZdqMBwRqtXSjdu0b7TmPLpIS+/ZZjokAAFHh3YA1Y7kHPCQxkhGA73nahMbo/2mQ0KVisQaJ60xB4ByoUM7gGpHcg54yKaN16qtvSNfcx7t16Z7lpsOKXCoaQQAb6JDO4BqZ7muazqGYrg9PewgorKamhrEugue9//l34/VNLquqxU/81ZNI+sOJrDuYALrDiaw7mBCU1ODVczz2DkHUFWoaQQAwBwm0wBTC5kOAAAqabF1SqMnhqhpBACgskYn05w6e4uO965VW/sh0yEBnsHOOYCqQk0jAADmMJkGmBrJOYCqEovGPFVjDgBANWEyDTA1knMAgGelUn3qPvCoauqyyg7W6saVdypKd30A8C0m05Rfsi+lvfc9reyxsGqa01q/a7mi1PX7Ask5AMCzug88quU3XCTLqpHruurufkRrbr/fdFgAgDmKxaLasXW16TACbe99T6v28VbVyZJ71NUexXXvY7eaDgtFIDkHAHhWTV1WllUjKV+bWFOXNRwRgOnQiRswL3ssrDqN1PXLUvZY2HBEKBbJOQDAs7KDtXLdc7WJp4dqTYcEeJYXEuPRTtyWZWmg11Vbewe7pECF1TSn5R51ZcmSK1e1zRnTIaFIJOcAAM+6ceWd6u5+RDV1WZ0eqtUN199pOiTAs7yQGNOJGzBv/a7l2qO4ssfCqm3OaN2ua0yHhCKRnAMAPCsajVFjDhTJC4lxNXTi7ksltbnzoBK5ei22TmlnywrFaFQJD4nGotSY+xTJOQAAQAB4ITGuhk7cmzsP6qnLV8uyLD3nurI6uxjRCaAkSM4BAAACwAuJcTV04k7k6gtOKCRy9YYjAhAUJOcAAAABUA2JsRcstk7ld8xHTigsCQ2aDglAQJCcAwAAoGy80EV+PibWmH/4pt+R9Y9dSuTqtSQ0qB1rrjMdIoCAIDkHAABA2Xihi/x8nFdj/o/UmAMoD5JzAAAAlI0XusjPRzE15nRwh1cl+1Lae9/Tyh4Lq6Y5rfW7livqo5Mr1YbkHAAAAGXjhS7y8zGxxvzkT36oW3arIAmngzu8au99T6v28VbVyZJ71NUexRmz5mEk5wAAACgbL3SRn4+dLStkdeZrzE/+5Id68Y3vUfKSaEESTgd3eNXAj+tVp5G1KUsDP2FtehnJOQAAAMrG713kY9HY2C74Lbul5CX5I8Hjk3A6uMOrEn2OXi5Xliy5cvX8iz+SdL3psDAFknMARqVSfeo+8Khq6rLKDtbqxpV3KjrLOj1q/QBgbqhHnZ2pkvDxu+t0cIeXvKLxcv3ghS/oIl2ilzSgRY3NpkPCNEjOgRETR738+UNvFX9Fyq/7wKNafsNFsqwaua6r7u5HtOb2+2f1GtT6AcDkZkq+qUednamS8PG764CXhF99Vgt/8O6xnfPsq+OmQ8I0yDyAERNHvWx56Et68P5bTIcVeDV1WVlWjaT8EcGauuysX4NaPwCY3EzJd/ZYuKAeNXssbCpUXyAJh9+s37VcexRX9lhYtc0Zrdt1jemQMA2Sc2DExFEvPS9ebDii6pAdrJU77ojg6aHaWb8GtX4oRjKd1O7DXcqEQ2pID2vDstsUi1D+gGCbKfmuaU7LPXquHrW2OVPU6048bbZp47WKcRwe8JxoLMppGB8hOQdGTBz10vSyU6ZDqgo3rrxT3d2PqKYuq9NDtbrh+jtn/RrU+qEYuw93qb/1KoUsSwOuq93xLm2+eZ3psICymin5nuuu2sTTZm3tHb5u+gYAXkByDoyYOOpl2+ZbNDxsOqrgi0Zjs64xn4hjhihGJhxSaNzpmEw4ZDgioPxmSr7nuqs28bRZX6ph7Nf8uKtOY9Hy8ONaAEwiOQdGTBz10tjYoJ6efoMRBcNkFzyuxEUQKq4hPayBceUP4UzOdEhA2ZXrSOvE02aN0XP/XvpxV53GouXhx7UAmERyDqCsJrvgkcRFECpuw7LbtDuerzkPZ3K6+2ouEIG5mnjabNM9y8d+bbpdda+isWh5+HEtACaRnAMoq6kueLgIQqXFIjFqzBEIXjgqPPG02XjT7ap7FY1Fy8OPawEwiYI7AGW12Dol13UlaeyCZ7LHAADFGT0qfOrsLTreu1Zt7YdMh1Rg08ZrdVlThy6+4Ald1tRRsKvuVTtbVmjFz7r0Kz/u1oqfddFYtET8uBYAk9g5B1BWU3VSp7t6dUul+tR94FHV1GWVHazVjSvvVJS+A0BRvH5UeLpdda+isWh5+HEtACaRnAMoq6kueLgIqm7dBx7V8hsukmXVyHVddXc/Mu+u/UC14KgwAAQTx9oBABVXU5ct2PmrqcsajgjwD44KA0AwsXMOAKi47GCt3HHNl04P1ZoOCfANjgoDQDCRnAMAKu7GlXequ/sR1dRldXqoVjdcf6fpkAAAAIwiOQcAVFw0GqPGHAAAYByScwBAVUumk9p9uEuZcEgN6WFtWHabYhE6xwMAgMqiIRwAoKrtPtyl/tarFHrblRp49xu0+3CX6ZAAAEAVIjkHAFS1TDhU0Dk+E+afRgAAUHlcgQAAqlpDeliu60qSXNdVOJMzHBEAAKhG1JwDAKrahmW3aXc8X3MezuR099WMqAIAAJVHcg5MIplM6aMfe0K/OFmnxkhGmzZeq1gsajosVFBfKqnNnQeVyNVrsXVKO1tWKBalSVgQxSIxbb55nekwgKIl+1Lae9/Tyh4Lq6Y5rfW7livKv1EA4Hsk58Ak2toP6XhPiyzL0kCvq7b2Du3Yym5aNdnceVBPXb5almXpOdeV1dmlh+96h+mwAEB773tatY+3qk6W3KOu9iiuex+71XRYAIB5ouYcmERfqqGgQVRfqsFwRKi0RK6+YA0kcvWGIwKA/K75z751VpZGvj/JUvZY2HBUAIBSIDkHJtEYyRQ0iGqM9huOCJW22DpVsAaWhAYNRwQA+V3zM6kauRr5/iRXtc0Zw1EBAEqBY+3AJDZtvFafeeRL+ZrzaL823bPcdEiosJ0tK2R1dimRq9eS0KB2rLnOdEgAAiSZTKmt/ZD6Ug1T9jaZrLY8eyys1+j39QN9QRfpEg1Ef6hP7HpnUa8HAPA2a3RnyOPcnh52LlFZTU0NYt2h0lh3MIF1V3kf2do11tvEdV1d1nR+b5NPvO+rqn28VZYsuXKVfWtcrlzVPf7ugsfufezWol7Pa1h3MIF1BxOamhqsYp7HzjkAABMk00ntPpwfr9aQHtaGZbcpFqFbP0qnmN4m2WNh1U2oLb/7i1dqj+LKHgurtjmjdbuuKfr1AADeRnIOAMAEuw93qb/1KoUsSwOuq93xLsatoaQaIxkN9LpjO92T9TapaU7LPeqO7ZLXNmcUjUUn7cxezOsBALyNhnAAAEyQCYcKdiEzYf65RGlt2nitLmvq0MUXPKHLmjom7W3y9vuv1H+88mP6v3Wf19FX7tTb/+z183o9AIC3sXMOAMAEDelhDbjndiHDmZzpkBAwsVh0xprwr3zsu3rdC/fnd86HXH15Z1z3PtY859cDAHgbyTkAABNsWHabdsfzNefhTE53X03Sg8qbrOYcABBcJOcAAEwQi8SoMYdxk9WcAwCCi+QcAADAg9bvWj5pZ3aY15dKanPnQSVy9VpsndLOlhWKRZnoAGB+SM4BAAA8aKrO7KWSTKbU1n5IfakGNUYy2rTxWsVi0bK9X5Bs7jyopy5fLcuy9Jzryurs0sN3vcN0WAB8juQcCBAutAAAxWprP6TjPS2yLEsDva7a2jtoKlekRK6+YKJDIldvOCIAQcBsGCBARi+0Tp29Rcd716qt/ZDpkAAAHtWXaihIMPtSDYYj8o/F1im5ritJcl1XS0KDhiMCEATsnAMBwoUWAHiDH04yNUYyGug9NzKwMdpvOiTf2NmyQlZnlxK5ei0JDWrHmutMhwQgAEjOgQDhQgsAvMEPR8Y3bbxWbe0d+RsI0X5tume56ZB8IxaNUWMOoORIzoEA4UILALzBDyeZYrGo525xB2nQAAAgAElEQVQYAEA1IzkHAoQLLQDwBk4yAQBmi4ZwAAAAJbZp47W6rKlDF1/whC5r6uAkEwBgRuycA6gKfamkNnceVCJXr8XWKe1sWaFYNGY6LAA+NVPDN04yAQBmi+QcQFXY3HlQT12+WpZl6TnXldXZRTMfoMSq6SaYHxq+AQD8heQcQFVI5OoLmjMlcvWGIwKCp5pugvmh4RsAwF+oOQdQFRZbp+S6riTJdV0tCQ0ajggInmq6CdYYyRR8T6HhGwBgvtg5B1AVdraskNXZpUSuXktCg9qx5jrTIQGBs9g6ld8xH+lQ7rebYDPVkY/H6EoAQKlZo3d9Pc7t6eGONCqrqalBrDtUGusOJpRq3SVTSX1kpOZ89CaYn2rOP7K1a6yO3HVdXdZEHXk58f0OJrDuYEJTU4NVzPPYOQcAACURi8Z8XWNOHTkAwCRqzgEAAEQdOQDALJJzAAAA5evIL2vq0MUXPKHLmjqoIwcAVBTH2gGfmaph0WwaGQGzlexLae99Tyt7LKya5rTW71quKOsLAROLRakxBwAYw8454DNt7Yd0vKdFp87eouO9a9XWfmjax4FS2Hvf06p9vFWxo29T3ePv1p4PP206JAAAgEBh5xzwmakaFtHICOWUPRZWnUbWlyxlj4UNR4Sg6EsltXmkw/ti65R2tqzwVYd3AABKheQc8JnGSEYDvefmCI82LJrqcaAUaprTco+6smTJlava5ozpkKpeUEpZNnce1FOXr5ZlWfkZ6Z1dvu74DgDAXJGcAz6zaeO1amvvyF+QR/vHGhZN9ThQCut3LdcexZU9FlZtc0brdl2jVKpP3QceVU1dVtnBWt248k5F2fGsmNFSFsuyNNDrqq3dnzO5E7n6glM/iVy94YgAADCD5BzwmakaFtHICPMxU6IdjUV172O3Fvyezi9+TMtvuEiWVSPXddXd/YjW3H5/pUOfkVeOTZc6jqCUsiy2TuV3zEdO/SwJDZoOCQAAI0jOAQDqPvDorBPtmrqsLKtGUj45rKnLViLUWfPKselSxxGUUpadLStkdXYpkavXktCgdqy5znRIAAAYQXIOAJhTop0drJU7bsfz9FBtucOcE68cmy5VHKM78MdeVqN07069NneFXnFpzrelLLFojBpzAABEcg4A0NwS7RtX3qnu7kdUU5fV6aFa3XD9nRWIdPa8cmy6VHGM34F3X+PqN3/WpR0lTm69UgoAAEA1ITkHAMwp0Y5GY56sMZ/IK8emSxVHJU4CeKUUAACAalLx5Ny27bCkv5UUlnShpHsdx/l2peMAAJzjl0R7LrxybLpUcVTiJIBXSgEAAKgmJnbOPyTpoOM4n7Zt+7WSOiVdaSAOAAB8pxInAbxSCgAAQDUxkZx/UtLpkR9fKGnIQAwAAPhSJU4CmCoFSCZTams/pL5UgxojGW3aeK1isWhF3hsAANPKmpzbtv1eSR+U5EqyRv7/HsdxnrVte5GkuKQPlDMGAAAwO6ZKAdraD+l4T4ssy9JAr6u29g7t2Lq64nH8//buP8rus64T+PvG0plQktzJMSCiDYjwoKsL+OOISMWmYH/YrbSeFVpk6S+0uC4tkLUWVunRbXdPHdB4WGlhW6p1G8Qf0C6YrUi6WjjyU7uWdX3YH5gugiUlmaS0mbbZfPePe5NO0iSdJjPzzNx5vc7pSe7N9+b7+c75djLv7/N5ngcAWuh1XbfgJy2lfG+SWzOYb/6ns/jIwhcJACyo17z+w9k1ffaB12vGP5IP/M6rGlYEAHOiN5uDWiwI991JPpjkp2ut98z2c9u3PzB/RcFhrFu3yn3HgnPf0cJiue9WnzSVqT2PzXVf/bRdi6Iu5sdiue9YXtx3tLBu3apZHddizvm1ScaSbCql9JJM1VrPbVAHACwqo7i/+JO5po1XnJbJTbcO5pz3H8jGyzcscLUA0M6Ch/Naq/40ADiMUdxf/Mlc08RE/3FzzC0SB8By0WLkHGBREgJobRT3Fz/ea7JIHADLhXAOMCQEcCx27pjKTVfemeltqzO2flcuvW5D+sf4UGcx7C8+l9eTHP817ZhadVC43zE1u3l7ALDUCOcAQ0IAx+KmK+/M+G2vy8r00t3d5cbckre+79iWUmm1v/hMc3k9yfFf09o1u/ON+x8L92v7FnICYDQJ5wBDQgBHc6SFzaa3rc7K4Q4pvfQyvW31MZ+j1f7iMz3Z63mikfbjvSaLxAGwXAjnAENCAEdzpIXNxtbvSnd3l1566dJlfP3u1qUelyd7PXM90n6owy0SBwCjSDgHGBICOJojLWx26XUbcmNuyfS21RlfvzuXXHfqcZ+r5eKEM69nxbfcn32PPJprfvzjR5x/PpedA09krufDA8BiIpwDjKjZ7i89intrz4cjLWzWn+jP6Uhx0nZxwpnX8843fCjjt10yGEU/wqj4QnYOzPcoPQC0JJwDjKhf/N0/yZ8/7zUH2rAf/d0P5D++6bWPO24U99aeDwu5WNtiWZxwNqPi89E5cDz1AMBSJZwDjKjP7ugOCnif3dEd9rhR3Ft7PizkYm2LZXHC2YyKz0fnwPHUAwBLlXAOMKL27b4/3Yw27H0P3H/Y4xbD3toc7HgXJ5yrOesLOSq+FOsBgLnU67rDj6QsMt327bY0YmGtW7cq7jsW2lzedxe/8+Z8fNfKrFj5tOzb8428oj+dG9/y+scdt3NqZ94+nHO+v13bnPOl7e1X//GBOetd1+XkdUefs+77HS2472jBfUcL69at6s3mOCPnACPqnZf85DB0J9/WX5Frzj/nsMcthr21mVuLZc46ADB7wjnAiBK6l6/FMmcdAJg94RwAjmCpbjN3vHPWAYCFJ5wDwBHM3Gbub78xlb/6tZvyjO94waIP6hMT/QXbFx0AmBvCOcCImauVujl4m7m99/xZdrziiuy0HzwAMA+Ec4ARM7lp64GVur9xf5fJTUdfqZsjm7nNXMbmbj/4pdouDwDMH+EcYMRYqXvuXHvBK9Pb/Mf58r6n5r6v/112dGfOyX7wM9vljcIDAIlwDjByrNQ9d2aueL9z6qV5+zCo798P/ljNbJc/3lF4AGA0COcADR3a3vzeN52X4/3WbKXu+TGXW9PNbJc/3lF4AGA09Lqua13DbHTbtxv5YWGtW7cq7jvm28+/5w8OtDd3XZezv3pbfuNi88NH3c6pnXn78KHM/lH4lnPOfb+jBfcdLbjvaGHdulW92Rxn5BygoUPbm7c9qr15OZjLUXgAYDSsaF0AwHL2rN6D2d/B1HVd1j9FezMAwHJk5BygoZmrgX/biofyW//q3Py/va2rAgBgoQnnAA0d2t68dsJcOACA5Ug4B4AFsnPnVCY3bR2spL9mdzZecVomJvqtywIAFgFzzgFggUxu2pp7t1+QB/eek3vvf20mN21tXRIAsEgI5wCwQHZMrTpodf4dU6saVwQALBbCOQAskLVrdh+0Ov/avvUFAIAB4RwAFsjGK07LyetuzUkn3J6T192ajZdvaF0SALBIWBAOOGBqake23HFDxlZOZ/qh8Zx1xmXp9ydalwUjY2Kin2uuPq91GQDAImTkHDhgyx03ZMOZJ+Zlp67JaWedmC13XN+6JAAAWBaEc+CAsZXTBy1WNbZyunFFAACwPGhrBw6Yfmg8Xdel1+ul67o8vGe8dUmMMHt+AwA8xsg5cMBZZ1yWrVseySfu3JWtWx7Jmadf1rokRpg9vwEAHmPkHDig35/I+a++qnUZLBP2/AYAeIyRcwCasOc3AMBjhHMAmrDnNwDAY7S1A9CEPb8BAB5j5BwAAAAaE84BAACgMeEcAAAAGhPOAQAAoDHhHAAAABoTzgEAAKAx4RwAAAAaE84BAACgMeEcAAAAGjuhdQEALD47d05lctPW7JhalbVrdmfjFadlYqLfuiwAgJFl5ByAx5nctDX3br8gD+49J/fe/9pMbtrauiQAgJEmnAPwODumVqXX6yVJer1edkytalwRAMBoE84BeJy1a3an67okSdd1Wdt/oHFFAACjzZxzYEmamtqRLXfckLGV05l+aDxnnXFZ+v2J1mWNjI1XnJbJTbcO5pz3H8jGyze0LgkAYKQJ58CStOWOG7LhzBPT642l67ps2XJ9zn/1Va3LGhkTE/1cc/V5rcsAAFg2tLUDS9LYyumD5kSPrZxuXBEAABw74RxYkqYfGj9oTvTDe8YbVwQAAMdOWzuwJJ11xmXZsuX6jK2czsN7xnPm6Ze1LgkAAI6ZcA4sSf3+hDnmAACMDG3tAAAA0JiRc4ARsXPnVCY3bR1sf7ZmdzZecVomJvqtywIAYBaMnAOMiMlNW3Pv9gvy4N5zcu/9r83kpq2tSwIAYJaEc4ARsWNq1UHby+2YWtW4IgAAZks4BxgRa9fsPmh7ubX9BxpXBADAbAnnACNi4xWn5eR1t+akE27PyetuzcbLN7QuCQCAWbIgHMCImJjo55qrz2tdBgAAx8DIOQAAADQmnAMAAEBj2tphidk1tSN3bZ7Mmn1T2dXr55QLNmZNf23rsgAAgONg5ByWmLs2T+bCZ9+X8577SC58zn25a/Nk65IAAIDjJJzDErNm39RBe1mv2TfVuCIAAOB4CeewxOzq9Q/ay3rXin7jigAAgONlzjksMadcsDE3759zvqKfU87f2LokeEI7d05lctPW7JhalbVrdmfjFadlYsKDJQCA/YRzWGLW9Nfm7Dde27oMeFImN23NvdsvSK/Xyzfu7zK56VZ7sgMAzCCcw4iyqjuLyY6pVQetlbBjalXjigAAFhdzzmFEWdWdxWTtmt0HrZWwtv9A44oAABYX4RxGlFXdWUw2XnFaTl53a0464facvO7WbLx8Q+uSAAAWFW3tMKIGq7rfl16vZ1V3mpuY6JtjDgBwFMI5jCirugMAwNIhnMOIsqo7AAAsHeacAwAAQGPCOQAAADQmnAMAAEBjwjkAAAA0JpwDAABAY1ZrhyVs19SO3LV/u7ReP6dcsDFr+mtblwUAADxJRs5hCbtr82QufPZ9Oe+5j+TC59yXuzZPti4JAAA4BsI5LGFr9k2l1+slSXq9Xtbsm2pcEQAAcCy0tcMScmgb+yN7n5quezi9Xi9d12XXin7rEgEAgGMgnMMSsr+NfRDG78tv/481ufnvnzEI6yv6OeX8ja1LBAAAjoFwDkvA/hHzFf94dzZ/9dGc9cJnpn/SiXnm2HROeeO7WpcHAAAcJ+EcloADI+bP+dZ0XZcPfOr/5jUv+XZt7AAAMCIsCAdLwKELvz2SE3Lz3z9DGzsAAIwII+ewBOzq9dN19x1Y+G3ft7woZ7/x2tZlAQAAc0Q4hyXglAs25ub9q7Rb+A0AAEaOcA5LwJr+WiPlAAAwwsw5BwAAgMaEcwAAAGhMOAcAAIDGzDkHMjW1I1vuuCFjK6cz/dB4zjrjsvT7E63LAgCAZUM4h0Vm19SO3LV/ZfZeP6dcsDFr+mvn9Zxb7rghG848Mb3eWLquy5Yt1+f8V181r+cEAAAeo60dFpm7Nk/mwmffl/Oe+0gufM59uWvz5Lyfc2zldHq9XpKk1+tlbOX0vJ8TAAB4jHAOi8yafVMHBeU1+6bm/ZzTD42n67okSdd1eXjP+LyfEwAAeIy2dlhkdvX66br70uv10nVddq3oz/s5zzrjsmzZcn3GVk7n4T3jOfP0y+b9nAAAwGOEc1hkTrlgY27eP+d8RT+nnL9x3s/Z70+YYw4AAA0J57DIrOmvzdlvvLZ1GQAAwAIy5xwAAAAaE84BAACgMeEcAAAAGhPOAQAAoDHhHAAAABpb8NXaSylPTXJrkokkDyd5fa31qwtdBzB3pqZ2ZMsdN2Rs5XSmHxrPWWdcln5/onVZAACwZLQYOX9Dks/VWl+e5D8lubJBDcAc2nLHDdlw5ol52alrctpZJ2bLHde3LgkAAJaUBQ/ntdZNSa4Zvjw5yc6FrgGYW2Mrp9Pr9ZIkvV4vYyunG1cEAABLy7y2tZdSLk7y5iRdkt7w14tqrZ8vpXw8yfckeeV81gDMv+mHxtN1XXq9Xrquy8N7xluXBAAAS0qv67pmJy+llCQfrbV+5xMc2q5I4Ant3LkzH/yj38wJJz6YvY+clJ/+qSsyMWHOOQAAZDBQ/YRaLAj3S0m+XGv9vSQPJtk7m89t3/7AvNYFh1q3bpX7btZOyHk/ufHAq717/T97rNx3tOC+owX3HS2472hh3bpVszpuwcN5kpuS/E4p5ZIM5rxf1KAGAAAAWDQWPJzXWr+W5MyFPi8AAAAsVi22UgMAAABmEM4BAACgMeEcAAAAGhPOAQAAoDHhHAAAABoTzgEAAKAx4RwAAAAaE84BAACgMeEcAAAAGhPOAQAAoDHhHAAAABoTzgEAAKAx4RwAAAAaE84BAACgMeEcAAAAGhPOAQAAoDHhHAAAABoTzgEAAKAx4RwAAAAaE84BAACgMeEcAAAAGhPOAQAAoDHhHAAAABoTzgEAAKAx4RwAAAAaE84BAACgMeEcAAAAGhPOAQAAoDHhHAAAABoTzgEAAKAx4RwAAAAaE84BAACgMeEcAAAAGhPOAQAAoLETWhcAAEeyc8dUbrryzkxvW52x9bty6XUb0p/oty4LAGDOCecALFo3XXlnxm97XVaml+7uLjfmlrz1fee2LgsAYM5pawdg0Zretjq99JIkvfQyvW1144oAAOaHcA7AojW2fle6dEmSLl3G1+9uXBEAwPzQ1g7AgpvtXPJLr9uQG3NLpretzvj63bnkulMbVAsAMP+EcwAW3Gznkvcn+uaYAwDLgrZ2ABacueQAAAcTzgFYcOaSAwAcTFs7AAvOXHIAgIMJ5wAsOHPJAQAOpq0dAAAAGhPOAQAAoDHhHAAAABoz5xwAmJWdO6Zy05V3Znrb6oyt35VLr9uQ/kS/dVkAMBKEcwBgVm668s6M3/a6rEwv3d1dbswtFvYDgDmirR0AmJXpbavTSy9J0ksv09tWN64IAEaHkXMAliUt2k/e2Ppd6e7u0ksvXbqMr9/duiQAGBnCOQDL0ii3aM/Xg4dLr9uQG3NLpretzvj63bnkulPnoFoAIBHOAVimpretzsoRbdGerwcP/Yn+yDzAAIDFxpxzAJalsfW70qVLkpFr0TY3HACWHiPnACxLo9yibW44ACw9wjkAy9Iot2iP8oMHABhVwjkAjJhRfvAAAKPKnHMAAABoTDgHAACAxoRzAAAAaEw4BwAAgMaEcwAAAGhMOAcAAIDGhHMAAABoTDgHAACAxk5oXQAALGY7d0zlpivvzPS21RlbvyuXXrch/Yl+67IAgBEjnAPAUdx05Z0Zv+11WZleuru73Jhb8tb3ndu6LABgxGhrB4CjmN62Or30kiS99DK9bXXjigCAUSScA8BRjK3flS5dkqRLl/H1uxtXBACMIm3tAHAUl163ITfmlkxvW53x9btzyXWnti4JABhBwjkAHEV/om+OOQAw77S1AwAAQGPCOQAAADQmnAMAAEBjwjkAAAA0JpwDAABAY8I5AAAANCacAwAAQGPCOQAAADQmnAMAAEBjwjkAAAA0JpwDAABAY8I5AAAANCacAwAAQGPCOQAAADQmnAMAAEBjwjkAAAA0JpwDAABAY8I5AAAANCacAwAAQGPCOQAAADQmnAMAAEBjwjkAAAA0JpwDAABAY8I5AAAANCacAwAAQGPCOQAAADQmnAMAAEBjwjkAAAA0JpwDAABAY8I5AAAANCacAwAAQGPCOQAAADQmnAMAAEBjwjkAAAA0JpwDAABAY8I5AAAANCacAwAAQGPCOQAAADQmnAMAAEBjwjkAAAA0dkKrE5dSXpDkU0meXmt9pFUdAAAA0FqTkfNSyqokk0mmW5wfAAAAFpNWbe3vTXJVkocanR8AAAAWjXltay+lXJzkzUm6GW/fm2RzrfWeUkpvPs8PAAAAS0Gv67onPmoOlVK+mOTLSXpJXpLk07XWH1vQIgAAAGARWfBwPlMp5UtJnl9rfbRZEQAAANBY663UugxG0AEAAGDZajpyDgAAALQfOQcAAIBlTzgHAACAxoRzAAAAaGxe9zmfK6WUFUneleT7k4wlubrW+idtq2K5KKW8IMmnkjy91vpI63oYbaWU1Ul+L8nqJE9J8tZa66faVsWoKqX0kvx2khcmmU5yaa31/7StilFXSjkhyU1Jnp3kxCTX1Fr/c9OiWDZKKU9P8rkkr6i1frF1PYy+UsovJTkng5/rfrvW+v4jHbtURs5fl+SEWuspSV6V5Dsb18MyUUpZlWQygx9aYSG8Jcmf1Vp/LMlFSf5D23IYca9KMlZrfWmSqzJ4EA7z7WeS3F9r/dEkZyZ5d+N6WCaGD4auT/JQ61pYHkopL0/yw8N/Z38sybcf7filEs5PT/KVUspHkrw3iaerLJT3ZvADq2/iLJR3Jblh+PunJNnTsBZG38uS/JckqbV+OskPtC2HZeKDSX55+PsVSR5tWAvLy2SS9yT5SutCWDZOT/KFUsqHk9ye5CNHO3jRtbWXUi5O8uYM9kDfb3uSPbXWs0spP5rk5iQvb1AeI+oI9929STbXWu8Ztn7CnDrkvusNf72o1vr5Usq3JLklyZsalsjoW51k14zXe0spK2qt+1oVxOirtT6UHOhO+4Mkb29bEctBKeXCJF+rtX6slPK21vWwbHxzkpOTnJ3kOzII6C840sFLYp/zUsrmJB+stX5o+PqrtdZnNi6LEVdK+WKSL2cQml6S5NPDVmOYV6WU701yawbzzf+0dT2MrlLKO5P8Za31D4ev7621nty4LJaBUsq3J/njJO+utf5O63oYfaWUP0+y/8Hji5LUJOfUWr/WripGXSnl32XwUOg3hq/vzmC9g/sPd/yiGzk/gk8kOSvJh0opL0yyrXE9LAO11ufv/30p5UtJXtmwHJaJUsp3Z9Dy+dO11nta18PI+2QGT/P/sJTykiTuOeZdKeUZSe5I8i9rrXe2roflodZ6oOu2lHJnkp8TzFkAn8igC/I3SinfmuSpSb5+pIOXSjh/X5L3lFL+cvj6spbFsCztbzuG+XZtBrtSbBpOp5iqtZ7buCZG14eSvLKU8snh64taFsOycVWSfpJfLqX8Sgb/xp5Za324bVksI4u/dZiRUGv9aCnllFLKZzLIEj9faz3i/bck2toBAABglC2V1doBAABgZAnnAAAA0JhwDgAAAI0J5wAAANCYcA4AAACNCecAAADQ2FLZ5xwAmimlrE/yxST/ffjWiUn+IclFtdavHHLsM5O8r9Z69jGc569qrd93DJ97eZKra62nHubPfiKDfaVPSvJNST6c5B1H22d1sSulvCHJ7lrr7x/hz1+Z5Mpa6ysWtjIAOHZGzgFgdv6h1vp9w/++J8nnk7z70INqrV89lmA+/OyTDuYzPC5sl1LOSPJbSV5fa31xkh9M8sIkVx/HeRaDlyYZO/TNUkqvlPLWJJvjZxwAlhgj5wBwbP4iyT9LklLKl5J8OoPg+y+SfLDW+pxSyvuT7Ery/UmeleRXa603l1ImktyY5AVJppO8pdb6X0sp+2qtK0op70jy/CTPTbI2yXtrrZOllFXDzz0rybcm+Yta6+uPUuPbMhhR/99JUmt9uJTyxuF5U0p5XpL3Ds/xjSRvqrV+flj3g0lelmRNkjcneV2Sf5rkw7XWf11KeX2S84affXqSj9Ra3zr8e9+W5LVJ9ib50yS/mOTkJB9K8oUkL07yj0n+ea11qpRyepJfzeDnki8leUOtdefw63pLktOTPHX4tV2b5Jwkp5ZSvlpr/diM6/2uJCXJpUnedJSvCwAsOp4qA8CTVEp5SpJXJ/nEjLc/Wmv9riRfy8Gj2N9Waz0lg0A5OXzv3yb5n7XW784gcF4zfH/m5/5JklOT/ECSnyulvCjJTyT561rrj2QQ3l9aSnnxUUp9cZLPzHyj1vqVWuvW4cvfS/KbtdYXJnlLkj8aXluSPLPW+qIk70jy/iQ/O/z7fnb4kCDD2s4d1vqSUsqrSilnJjl7eOyLkzwvyWXD41+YZLLW+r0ZPLR4bSnlm5P8+yQ/Xmv9/gzC/HUzSt5ea/2hJDckeVut9eNJbk/yK4cE89Ra/7bW+rNJdh7lawIAi5KRcwCYnWeVUv4qSS+DOeefyWAu936fOeynBmEztdYvDEfMk+RHk5y///0kP3KYz22ute5JsqeUcnuSDbXWd5VSfrCUcnkGo8RrkzztKDXvG9b7OKWUk5I8t9Z627COT5dSvp7ByHOSbBn+ui3JPbXWrw8/9/Uk+6/j9lrr/cP3P5DktAw6ATbXWh8Zvn9TBg8g/iTJfbXWvxl+9gvD+n8og1H1O0spvQwGDr4+o9Q7Zhx/7lGuFQCWNOEcAGbnH55gTvieI7w/fZj3Hp35opRSMlhwbqa9M36/IsneUsovJPmpDEaRP5bke3KE8D302QxGt/9uxrmel+TfJPmFPL6DbkUe+9ngkSPUcrQaHz1MPb0Zf+fMr0U3/LNvSnJXrfVVw/pOTLJqxnHThxwPACNJWzsAzM5cBMP9f8dfJHlNkpRSXpBky3D19JnnOLeU8pThaPvZGYzAvzLJDbXWDwyPfVEG4fZIfj3JO0op3zk819OSvCvJ39daH0jyv0op+0PxS5I8I4MR6tlcQ5KcWUpZVUoZz6ATYEuSO5OcX0oZL6WckOSiJFsP89n9Pp3kh4cPDZJBG/2vP0ENe5M85QmOAYAlRTgHgNk52tZjR/qzQ9/f//odSZ5fSrk7gwXPfuYwx+/JYE77J5NcW2v9uyS/meTqUsrnMlgp/pNJnnOkomqtdyR5e5LfL6X8dZJPJflsrfUdw0N+JsnlpZS/yWBV93NrrXufxLV+LYN29b9Oclut9WO11o8m+UiSzyW5J4MF3t59mM/ur/G+JBcn+WAp5b9l8MDhLUc6fujPklxVSjnvKHUCwJLS67olu80pAIyk4WrtXa31V1vXciTD1U20t9AAAABGSURBVNpfXmu9uHUtADAKjJwDAABAY0bOAQAAoDEj5wAAANCYcA4AAACNCecAAADQmHAOAAAAjQnnAAAA0JhwDgAAAI39f+wmrsV1XuAI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4" descr="data:image/png;base64,iVBORw0KGgoAAAANSUhEUgAAA+cAAAPmCAYAAACGou4ZAAAABHNCSVQICAgIfAhkiAAAAAlwSFlzAAALEgAACxIB0t1+/AAAIABJREFUeJzs3Xt8XGd17//vHjmaUWJp71EyiSAJthNAcOjphZjLaTMWSU6JLRwa7LSplSovkXBREif2IeISCCimwQGq8kMENTJXteJlQSnizqCe84MXUumBYg6XU6CiAXIxQYoUaW/ZkUa2Nfv8oYyisS1rrNkzz1w+77+iWPPMkvy8JK+9nrUey/d9AQAAAAAAc0KmAwAAAAAAoNKRnAMAAAAAYBjJOQAAAAAAhpGcAwAAAABgGMk5AAAAAACGkZwDAAAAAGDYOlNv3NjYeKGkQ5L+++jo6C9NxQEAAAAAgGlGKueNjY3rJPVKmjXx/gAAAAAAFBNTx9q7JD0k6QlD7w8AAAAAQNEoeHLe2NjYJunJ0dHR/ynJKvT7AwAAAABQbCzf9wv6ho2Njd+RlHrmwz+UNCrptaOjo0+u9Brf933LIo8HAAAAAJScrJLZgifnyzU2Nn5b0puzGAjnT0wcKURIwJJYrFbsOxQa+w4msO9gAvsOJrDvYEIsVptVcm76KjVzTwYAAAAAACgSxq5Sk6TR0dGrTb4/AAAAAADFwHTlHAAAAACAikdyDgAAAACAYSTnAAAAAAAYRnIOAAAAAIBhJOcAAAAAABhGcg4AAAAAgGEk5wAAAAAAZOlnP/t33XnnmwNf1+g95wAAAAAABC2VSumT7/26Jn8QUZWd1PXveole+JLLcl734MF/0NDQN1RTc24AUWaicg4AAAAAKCuf/cj/1JG/a5b9gx1a/79a9Jm9P1Eqlcp53YsvvlT793cFEOGpSM4BAAAAAGVl6peWInKe/R+/2SjXnc553aamq1RVVZXzOqdDcg4AAAAAKCt1Gxd0TLNLH/uXPi7HiRqMaHX0nAMAAAAAyspNd79avZNf0FOH1qsqOqcb73mRQqHgatO+7we2VhrJOQAAAACgrFRVVemOD16ft/Utywp8TY61AwAAAACQpYaG56i391OBr0tyDgAAAACAYSTnAAAAAAAYRnIOAAAAAIBhJOcAAAAAABhGcg4AAAAAgGEk5wAAAAAAGMY95wAAAAAArOLEiRN64IH3amzsdzp+/LhuvvkWXXnllsDWJzkHAAAAAJSVVCql7o9+Vb96tEY14TndevN/1YtedFlOa/7zPyfkOI7e/e73amZmRq9/fUugyTnH2gEAAAAAZeXTf//P+sHPtmpm/s80PvOX+tsHf6xUKpXTmldf/ad6wxtukyT5fkrr1gVb6yY5BwAAAACUld/+Tlp3jrP08czTG+S60zmtGYlEVFNTo9nZp/Xud79Db3rT7bmGmYHkHAAAAABQVi6MpbRwYnbp4/U1j8txojmvOz4+prvuuk3btm3XNde8Ouf1lqPnHAAAAABQVt54y7Vy3S/p14+dp5rInG5p/S8KhXKrTU9NPaW7775Tb3nL2/XSl24OKNJnkZwDAAAAAMpKVVWV3vHW1wW6Zn9/n44cOaK+vk/o05/+uCzLUlfXR1RdXR3I+pbv+4EslGf+xMQR0zGgwsRitWLfodDYdzCBfQcT2HcwgX0HE2KxWiubz6PnHAAAAAAAw0jOAQAAAAAwjOQcAAAAAADDSM4BAAAAADCM5BwAAAAAAMNIzgEAAAAAMIx7zgEAAAAAWEUqldIHPnC/HnvsUYVCIXV03KNNmy4LbH2ScwAAAABAWUmlUnrfZ76sHx89R7Wa11tf/Yd6yfMvz2nN7353WJZl6aGHPqkf/eiH+tjHevTAA38bUMQk5wAAAACAMtMz+E31r3+VdKEtSXr7lz+vr/yPTQqF1t7ZHY+/Sn/yJ1skSWNjv1NtbV0QoS6h5xwAAAAAUFYePupL59pLHz8euUSuO53zuqFQSO97333q7u7Sn/7p1pzXy1g70NUAAAAAADBsQ40vf3526ePnJJ+Q40QDWftd77pPAwOD+sAH7tf8fDKQNSWOtQMAAAAAysyeG7Zp8u+/qB8/HVGdNa+3bvv9nI60S9LQ0Df05JNPqrW1TdXV1QqFQrKs4OrdJOcAAAAAgLJSVVWl/bfcEOiaTU1Xa//+fdq9+01aWDihPXs6VF1dHdj6JOcAAAAAAKwiEonove99IG/r03MOAAAAAIBhJOcAAAAAABhGcg4AAAAAgGEk5wAAAAAAGEZyDgAAAACAYSTnAAAAAAAYRnIOAAAAAECWpqentGPHa/TYY48Gui73nAMAAAAAykoqldLffPkL+lmVtH7+uO7c/Aq9eNPlOa974sQJ/c3fPKBIJBJAlJmonAMAAAAAysqBb35NX3/FFXrsqlfp51v/VPu+N6JUKpXzuj093Xrd63bqggtiAUSZieQcAAAAAFBWHlk4oVBt7dLH4w0XyXWnc1rzG9/4qqLRqF72slfK9/1cQzwFyTkAAAAAoKxcbIWUmptb+vj88Qk5TjSnNb/xja/qBz/4vu688836z//8pe6/v1PT01O5hrqEnnMAAAAAQFm5Y9t1mvri5/WLc0Jaf+y4dr/05QqFcqtNf/SjH1v67zvvfLPe+tZ3KhqtzzXUJSTnAAAAAICyUlVVpftu+Mu8rW9ZVuBrkpwDAAAAAHAWPvKR3sDXJDkHAABlzXOnNDLQJTvlyrMcxVs6ZDvBHUMEACAIDIQDAABlbWSgS20bx7Xj8mNq2zSukYEu0yEBAHAKknMAAFDW7JS71BtoWZbslGs4IgAATsWxdgAAELhiOkruWY58f1yWZcn3fXkhJ7f1iuhrAwCUD5JzAAAQuPRR8sWEeFx9A13aftv+QNY+2+Q43tKhvvTnhxzFd3Xk9P75/NoAAJWL5BwAAAQun0fJzzY5tp36QJPnbL82KuwAgLNBcg4AAAIX9FHy5Uz3kGf7tVFhB4Dyc8stf6X169dLkp7znOfqnnveE9jaJOcAACBwQR8lXy6fiX82sv3aTD9EAIBKlkql9NA3P6vD5x7TOXMLuulFTWrc9Pyc1jx27Jik/NxxLpGcAwCAPAj6KPly+Uz8s5Ht12b6IQIAVLL+b31Jv37NRp3jrNcxSQ/1D+lDGy5TKLT2C8sefviXSibn9Ja37NbCQkpvetPteslLfi+wmEnOAQBAScln4h8k0w8RAKCSjYeSOsdZv/Tx/MaoXHda9fXnr3nNSCSilpZWbd9+vR5//DF1dNylgYHBnBL+5UjOAQAA8qBUHiIAQDk6/0S1npxNat25EUlS9eOunP8SzWnNSy/doIsvvvSZ/36e6upsPfXUpGKxC3OOV5KCSfEBAAAAACgSbde8Ts/9wi90/IuHFDr4fd36glflXOH++te/rI9+9MOSpMnJCc3Nzer88y8IIlxJkuX7fmCL5ZE/MXHEdAyoMLFYrdh3KDT2HUxg38EE9h1MYN8hFydOnND+/fs0NvY7hUIhtbffqd/7vf+66utisVorm/U51g4AAAAAwCrWrVun97znr/O2PsfaAQAAAAAwjOQcAAAAAADDSM4BAAAAADCM5BwAAAAAAMNIzgEAAAAAMIzkHAAAAAAAw7hKDQAAAACALPT39+m73x3WiRMn9LrX3aDXvOa1ga1Ncg4AAAAAKCupVEqf+WafZs49Is1JW1/UrOdvekFOa/7oRz/Uz372U/X2fkpzc3P67Gc/E1C0i0jOAQAAAABl5Qvf+rzCrzlXG5wLJElf7P8n3b3h7QqF1t7Z/W//9j1t2nS57rnnbs3Ozur22/cEFa4kknMAAAAAQJk5EppRzLlo6ePwxhq57rTq689f85qu62p8fEwf/OD/pyee+K3e8Y636ODBLwQRriQGwgEAAAAAysy5J87V/Oz80sfJx+fkONGc1rRtW694xSu1bt06Pe95G1RdHZbrurmGuoTkHAAAAABQVv78mr+U94Up/fqLD+s3Bx/W9he8Nqcj7ZL0+7//h/r+9/+3JGlyckLJZFK2bQcRriSOtQMAAAAAykxVVZVu3f7mQNf84z++Uj/5yY/0xjfeLN+X7r777bIsK7D1Sc4BAAAAAMjCbbfdmbe1Sc4BAEDeeO6URga6ZKdceZajeEuHbKfedFgAABQdes4BAEDejAx0qW3juHZcfkxtm8Y1MtBlOiQAAIoSyTkAAMgbO+Uu9eNZliU7FdxUWwAAygnJOQAAyBvPcuT7viTJ9315IcdwRAAAFCd6zgEAQN7EWzrUl+45DzmK7+owHRIAAEWJ5BwAAOSN7dRr+237TYcBAEDRIzkHAAAAAGAVicTX9I1vfFWWZWl+fl4PP/xLfeUrQzrvvPWBrE9yDgAAAAAoK6lUSl/88gFZVeM6Nr9OL9/857psU2NOa27btl3btm2XJH3oQx/Qddf9WWCJucRAOAAAAABAmUl88zP6w1dM68qr6nT11nP13e99SqlUKpC1/+M/fq5HHvmNtm+/PpD10kjOAQAAAABl5fjCU6qtjSx9HGvw5brTgazd3/9pvf71bwxkreU41g4AAJZ47pRG0tPVLUfxlg7ZTr3psAAAOCshy9Hc3LhqaqolSZPjkuNEc1736NGjevzxx/RHf3RFzmudjOQcAAAsGRnoUtvGcVmWJd8fV99AF9PWAQAl5zXbbtYXvvhRVZ0zoWPH1ullL/0rhUK5Hxz/8Y//j6644uUBRHgqknMAALDETrmyLEuSZFmW7JRrOCIAAM5eVVWV/uKGPYGv+9hjj+q5z7048HUlknMAALCMZzny/XTl3JcXckyHBABA0Whpac3b2iTnAABgSbylQ33pnvOQo/iuDtMh5YQeegBAqSA5BwAAS2ynvqx6zOmhBwCUCq5SAwAAZYseegBAqSA5BwAAZWuxh96XJHroAQBFjWPtAACgbJVbDz0AoHyRnAMAgLJVbj30AIDyRXIOAAAAAMAqTpw4ofe97z6NjT2hqqp1etvb3qXnPW9DYOuTnAMAAAAAykoqldLQZz6s847+RrMK60WvvlUbn//inNb83ve+q1RqQQ899Cn94Aff18c+1qP77/9gQBEzEA4AAAAAUGa+NfhJvXb9T7Tzsjm1Xubq51/+kFKpVE5rXnrpBi0sLMj3fT399FGtW3dOQNEuonIOAAAAACgrVUefkNPwbPK8KXJErjut+vrz17xmTU2NnnjiCbW07NTMjKcPfODDQYS6hMo5AAAAAKCsnKi5ULPzJ5Y+fix5nhwnmtOan/vcQb3iFf9NAwOD6usb0P33d+r48eO5hrqEyjkAAAAAoKxcfcOb9Lm/n1bd049qzoro8m1tCoVyq03X1dVp3brFFHr9+lotLCwolVqQFMzxdsv3/UAWyjN/YuKI6RhQYWKxWrHvUGjsO5jAvoMJ7DuYwL5DLubm5vTAA+/VU09N6sSJE/qLv9ila6559aqvi8VqrWzWN1I5b2xsDEn6uKRGSSlJ7aOjoz83EQsAAAAAAKupqanRe9/7QN7WN9Vzfp0kf3R09EpJ75a031AcAAAAAAAYZyQ5Hx0d/bKkNz3z4UZJ0ybiAAAAAACgGBgbCDc6OppqbGzsk3S9pBtMxQEAAAAAgGnGB8I1NjZeKOnfJL14dHR0boVPK4mpdQAAAAAAnKSoB8L9laRLRkdH3y8pKWlBi4PhVsRURRQa0zxhAvsOJrDvYAL7Diaw72BCLFab1eeZOtY+KOnTjY2N33kmhj2jo6PzhmIBAAAAAMAoI8n56OjorKQbTbw3AAAAAABn6/jx49q/f5+eeOK3Ou+89br77rfr4osvCWx9YwPhAAAAAADIh1QqpaGPPqDzHv13zYbX60U379XGF70kpzW/8pUv6txzz9WBA5/WY489qr/92w/oQx96MKCIzd1zDgAAAABAXnzr7/9Or/3ZV7Vz/lG1zvxMP3/w3UqlzjjmbFWPPPIbvfKVfyxJet7zNujRR38TRKhLqJwDAICS4rlTGhnokp1y5VmO4i0dsp1602EBAIpI1e9+I+ecZ2vRm54el+tOq77+/DWv+YIXvFD/+q//onj8Vfr3f/+/mpyckO/7sqyshrGviso5AAAoKSMDXWrbOK4dlx9T26ZxjQx0mQ4JAFBkTsQu0eyJZyvlj9VcIMeJ5rTma17zWp177rm644436l/+5TtqbHxxYIm5ROUcAACUGDvlLv1jyLIs2SnXcEQAgGJz9S136XPuU6p77Oeai6zX5a17FQrlVpv+xS9+riuueLnuvPMt+o//+IXGxn4XULSLSM4BAEBJ8SxHvj8uy7Lk+768kGM6JABAkamqqtL2t94f6JqXXnqpOjsf0j/8w6dUW1urd7zj3YGuT3IOAABKSrylQ33pnvOQo/iuDtMhAQAqgG07+vCH/y5v65OcAwCAkmI79dp+237TYQAAECgGwgEAAAAAYBjJOQAAAAAAhpGcAwAAAABgGMk5AAAAAACGkZwDAAAAAGAY09oBAABO4rlTGklf12Y5ird0yHbqTYcFAChjJOcAAKAs5ZJgjwx0qW3juCzLku+Pq2+gi+vbAAB5xbF2AABQltIJ9o7Lj6lt07hGBrqyfq2dcmVZliTJsizZKTdfYQIAIInkHAAAlKlcEmzPcuT7viTJ9315IScvMQIAkMaxdgAAUJYWE+z00fSzS7DjLR3qSx+JDzmK7+rIY6QAAJCcAwCAMpVLgm079fSYAwAKiuQcAACUJRJsAEApoeccAAAAAADDSM4BAAAAADCM5BwAAAAAAMPoOQcAlA3PndJIegCY5Sje0iHbqTcdFgAAwKqonAMAysbIQJfaNo5rx+XH1LZpXCMDXaZDAgAAyArJOQCgbNgpV5ZlSZIsy5Kdcg1HBAAAkB2ScwBA2fAsR77vS5J835cXcgxHBAAAkB16zgEAZSPe0qG+dM95yFF8V4fpkAAAALJCcg4AKBu2U6/tt+03HQYAAMBZ41g7AAAAAACGkZwDAAAAAGAYyTkAAAAAAIbRcw4AMM5zpzSSHuRmOYq3dMh26k2HtSrXnVJi6IDCNUklZyNq3toux4maDgsAAJQgknMAgHEjA11q2zguy7Lk++PqG+gKZLBbvpP+xNABXb2tWpYVlu/7SiR6tevGewJbHwAAVA6OtQMAjLNTrizLkiRZliU75Qaybjrp33H5MbVtGtfIQFcg66aFa5IZcYdrkoGuDwAAKgfJOQDAOM9y5Pu+JMn3fXkhJ5B185X0pyVnIxlxz89FAl0fAABUDo61AwCMi7d0qC99/DzkKL6rI5B1F5P+9HH54JL+tOat7UokehWuSWp+LqJt17YHuj4AAKgcVvqJf5HzJyaOmI4BFSYWqxX7DoXGvgtWRs/5M0l/KQyaKzT2HUxg38EE9h1MiMVqrWw+j8o5AKBs2U59IIPlAAAA8o2ecwAAAAAADKNyDgAAcBr5vooPAIDlqJwDAACcRr6v4gMAYDkq5wAABMCbntJId6dsd0ye3aD43n2yo1RZS1m+r+IDAGA5KucAAARgpLtTbROHtOPEb9U2eUgj3Z2mQ0KOFq/ie/Ye+6Cv4gMAYDkq5wAABMB2xzKrrO6Y4YiQq3hLh/pOuooPAIB8ITkHACAAnt0gf/KwLMtarLI6DaZDQo64ig8AUEgk5wAABCC+d5/60j3nToPie/aZDgkAAJQQknMAAAJgR+u1/b4HTYcBAABKFAPhAAAAAAAwjMo5AAAlzHWnlBg6oHBNUsnZiJq3tstxoqbDAgAAZ4nKOQAAJcibntLX7rtT37nrtTrnp9/W7/9Rta5prlZiqNd0aAAAYA1IzgEAKEHpe9XfUJdSu3tEP+n9jizLUrgmaTo0AACwBiTnAACUoJPvVa+fScr3fc3PRQxHBgAA1oKecwAAStDJ96qPzq/TWOKYtl3bnv0a01Ma6e7UBUcnNHleTPG9+2RH6/MYNQAAWAnJOQAAJejke9V37Tn7xDp9NN6yLPlzj6qvu9PYdXAMtgMAVDqScwAASlAQ96qffDTedseCCG1NEkMHdPW2allWWL7vK5Ho1a4b7zEWDwAAhUZyDgCAAekj5bY7Js9uMHKk/OSj8Z7TkJf3yaYqHq5JyrLCksRgOwBARSI5BwDkxHOnNDLQJTvlyrMcxVs6ZDv0La8m40j55GEjR8rTR+MvODqhyfUxxffsy8v7ZFMVT85G5Pv+0oOCbAbbFcMDDgAAgkJyDgDIychAl9o2jj+TVI2rb6BL22/bbzqsolcMR8rTR+NjsVpNTBzJ2/tkUxVv3tquRKJX4Zqk5uciWQ22K4YHHAAABIXkHACQEzvlZiaZKTfjz6msn16hjpQXg2yq4o4TPese82J4wAEAQFC45xwAkBPPcuT7viQtJpkhJ+PP05X1HZcfU9umcY0MdJkIs+jE9+5TX2yzBtddrL7Y5rwdKS8GzVvb9a3EMf3Ltz196yyvezsTz27I3Htl/IADAFD+qJwDAM5otcp3vKVDfek/DzmK7+rIeP1qlfVKFcS09VKxlqp4Nk6+Tq6cH3AAAMofyTkA4IxW6ym3nfoz9pgvVtbHnz2+fVJlHVirSnrAAQAofyTnAIAzyrXyvVplHQAAACTnAIBV5Fr5Xq2yDgAAAJJzAMAqqHyXNu4CBwCgNJCcAwDOiMp3aeMu8MJz3Sklhg4oXJNUcjai5q3tcpyo6bAAAEWOq9QAAChj3AVeeImhA7p6W7WuvMrWNc3VSgz1mg4JAFACSM4BAChj3AVeeOGaZMYDkXBN0nBEAIBSwLF2AADKGHeBF15yNiLf95eGKM7PRUyHBAAoASTnAACUMe4CL7zmre1KJHoVrklqfi6ibde2mw4JAFACSM4BAKfw3CmNpCe0W47iLR2yHSZ8A9lwnKh23XiP6TAAACWG5BwAcIqRgS61bUzfbT6uvoEuJrajYjBtHQBgAgPhAACnsFNu5oTvlGs4IqBwmLYOADCB5BwAcArPcjInfIccwxEBhcO0dQCACRxrBwCcIt7Sob50z3nIUXxXh+mQgIJh2joAwASScwDAKWynnh5zVCymrQMATCA5BwAAOSm3AWpMWwcAmEByDgAIBNevVa70ADXLCsv3fSUSvSS3AACcJQbCAQACkb5+bcflx9S2aVwjA12mQ0KBMEANAIDckZwDAALB9WuVKz1ATRID1AAAWCOOtQMAArF4/dr40oRrrl8rbWfTR84ANQAAckdyDgAIBNevlZez6SMv1gFq5TaoDgBQ3kjOAQCB4Pq18rLYRx6WZK6PPNfkmkF1AIBSQs85AAA4RTH0kaeT6yuvsnVNc7USQ71n9XoG1QEASgmVcwAAcIpi6CPPtXqffsCQnoPAoDoAQDEjOQcAAKcohj7yXJPrYnjAcDr0wgMATofkHAAA5I03PaWR7k7Z7pg8u0HxvftkR+uzem2uyXUxPGA4HXrhAQCnQ3IOAADyZqS7U20Thxar35OH1dfdqe33PZjVa4s1uc5VMQzbAwAUHwbCAQCAvLHdsYyhbLY7Zjgi84ph2B4AoPhQOQcAAHnj2Q3yJw8v9Y17ToPpkIwr1l54AIBZJOcAACBv4nv3qS/dc+40KL5nn+mQjCvX4/oAgNyQnANAmfPcKY0MdMlOufIsR/GWDtlOdgO5UD6mvWn1DA9qpi6kWm9Bu5t2Kmrnf0K4Ha3PusccAIBKRs85AJS5kYEutW0c147Lj6lt07hGBrpMhwQDeoYHdaR1s0LXX6GjN79MPcODpkMCAADLUDkHgDwqhqq1nXIzB3Kl3IK+P4rDTF1IoWX7YKaO5/MAABQTfjMDQB4VQ9Xas5yMydBeyCl4DDCv1lvI2Ad1MynDEQEAgOWonANAHhVD1Tre0qG+dPU+5Ci+q6PgMcC83U071dO/2HNeN5PSHVt2mA4JAAAsQ3IOAHm0WLUeX7pG6he/flzqub2gR9xtp17bb9uf9/dBcYvaUd173a2mwwAAACvgWDsA5FG8pUN9j1ykwV9Va///elK3/zeHwWwAAAA4BZVzAMijjKp1z+2Krj8micFsAAAAyETlHAAKhMFsAAAAWAmVcwAoEAazAWfHdaeUGDqgcE1SydmImre2y3GipsMCACAvSM4BoEAYzAacncTQAV29rVqWFZbv+0okerXrxntMhwUAQF5wrB0AABSlquqjGVcRVlUfNRwRAAD5Q3IOAACK0k8feTJjTsNPH3nScEQAAOQPx9oBAEBROtL4B/rw/39YDdULGjtWpdnGPzAdEgAAeUNyDgAAitIFJyI6+vpd+p1lyfd9xfoPmQ4JAIC8ITkHAABFaXfTTvX0D2qmLqS6mZTu2LLDdEgAAOQNyTkAAChKUTuqe6+71XQYAAAUBAPhAAAAAAAwrOCV88bGxnWSPiVpo6RqSe8bHR39aqHjAAAgSN70lEa6O2W7Y/LsBsX37pMdrTcdFgAAKBEmjrX/laTJ0dHRmxsbG6OSfiyJ5BwAUNJGujvVNnFIlmXJnzysvu5Obb/vQdNhlT3XnVJi6IDCNUklZyNq3toux4maDgsAgLNmIjn/R0mff+a/Q5KOG4gBAIBA2e6YLMuSJFmWJdsdMxxRZUgMHdDV26plWWH5vq9Eole7brzHdFgAAJy1gifno6Ojs5LU2NhYq8Uk/V2FjgEAgKB5doP8ycOLlXPfl+c0mA6pIoRrkrKssKTFhyLhmqThiAAAWBsj09obGxsvlTQo6aOjo6Ofy+Y1sVhtfoMCToN9BxPYd6Xpdfd/SJ+9/+1a/9QTOnr+c/W6ez8gp750/i5Ldd/5qfXyfX/poYj82pL9WioRf1cwgX2HYmX5vl/QN2xsbLxI0rcl3TE6OvrtLF/mT0wcyWNUwKlisVqx71Bo7DuYUMr7znWnlRjqVbgmqfm5iLZdS895qSjlfYfSxb6DCbFYrZXN55monN8jyZH07sbGxvdI8iVtGx0dnTcQCwAAKGGOE6XHHABQFkz0nO+VtLfQ7wsAAAAAQLEy0nMOAABQDrjKDQAQFJJzAAAQmEpLVrnKDQAQlJDpAAAAQPlIJ6tXXmXrmuZqJYZ6TYeUV4tXuT17vz1XuQEA1orkHAAABKbSktXkbETpm29839f8XMS8uyKMAAAgAElEQVRwRACAUsWxdgAAEJh0spq+d7zck9Xmre1KJDKvcgMAYC1IzgEAQGDKNVmd9qbVMzyombqQar0F7W7aqagd5So3AEBgSM4BADmrtCFgWFm5Jqs9w4M60rpZIcvSUd9XT/+g7r3uVtNhAQDKCD3nAICcVdoQMFSembpQRi/9TB3/hAIABIvKOQCUKM+d0shAl+yUK89yFG/pkO3UG4llcQhYWFJlDAFD5an1FnR0WS993UzKdEgAgDJDcg4AJWpkoEttG8efSRbG1TfQpe237TcSS6UNAcPKVurNLnW7m3aqp3/x66qbSemOLTtMhwQAKDMk5wBQouyUm3HM1k65xmIp1yFgOHvl2psdtaNl8XUAAIoXyTkAlCjPcuT740vVai/kGIulXIeA5UsxtSQEbaYupJDB3uxyrdwDAMofyTkAlKh4S4f60gleyFF8V4fpkJClYmpJCNpaerO96SmNdHfKdsfk2Q2K790nO7q2hxXlWrkHAJQ/knMAKFG2U182CV2lKaaWhKAt782OPJVU8viC3vadT5+xij3S3am2iUOLCf3kYfV1d2r7fQ+u6f1NV+4BAFgrknMAAAqsmFoSgnBy5fvOZyrf93/1kzpyy+pVbNsdy3xY4Y6tORamqgMAShWPkwEAKLB4S4f6HrlIg7+qVt8jF5V8S0K68r3jxG/VNnlII92dkrK/G9yzG+T7viQtPqxwGtYcy+6mnartP6TUl36o2v5DTFUHAJQMKucAABRYubUkrFT5zraKHd+7T33pyrvToPiefWuO5XRT1RkSBwAoBSTnAAAgJ57dIH/y8LPH9J+pfGd7N7gdrV9zj/lKlifkj//iP/W8d9zIkDgAQFEjOQcAAGuSToAnX96on33p13p5JKynL7h4qfJt8m7w5VPbVTWX1fF6AABMIjkHAABZWz787V+fntVTB96uyPmOpm6K67v9h4qmIr18avuJo7Pyszhez/F3AIBJPDoGAABZWz787W+qpxR7/yckFV9FutZbWBoyd/HWV+qx9//jqkPilqrt11+hoze/TD3Dg4UMGQBQ4aicAwBQQK47pcTQAYVrkkrORtS8tV2OUzrV2ZOHv22cmtJPpaK7tmx5v/sFMyl17upYtQq+0h3pVNQBAIVAcg4AQAElhg7o6m3VsqywfN9XItGrXTfeYzqsrJ08/O3wjK/Ul354xoFvJqyl332l6fLL+9cZKAcAyBeScwAACihck5RlhSUtVmfDNUnDEZ2dk689e/OefbKj9abDCsRK0+VXqqgDABAkknMAAAooORvJGE42PxcxHdJZCeLas+VD5Ty7QfG9xZHgr1Rtz/a+dgAAckFyDgBAATVvbVci0atwTVLzcxFtu7bddEgFlx4qZ1mW/MnD6uvuDPye8yBle187AAC5IDkHAKCAHCda8B7zYqtUnzxU7ulH/q/e9p1PF+2wNZP3tQMAKgdNUwAAlLnl15+1TR7SSHen0Xg8u2HpmjPf9/WrF1zK9WUAgIpH5RwAgDwzXbk+uVJtu2MFe+/TWT5UbvjYnJ5655tUrdWHrXGlGQCgnFE5BwAgz0xXrk+uVHtOQ0Hf/2TpoXLxD39eqa3X65xo3VJsZxq2tnSlGVV2AEAZonIOAECema5cn3z9WXzPvoK+/5mczbA1rjQDAJQzknMAAPLMsxvkTx5euoqr0JXrIK4/y5f0sLX0kfUHfvylFY+sZ3ulGcffAQCliEfOAADkWXzvPvXFNmtw3cXqi20uqsp1scjmyPrupp2q7T+k1Jd+qNr+QytW2Tn+DgAoRVTOAQDIs2KuXBeLbI6sZ3ulGcffAQCliOQcAAAYsfz4+WO/+E81NL1AkWjdqoPhVpPt8XcAAIoJyTkAADBi6fi5ZWnDn71Uj73/H3Xpi5+/6mC41ZzNkDkAAIoFyTkAADhFIYaqLT9+fsw7quPVi/+dvvZtrbI9/g4AQDGhCQsAAJyiEEPVar2FpUT8cOJ7uvwtf84QNwBAxSI5BwAAp5ipC2XczZ6PoWrLp6+H51N5fz8AAIoZx9oBAKfluVMaGeiSnXLlWY7iLR2ynXrTYZU8b3pKI92dst0xeXaD4nv3yY4W3/e1EEPVlh8//+uvfIIhbgCAimbl2tdVIP7ExBHTMaDCxGK1Yt+h0Ipp333toXeqbeP4UrLU98hF2n7bftNhlbyv3Xen2iYOPft9jW02fs3a6fbd8p7z9FC1oHvOTb4fzCumn3eoHOw7mBCL1VrZfB6VcwDAadkpN+OYsZ1yDUdUHmx3LPP76o4Zjuj0Cj1UjSFuAIBKR0MXAOC0PMtZGtbl+768kGM4ovLg2Q2Z31enwXBEAACgGFA5BwCcVrylQ33pnvOQo/iuDtMhZSjVnvj43n3qS/ecOw2K79lnOqSCKcT1bAAAlCp6zoEV0JMEE9h32auknnjXnVJi6IDCNUklZyNq3toux1lbUnu6gXTPf+GGguy7+7/6SR1p3bz0d1bbf4ij7BWMn3cwgX0HE7LtOedYOwCgJFVST3xi6ICu3latK6+ydU1ztRJDvWtea6S7U20Th7TjxG/VNnlII92dAUZ6ZoW4ng0AgFLFsXYAQGCCrPCuZrEn/tnKeTn3xIdrkrKssKTFpDZck1zzWiYH0hXiejYAAEoVyTkAIDDpCq9lheX7vhKJXu268Z68vFex98QHKTkbkb8sqZ2fi6x5Lc9ukD95+NmHGgUYSJfuNZ9cN68n3/85PeeFl6n+aUt3bNkhSXrk8d/oE/+0X7ELz9HEk8f1hhveqY2Xbsp7XAAAFBOScwBAYIKs8K7GdurLtsf8ZM1b25VI9Cpck9T8XETbrm1f81omBtL1DA/qSOtm1ViWnneaXvNP/NN+3Xnri5YeGDz4yf26/398PO9xAQBQTEjOAQCBybXCW8hj8aXEcaKBnUCwo/Xaft+DgayVrZm6kEJn6DWPXXhOxlH72IXnFDQ+AACKAck5ACAwuVZ4C3ksHoWzWq/5xJPHMx7qTDx53FCkAACYQ3IOAAhMrhXeQh6LR+Hsbtqpnv7F+83rZlJLveZpb7jhnXrwk5k95wAAVBqScwBA0Qhy8BmKR9SOnvE+842XbqLHHABQ8UjOAQBFI8jBZygerjetg8P9WqhLKeSFdFNTqxw7+FkC6anwM3Uh1XoL2t20U9E8vA8AAPlAcg4AKBpBDj5D8Tg43K9LWjcsnYg42N+v26+764yvWUuinZ4KH7IsHfV99fQPnrFiDwBAMQmt/ikAAABrt1CXypjGvlCXWuUVyxLt66/Q0Ztfpp7hwVVfM1MXynifk6fCAwBQzPitBQAA8irkheT7viTJ931Vzaz+z4+1JNq13kLG+5w8FR4AgGLGsXYAAJBXNzW16mD/Ys951UxILVtaV33Natevnc5qU+EBAChmVvoJc5HzJyaOmI4BFSYWqxX7DoXGvoMJQe67oIayLV8nnWgz3K288PMOJrDvYEIsVmtl83lUzgEAQGCCGsq22vVrAACUG3rOAQBAYBjKBgDA2lA5BwAUhOdOaWSgS3bKlWc5ird0yHbqTYeFgK2lVxwAAJCcAwDy5ORk/PiJY3rjC6afSdrG1TfQpe237TcdJgLGUDYAANaG5BwAkBcjA11q2zi+lIx/+vsTsqwLJS0ed7ZTruEIkQ/0igMAsDYk5wCAnHjTUxrp7pTtjsmzGxTfu092tF52ys3oPZ6cmZe/7LizF3IMRw4AAFA8SM4BADkZ6e5U28ShxaR78rD6uju1/b4H5VmOfH98KRk/75KXqO+RyOIx95Cj+K4O06EDAAAUDZJzAEBObHcso0Juu2OSpHhLh/rSPechR9fewgC4crfSKQoAALA6knMAQE48u0H+5OFnj6s7DZIk26kvioFvrjulxNABhWuSSs5G1Ly1XY4TNR1WWVrpFAUAAFgdl48CAHIS37tPfbHNGlx3sfpimxXfs890SBkSQwd09bZqXXmVrWuaq5UY6jUdUtla6RQFAABYHZVzAEBO7Gh9UVdHwzVJWVZY0mLCGK5JGo6ofK10igIAAKyO5BwAUNaSs5GMKfHzcxHTIZWt+N596kv3nDsNRXeKAgCAYkZyDgAoa81b25VI9Cpck9T8XETbrm03HVLZKtQpCteb1sHhfi3UpRTyQrqpqVWOvfocgWlvWj3Dg5qpC6nWW9Dupp2KZvE6AAAKgeQcAFDWHCeqXTfeYzoMBOjgcL8uad2wdBriYH+/br/urlVf1zM8qCOtmxWyLB31ffX0D+re624tQMQAAKyOgXAAAKCkLNSlMgbPLdSlsnrdTF0o43UzdfwzCABQPPitBAAASkrIC8n3fUmS7/uqmsnunzO13kLG6+pmskvqAQAoBI61AwCAknJTU6sO9i/2nFfNhNSypTWr1+1u2qme/sWe87qZlO7YsiPPkQIAkD0r/QS5yPkTE0dMx4AKE4vVin2HQsvXvvPcKY0MdMlOufIsR/GWDtlOfeDvg9LEzzuYwL6DCew7mBCL1VrZfB7H2gGgAowMdKlt47h2XH5MbZvGNTLQZTokAAAALMOxdgCoAHbKzRiEZafcrF/rulNKDB1QuCap5GxEzVvb5ThcPwUAABAkKucAUAE8y8kYhOWFnKxfmxg6oKu3VevKq2xd01ytxFBvvsIEAACoWFTOAaACxFs61JfuOQ85iu/qyPq14ZqkLCssabHqHq5J5itMAACAikVyDgAVwHbqtf22/Wt6bXI2It/3ZVmWfN/X/Fwk4OgAAABAcg4AOKPmre1KJHoVrklqfi6ibde2mw4JAACg7JCcAwDOyHGi2nXjPabDAAAAKGsMhAMAAAAAwDCScwAAAAAADONYOwAAOGuuN62Dw/1aqEsp5IV0U1OrHDtqOiwAAEoWlXMAAHDWDg7365LWDdp4/WW69OYNOjjcbzokAABKGsk5AAA4awt1KVmWJUmyLEsLdSnDEQEAUNo41g4AAM5ayAvJ931ZliXf91U1UzzP+6e9afUMD2qmLqRab0G7m3YqypF7AECRIzkHAABn7aamVh3sX+w5r5oJqWVLq+mQlvQMD+pI62aFLEtHfV89/YO697pbTYcFAMAZkZwDAICz5thR3X7dXabDOK2ZupBCy47cz9QVT1UfAICV8NsKAACUlVpvQb7vS5J831fdDP3wAIDiR+UcAACUld1NO9XTv9hzXjeT0h1bdpgOCQCAVZGcAwCAshK1o/SYAwBKDsfaAQAAAAAwjOQcAAAAAADDSM4BAAAAADCM5BwAAAAAAMMYCAcAqAiuO6XE0AGFa5JKzkbUvLVdjhM1HRYAAIAkknMAQIVIDB3Q1duqZVlh+b6vRKJXu268x3RYJWvam1bP8OJ1ZbXegnY37VTU5mEHAABrRXIOAKgI4ZqkLCssSbIsS+GapOGISofrTevgcL8W6lIKeSHd1NSqnuFBHWndrJBl6ajvq6d/kOvLEAhvekoj3Z2y3TF5doPie/fJjtabDgsA8o7kHABQEZKzEfm+L8uy5Pu+5ucipkMqGQeH+3VJ64al793B/n7N1NUqZFmSFh92zNQxxgbBGOnuVNvEocX9NnlYfd2d2n7fg6bDAoC8IzkHAFSE5q3tSiR6Fa5Jan4uom3XtpsOqWQs1KVkLUvEF+pSqvUWdHTZw466mZThKFEubHcsY7/Z7pjhiACgMEjOAQAVwXGi9JivUcgLZZw6qJoJaXfTTvX0L/ac182kdMeWHabDRJnw7Ab5k4eX9pvnNJgOCQAKwvJ933QM2fAnJo6YjgEVJharFfsOhca+gwmr7bvlPedVMyG1bGmVw/A35GilfZfRc+40KL6HnnMEh9+zMCEWq7Wy+TySc2AF/PCGCew7mMC+gwnsO5jAvoMJ2SbnTG8BAAAAAMAwknMAAAAAAAxjIBwAAEVo2ptWz/DiwLVab0G7m3YqSp83AABli8o5AABFqGd4UEdaNyt0/RU6evPL1DM8aDokAACQR8aS88bGxlc0NjZ+29T7AwBQzGbqQhl3Pc/U8TwdAIByZuQ3fWNj41slfVxS2MT7AwBQ7Gq9BaVvVPF9X3UzKcMRAQCAfDLVc/6wpNdJ6jf0/gAAFLXdTTvV07/Yc143k9IdW3aYDgkAAOSRkeR8dHT0i42NjRtMvDcAAKUgakd173W3mg4DAAAUSMlMa4/Fak2HgArEvoMJ7DuYwL6DCew7mMC+Q7EynZxb2X7ixMSRfMYBnCIWq2XfoeCC3HeeO6WRgS7ZKVee5Sje0iHbqQ9k7VLjulNKDB1QuCap5GxEzVvb5ThcS5bGzzuYwL6DCew7mJDtAyHTo199w+8PAGVrZKBLbRvHtePyY2rbNK6RgS7TIRmTGDqgq7dV68qrbF3TXK3EUK/pkAAAADIYq5yPjo4+KumPTb0/AJQ7O+VmXMVlp1zDEZkTrknKshYvCLEsS+GapOGIAAAAMpk+1g4AyBPPcuT747IsS77vyws5pkMyJjkbke/7S9+L+bmI6ZBKgjc9pZHuTtnumDy7QfG9+2RHK7M1AgCAfCM5B4AyFW/pUF+65zzkKL6rw3RIxjRvbVci0atwTVLzcxFtu7bddEglYaS7U20ThxYfakweVl93p7bf96DpsAAAKEsk5wBQ4laqbtpOvbbftt90eEXBcaLadeM9psMoObY7ltka4Y4ZjggAgPJleiAcACBH6ermjhO/VdvkIY10d5oOCWXCsxvk+4uzW33fl+c0GI4IAIDyReUcAEoc1c384Po1Kb53n/rSpzKcBsX37DMdEgAAZYvkHABKnGc3yJ88/OzgN6qbgUhfv2ZZYfm+r0Sit+KOxtvRenrMAQAoEJJzAChxVDezc7aVcK5fAwAAhURyDgAljupmds62Es71awAAoJBIzgEAFeFsK+FcvwYAAAqJ5BwAikD6OrQLjk5o8rzY0nVoCE5yNiLPm9N3v/Owas49R79+OCnXnV7xaDvXrwEAgEKy0lekFDl/YuKI6RhQYWKxWrHvUChfu+9OtU0cWjpC3RfbzFH1gLnutHo/sUevf9MfLH2fv5U4VhEJ+LQ3rZ7hQc3UhVTrLWh3005F7WcfSvDzDiaw72AC+w4mxGK1VjafR+UcAIoA16Hln+NE9cIXbsr4PlfKkLee4UEdad2skGXpqO+rp39Q915366qvc71pHRzu10JdSiEvpJuaWuXYxXudXKnFCwDAciHTAQAAnrkO7ZmTTFyHlj/pIW+SKmrI20xdKOOhxExddr/+Dw7365LWDdp4/WW69OYNOjjcn88wc1Zq8QIAsByVcwAoAunr0C44OqHJ9TGuQ8uTSh3yVust6OiyyfN1M6msXrdQl8pI6hfqsnudKaUWLwAAy5GcA0ARSF+HdrpeuPSwONsdk2c3MCwuB5U65G1300719C/2nNfNpHTHlh1ZvS7khTKuk6uaKe4Dd6UWLwAAyzEQDlgBA0Ngwun2HcPiEJSVerJX+nm3/POrZkJq2VLcPdylEi8P3BbxexYmsO9gAgPhAKBMBDksznOnNDLQJTvlyrMcxVs6ZDuVlxRUqnRPdvpBz8H+ft1+3V0rfr5jR8/458WmVOId6e589oHb5GH1dXfywA0AwEA4ACh2QQ6LGxnoUtvGce24/JjaNo1rZKArqDBRAujJLg7czgAAOB0q5wBQ5NLD4mx3TJ7TkNOwODvlZiYFKTeoMGHQaveYp9GTXRw8u0H+5OGlvwduZwAASCTnAFD00sPiguBZjnx//NmkIOQEsi7MyvYe85uaWnWwP7MnG4UX5AM3AED5IDkHgAoSb+lQX7rnPOQovqvDdEgIwExdSKEs7jFfS0/2SkPksHZBPnADAJQPknMAqCC2U6/tt+03HUZWXHdKiaEDCtcklZyNqHlruxyHpPB01nqPeTbOdogcAABYG5rNAABFKTF0QJv/JKWZI4+pKvwbPfTxPXLdadNhFaXdTTtV239IqS/9ULX9h7K+xzwbDJEDAKAwqJwDAIpSuCap737nMW277vdkWZZedY2vRKJXu268x3RoRSdqR0/bYx4EhsgBAFAYJOcAgKKUnI2o5txzMqq24Zqk4agqD0PkAAAoDB5/AwCKUvPWdv364WTGHe/zcxHDUVUW151S4pu9avCf0vm/m1NLnGFwAADkC5VzAEBRcpyobntjtxKJXoVrkpqfi2jbte2mw6ooiaEDunpbtSwrLN+nrQAAgHwiOQcAFC3HiZIMGhSuScqywpJoKwAAIN841g4AAE4rORuhrQAAgAKhcg4AAE6reWs7bQUAABQIyTkAADgt2goAACgcknMAQE5cd0qJoQMK1ySVnI2oeWu7HIeJ3gAAAGeDnnMAQE7SE72vvMrWNc3VSgz1mg4JAACg5JCcAwBysjjR25LERG8AAIC14lg7ACAn6YnelmVVzERvjvIDAICgkZwDQBHy3CmNDHTJTrnyLEfxlg7ZTr3psE6rEid6p4/yW1ZYvu+r65Nv0923fFBRmwQdAACsDck5ABShkYEutW0cf6YaPa6+gS5tv22/6bBOqxInei8e5Q9LWjzKH3uho57hQd173a2GIwMAAKWK5BwAipCdcjP6uO2Uazii/Cul0wInH+UfO1alhfrSGuPietM6ONyvhbqUapLVuuGVu+RQ+QcAwBiScwAoQp7lyPfHl5I/L+SYDinvSum0QPPWdnV98m2KvdDR2LEqzV3/Gl3wtV8ai2ctPfAHh/t1SeuGpT12sL9ft193V4EiBgAAJyutx/wAUCHiLR3qe+QiDf6qWn2PXKT4rg7TIeVdKZ0WcJyo7r7lgzqSepEW6ht1wdd+qTu27DAWz1qus1uoS2V8vxfqUvkOEwAAnAGVcwAoQrZTX7RV43wptdMCUTtqpMf8dFXyk3vgs7nOLuSFMo7mV80U9/P65cfwQ15INzW1VvQxfG96SiPdnbLdMXl2g+J798mOFmcbCAAgOyTnAICiEG/pUF+65zzkVMRpgbU4eVJ8ItEr3z/76+xuamrVwf7FZPfc+bBatrQWIPq14xh+ppHuTrVNHFr8fkweVl93p7bf96DpsAAAOSA5BwAUhUo8LbAWp6uSX71l71lfZ+fY0aXkNhar1cTEkbzGnSuO4Wey3bHMNhB3zHBEAIBckZwDAFBCTp4UPz8XqYjr7ErtGH6+eXaD/MnDz7aBOA2mQwIA5Mjyfd90DNnwi/2JPspPKVSSUH7Yd1iN604rMdSrquqjGn3kd4o0Pl/nnlifUw92Key75T3nVTMhtWyh53yp59xpUHxP6fWcl8K+Q/lh38GEWKzWyubzSM6BFfDDGyaw70rLtDetnuFBzdSFVOstaHfTTkULlDD+3Vc/ktGDfbj/0TX3YLPvYAL7Diaw72BCtsl5ZZ8JAwAgBz3DgzrSulmh66/Q0Ztfpp7hwYK9Nz3YAACUF5JzAADWaKYulJEgz9QV7tdqugdbEj3YAACUAQbCAQCwRrXego4uG1JWNxNs9fpMd3svvwot3YNtGneRAwCwdvScAyugJwkmnLzvMoY+2Q2K7y29oU/lbHnPeWTsqC4/PqXaupSSsxE1b22X46yemJ4poV2pr3zKndb9Q1/XeE1EF87O6T1btyuaxXutJKifd0H2waP88XsWJrDvYAI95wBQBka6O9U2cUg7TvxWbZOHNNLdaTokLBO1o7r3ulv1wabX68U6qq2vXa8rr7J1TXO1EkO9Wa1xcLhfl7Ru0MbrL9OlN2/QweH+pT9bqa/8/qGv64fbXq3fXtWk/9N8rf566OvBf3FrQB88AABrx7F2AChitjuWkezY7pjhiLCScE1SlhWWtPh3Fa5JZvW6MyW0K93tPV4TyXjNeE0kyC9lzc50F3n6hMD8ecf1858/Ie+CP9DFsnKu+gMAUC6onANAEfPshoyhX57TYDgirCQ5G8n4u5qfyy5hPtNgt5uaWnW4/1E98qVf63D/o0t95RfOzmW85qK57B4E5NtK8UrPnhB4/s4X6Lp7tygVHi+qqj8AAKZROQeAIhbfu0996Z5zp0HxPftMh4QVNG9tVyLRq3BNUvNzEW27tj2r151psJtjR0/bs/2erdv114nFnvOL5pJ697WvWfqzoPvRz8ZK8UqnnhC4yLE0WURVfwAATCM5B4AiZkfrtf2+B02HgSw4TlS7bvx/7N17eFxnde/x3x4n0SXRXASKDXajEAq7fXqhJaEtcBw3TkycxAnEgRMsIxqwaRPiEkNc0hQntnFsWiM4CHCaNLVrmFYCCoKEusKJ64DdnkNLQl3gnLBpudhMgl0pmotkaRxbs88fI8kaWZeRNDPv3nu+n+fJE3s8nlnyvJb32u+71rp/9r9vmoR2KrFoTJ+8/V2T/tpoPbplWUq4rrZ375/yuZU08cj7yZRbsl1/013iadwIACgFjrUDABAgXq1HHz3y/l9f+U/9w47DCp1eqCu7nyzY9Z+r6ZrqVQKNGwEApcDOOQAAAXLp4JAS43aovVKPXnBCYPm54/cbDv/TvI/fm+4ST+NGAEApkJwDABAg09Wje0kpj99P1yW+EtKRRXJ7E2PvT+NGAMBckJwDAOAx86mhnq4e3UtKefx+uqZ6lUDjRgBAKZCcA4DPpVN9OtLZpkgupbQV1dKWTYpEaUblZ6M11KM7sR3x+KybxnldKY/fz6WpXinRuBEAUArTJue2bVuSLnEcp3/C44scx6GgCgA84Ehnm+64/ORIknNS+zrbtOqunabDwjyYrqGuhGKP35vuxA4AQKVMmZzbtn2NpA5JNbZt/7ukdzuO8/zIL/+jpNdXID4AwAwiuVRhM6pcynBEmC/TNdSlMNO89WKP31fDKQIAAKTpd84/LmmZpP+S9CeSvmXb9lLHcX4hyapEcABQDcYfS8/Wvly/c9vGWR1LT1tRue7Jc82oQtEyRotSmW42tuka6lIoVcO3ajhFAACANH1yvsBxnB+N/PgvbNs+LelJ27bfLMktf2gAUOk3B0sAACAASURBVB0Kj6U/P+tj6UtbNmnfaM15KKqlazaVMVqUyuhsbMuy5PYmtK99y1jdsuka6lIoVcO32Zwi4Ag8AMDPpkvOT9i2/X5Jf+c4TtpxnE/Ztv1KSU9J4l86ACiR+R5Lj0QbqTH3oaDPxp5rw7eJx+HvedPN+sf414s6RcAReACAn02XnL9H+aPtL0j6miQ5jvNh27Y3SnqwArEBQFXgWHp1Cvps7LnOW594HP7T3U/qk7cXl2BzBB4A4GdTJucj3djPuz3tOM6nJH2qnEEBQDUZfyz9dF2Tlq65x3RIqICgz8ae67z1+RyHD0IjPQBA9WLOOQAYNv5YelNTg3p6+mf4HQgCZmNPbj7zz4PQSA8AUL1IzgEAgGfM9Ti8FIxGegCA6jVjcm7b9grHcZ6a8Nhqx3G6yhcWAACoRnM9Dg8AgN9NmZzbtn27pBpJH7Vte3wDuAsl3S+J5BwAAAAAgBKYbuc8LOlNkhokXTPu8bOSPlLOoAAAAAAAqCbTdWt/TNJjtm1f6zjOP1UwJgCAYelUn46MdJBPW1EtbdmkSLTRdFgAAACBVUxDuD7btv9eUqMka/RBx3GWly0qAIBRRzrbdMflo7PXT2pfZ9tYR/m5IuE/X18qqYcO5JufXTo4pAdXrlIsGjMdFgAAMKCY5Pzzkh6V9ANJbnnDAQB4QSSXKpg1Hcml5v2a5Uj4/e6hA/v17A1vkWVZSriutnfvpxkaAABVqpjkfNBxnM+WPRIAgGekrahc9+TYrOl0KDrv1yxHwu93J+tqC/5MTtbVGo4IAACYUkxyfsC27T+WdEBSdvRBx3GOly0qAIBRS1s2ad/oEfRQVEvXbJr3a5Yj4fe7SweHlHDdsT+ThUPZmX8TAAAIJMt1pz+pbtv2Tyd52HUc54ryhDQpt6env4JvB0hNTQ1i3aHSgrzuCmrORxL+aq85T6aS2j5Sc75wKKsHrr/JSM15MesulU6q43Bcw+GcQumQ1i5rVTRCfTzmLsjf7+BdrDuY0NTUYM38rCKSc48gOUfF8c0bJrDuYEIx6+7hr39aS1qbx3b5E/Fjev/NH6hQhAgivt/BBNYdTCg2OZ/xWLtt2zFJuyS9WtI7JH1c0occx6FYEACAKjEczhXUxw+Hc4YjAgAgWEJFPOcxSd+R9DJJ/ZJ+IenvyhkUAADwllA6pNHTdq7rakGmmEsIAABQrGL+ZX2V4zh/JSnnOM5LjuN8RNKSMscFAAA8ZO2yViXix/Szr/1EifgxtVzdajokAAACpZhu7Wdt245oZMa5bduvkcRZNgAAqkg0EqPGHACAMiomOX9Q0jclXWbb9tckvVHSe8sZFAAAAAAA1WTG5NxxnAO2bT8r6XclLZD0R47jnCx7ZAAAAAAAVIliurVHJd0uqVGSJem3bNuW4zgfLXdwAAAAAABUg2KOtf+9pLSkH2ik7hwAAAAAAJROMcn5IsdxVpQ9EgAAgDJLpZPqOBzXcDinUDqktctaFY3ETIcFAEBRyfm/27b9m47jfK/s0QAAEHB9qaQeOrBfJ+tqdengkB5cuUqxKMlhpXQcjmtJa7Msy5LruuqIx+lCDwDwhGKS819XPkE/KSmrfN256zjOFWWNDACAAHrowH49e8NbZFmWEq6r7d379cnb32U6rKoxHM7JsixJkmVZGg4zHRYA4A3FJOe3lj0KAACqxMm62oLk8GRdreGIqksoHZLrumM75wsyIdMhAQAgqbjk/LikOyVdO/L8Q5I+W86gAAAIqksHh5QYlxwuHMqaDqkivFLrvXZZqzri+TgWZEJqubq14jEAADCZYpLzXZJeI2mv8kfa3yPpVZI+WMa4AAAIpAdXrtL27nzN+cKhrB64/qZJn+eVZLZUvFLrHY3EqDEHAHhSMcn5WyT9tuM4OUmybXu/pO+L5BwAgFmLRWNF1ZiPT2ZPJQe07ZEHdcWvvtq3iTq13gAATK+Y5PyCkf9eGvfz4bJFBAAACpLZHxz4nq750+uM7zrPR6lrvYN2sgAAgGKS87+T9E3btjtHfr5GUkf5QgIAAOOT2YsurvH9rnOpa729ckzeT/pSSW3uPKhErl6LrVPa2bKCMX4A4CEzJueO4+y0bfvfJS1XvuZ8h+M4+8seGQAAPjTTjm6xO77jk9nkc31yV/m7w3ipa705Jj97mzsP6qnLV8uyLD3nurI6u/TwXe8wHRYAYEQxO+eSVCOpVtIZnTveDgAAJphpR7fYHd/xyWzqt5J0GJ+AkWizl8jVF9zQSOTqDUcEABhvxuTctu1PSPo9SV+QFJK03bbtqxzH+Vi5gwMAwG9m2tGd+Os/PdOjZCo57fFiOoyfzw8j0fpSST10IN+Z/9LBIT24cpXRY+SLrVP5HfORGxpLQoPGYgEAnK+YnfNVkn7NcZyzkmTb9qOS/l0SyTkAFCGd6tORzjZFcimlraiWtmxSJNpoOiyUyUw7uhN//acKa/uB/UV1cMc5pbhhkUwntftwlzLhkBrSw9qw7DbFSthU7qED+/XsDW/J71K7rrZ3m/2cd7askNXZpUSuXktCg9qx5jpjsQAAzldMcv7fkqKSekd+fuG4HwMAZnCks013XH5yJBk7qX2dbVp1107TYaFMZtrRXbusVR/484+pwb5UJ1OuTv7urap59qihaM0qd3I8k92Hu9TfepVClqUB19XueJc237yuZK9/sq624JTEybpaSeZ21GPRGDXmAOBhxSTnfZL+w7btJySdlXSDpP+2bXuvJDmO894yxgcAvhfJpQou0CO5lOGIUE4z7ehGIzG9LPob+u6V18uyLIVcVwuHshWM0DvKnRzPJBMOKTTu72YmXNq69UsHh5QYd0pi9HP22o46AMAbiknOu0b+G/VMmWIBgEBKW1G57smxC/R0KGo6JBj24MpV2t6d3zldOJTVA9ffZDokI8qdHM+kIT2sgXHJczhT2o7v4z/naKZfp8+c0donvqzjQwNaMMmOOgCguhUzSu1ztm03SIpNePx42aICgABZ2rJJ+0ZrzkNRLV2zyXRInlXsmDE/meoIc5B2Suf6uZU7OZ7JhmW3aXc8f6w+nMnp7qtXl/T1x3/OH/ri3+rZW26SZVnqf/xxRSbZUfdaAzkAQGVZrutO+wTbtj8u6Q8lvTj6eyS5juNcUebYxnN7evor+HaA1NTUINYdKq3a193DX/90wZixRPyY77uUf+iLfzt2hNl1XV3Z/aTnEvP5rru5fm7ja85Hk+NK1pxX0tonvqznr1mm4UxG/U89JevMGdUNDOi3oy/TQ7e+Q7FozBdrpZSq/fsdzGDdwYSmpgarmOcVc6z9bZIWO44zML+QAACY3kxjyPxoqqZgQTLXzy0WiVW0xtyk0frzgW9+U5HVq8cS8JruJ8d2x6thrQAAplZMcdf3JNWUOxAAAEbHjEmadAyZH106OFTwNQWx+VsQP7dSe3DlKl3Z/aRqhnNTJuDVsFYAAFMrZuc8Lum/bNv+vvLd2iVJjuMsL1tUAICqNNMYMj+qhuZvQfzcSm20/vyDX4jru5PUm0vVsVYAAFMrpub8p5K2SDo2/nHHcb5VxrgmouYcFUdNEkyohnVnerY1zlcN684rkqmkth8oTMCrtekb6w4msO5gQilrztOO43x+nvEAACDJ/GxrYC7SyT4dad+iSOqE0pFFWrpxmyKxxoLnFNNtPWid+gEApVNMcv7Ptm1/RVK3pJdGHyRhBwDMhenZ1pUWxPFw1ehI+xbd0fNM/jh6b0L72rdo1dbPFDznoQP7x7qtJ1xX27v3k4gDAIpWTHJ+saSMpDePe8yVNKfk3LZtS9LDkl4nKStpveM4P5nLawEA/Mf0bOtK6zgcLxgz1hGPz3o8HAm+eZHUiYJGbpHUifOeQ7d1AMB8zJicO47zHtu2L5Rkjzz/B47jnJ3ht03nbZJqHMd5k23bvyvpkyOPAQCqwIZlt2l3vHC2dZCVYjxcKRJ8LyvmOLhp6cgiub2Jsc8gHV103nNGx6VN1uwNAICZzJic27Z9paSvSHpR+dFrC23bvtVxnH+d43v+D0nfkCTHcf7Vtu2r5vg6AAAfqqbZ1tK5MWOjCdtcxowFcf77eH44Dr504zbtG605jy7S0nu2nfccuq0DAOajmGPtn5Z0+2gybtv270n6jKTfmeN7hiWlx/38rG3bIcdxpr3SaGpqmOPbAXPHuoMJrLtguWf1+/Xolx7TSxef1UWnLtAHbn2/YrHZfcZ12YsKEvz60zUlXycm192L4YsLbj68GL7Yc38Pmpoa9Mu79834nPhr7qpMQAHhtc8Z1YF1B68qJjm/ZPwuueM437Ztez5FVBlJ4/9GzJiYS2LkASqOURswgXUXRBdo3VvOJWxnz87+37S3/96a8+aIl3KdmF53jekB/WzczYeXZU7x96AKmF53qE6sO5hQ7A2hYpLzPtu23+o4zuOSZNv225Q/4j5X/yJplaQvj+zCf38erwUAQOBFI7FA1ZhPxHFwAACKS87/UNLf2ra9R/ma8/+SNJ9CsK9KWmHb9r+M/Pw983gtAADgc8z+BgCguG7t/ynpd23bvlj5I+jzOgfiOI4riYIsAAAAAABGTJmcj8wj3yrpW47jHHIc55Rt25+zbftnjuNsqViEAAAEgB/Ghc0X89gBAJi76ea5bJP0W5J+OO6xhyS93rbtB8saFQAAATM6Luz5a5bpuzder+0H9psOqeRG57Ff/rYr9EvvblbH4bjpkEoimU7qoa/v0Ye/9Tfa/sRfK5lOmg4JABBA0x1rf5ukNziOc3r0Acdx/tO27TWSvi3po+UODgBQWcl0UrsPdykTDqkhPawNy25TjJ3PkjhZV1swLuxk3XwGnxSvkjv2QZ3Hvvtwl/pbr1LIsjTgutod79Lmm9eZDgsAEDDT7ZwPj0/MRzmOMyDpTPlCAgCYMpaEvO1KDbz7Ddp9uMt0SIFx6eCQXNeVJLmuq4VD2Yq8byV37EPpUMHXuCAz3WWGf2TCoYKbDplwML4uAIC3TLdzfsq27Vc7jvPj8Q/atv3LkoJxKxwAUCATDilEElIWpsaFVXLHfu2y1vPmsZdTOtmnI+1bFEmdUDqySEs3blMk1ljy92lID2tg3Bz2cCZ4l0F9qaQ2dx5UIlevxdYp7WxZEbieCADgddMl5x+T9KRt21sl/ZskS9JVkrZI+kj5QwMAVNrEJKT2xawe+voejrmXgKlxYZcODikx7jMt5459peexH2nfojt6nsl/bb0J7WvfolVbP1Py99mw7DbtjufLPcKZnO6+enXJ38O0zZ0H9dTlq2VZlp5zXVmdXXr4rneYDgsAqsqUybnjOPtt2x6W9GeSHlZ+t/w7kjY4jnOgQvEBACpoYhKSPTOs/vdSa+tnpnbsKyGSOlFwKiCSOjHn10r2pbT3vqeVPRZWTXNa63ctVzQWlSTFIrHAr/tErr7gzzKRqzccEQBUn2nnnDuO8w1J36hQLAAAwyYmIR/+1t+U/Zg747fKy9SOfSWkI4vk9ibGTgWko4vm/Fp773tatY+3qk6W3KOu9iiuex+7tYTRetti61R+x3zkz3JJaNB0SABQdaZNzgEA1a0Stbaj47dG36MjHq/o0ehK4kZEaS3duE37RmvOo4u09J5tc36t7LGw6jRyI0qWssfCpQrTF3a2rJDV2aVErl5LQoPaseY60yEBQNUhOQcATKkStbZBHb81mVLeiKjkiDSvisQaS1ZjXtOclnvUlSVLrlzVNmdK8rp+EYvGqDEHAMNIzgEAU6pEre3o+K3RhDUo47cmU8obEaMj0izLUsJ1tb17f2CPr5dbKp3UBSt/qhfefK9S3z+rV774q7p71yrTYQEAqsyUyblt209Lcqf6dcdxlpclIgBAVan0+C2TSnkjopIj0sptumZsldBxOK4r1v2yXj3yuSTixyr6/gAASNPvnG+tVBAAgOpV6fFbJpXyRkQlR6SVm+lmbNVUWgEA8K7pRql9a/THtm3/tqRLlJ91vkDSqyR9a4rfCgAAJlHKGxFBGpFmuhlbNZVWAAC8a8aac9u2PyfpTZIaJT0n6bck/YukveUNDQAAjBfUJnCmm7FVU2kFAMC7imkId7Wk10r6jKRPK797/tlyBgUAAM4X1CZw63ct1x7FlT0WVm1zRut2XVPR96+m0orp9KWS2tx5UIlcvRZbp7SzZUUgbv4AgF8Uk5y/4DjOGdu2n5P0m47jfMG27YZyBwYAAArNtQmc13fco7FoRWvMMbnNnQf11OWrZVmWnnNdWZ1djFcDgAoqJjl/3rbt+yUdlLTLtm0pX38OAAAqaK5N4IK6447SSuTqC27+JHL1hiMCgOpSTHK+TtJNjuN8x7btr0haI+mu8oYFAIB/VGpnei5N4PpSSX37hYROHzqk3KlTuuT3f9/XY9dQPoutU/kd85GbP0tCg6ZDAoCqMmNy7jhOv23bP7Rt+0OSzkq6z3GcH5Y/NAAA/KFSO9OxaGzWr/vQgf26cN17ddFIwpX++te18IKakscG/9vZskJWZ5cSuXotCQ1qx5rrTIdUEslkSm3th9SXalBjJKNNG69VjDn2ADyomG7tmyT9kaQnJIUkfd227Z2O4/xNuYMDAGA+0sk+Hfr4/Rp+4Tn9vL5WuaXLte7GP1I0Utpd7bnWglfCxNgazpzRAzetNhwVvCgWjQWyxryt/ZCO97TIsiwN9Lpqa+/Qjq38HQDgPcUM8vxDSVc6jnOv4zgflPQ7kv6kvGEBADB/R9q36H3p7+muS85qh9Wvhp98Rx2H4yV/n0sHh+S6riTNqha8EibG9oa6SzzVDA4ot75UQ8ENqr4UfY0BeFMxNed9ks6M+/mApP7yhAMAQOlEUicKLspfkczoZ+Fcyd9nLrXgUmVq1ecaG/JS6aQ6DudnoIfSIa1d1lrykxd+4sdxa42RjAZ6z9XSN0a5jAXgTcUk5z+W9H9s2+5Uvub8VkkZ27YflCTHcT5axvgAAJizdGSR3N7E2EX5L2JhLcgUc2hsduZSCy5VplZ9ptj6Uknd//gXddxa4Mkxa6Z1HI5rSWvz2BrqiMereib6n+x9QgdTtQrVSf8xlNNLe5/Qng/9gemwprVp47Vqa+/I15xH+7XpnuWmQwKASRWTnP9o5L/RArqnRv5vlSUiAABKZOnGbXpsrOa8TrlXv0Hrrm41HdYYL9SqT7xB8K7tf6U3/cdVqmlOa/2u5YpWeeOs4XCu4DMaLsPJCz/5t+eTuui6Px67WfFvBz9jOqQZxWJRaswB+EIx3dq3VSIQAABKLRJr1K07HzUdxpTmOrd8ovkcj594g+D0Ja9R7Ojb5B51tUdx3fvYrXOKKShC6ZDccZ9ROU5e+EnokpcVrJdQw8sNR1QadHQH4AVTJue2bX/XcZzX27adk+SO+yVLkus4zoKyRwcA8JV0qk9HOtsUyaWUtqJa2rJJkWij6bA8q1T14PM5Hj/xBkG9k28zY8lS9lh4TvEEydplreqI52vOF2RCavHQyYtSKbaOvC+V1EWZX2hw3Hp5Q2MwDlLS0R2AF0yZnDuO8/qR/4/dIrZt23Icx53q9wAAqtuRzjbdcfnJkQv3k9rX2aZVd+00HZanlKMJ3HyOxz+4cpV2Pf2kjlsLlDzyY1198EOSJFeuapszFfsavCoaiQW+xnxz50E9dflqWZal51xXVmfXpCPVNnceVPLN63X221+Rauq18EVHH3/gvQYiLj06ugPwgmLmnP++pB2O47xZ0mtt2+6W9C7Hcf53uYMDAPhLJJcquMCN5FKGI/KeYne5Z5MAz+d4fCwa01+vX6+enn6llqa0J/UPSh4Lq7Y5o3W7rpnX1+A36WSfjrRvUSR1QunIIi3duE2RWPBPfiRy9QV/bxO5+imfF7okqove+HZJ0sIfW4G5KUNHdwBeUExDuE9KerckOY7j2LZ9o6S4pDeUMzAAgP+krahc9+TYBW46VJ6aTT+Ptyp2l3s2CXCpjsdHY9Giasy90MiuHI60b9EdPc/k129vQvvat2jVVu83PJuvxdap/I75yN/bJaHBeT2vFOPWKl0DTkd3AF5QTHJe6zjOD0Z/4jjOD23bvrCMMQEAfGppyybtG605D0W1dM2msryPn8dbFbvLPZsEeK6j3OaqVI3svCaSOlF48iN1wnBElbGzZYWszi4lcvVaEhrUjjXXzet5xR6Tn06la8Dp6A7AC4pJzn9o2/ZfKL9bLknvVH60GgAgQJLppHYf7lImHFJDelgblt2m2Cx3oyPRxjnXmM9mN9zP463G73LH+vp0WUO/PvOtT533NY8mwLn+fvV/85saPnNGH/xC3BP13aXaqfeadGSR3N7EuZMf0UWmQ6qIWDRWVPJc7POKPSY/HWrAAVSjYpLzdZIektQp6Yykw5LeV86gAACVt/twl/pbr1LIsjTgutod79Lmm9dV7P1nsxvu5/FW43e5H/76p7Wk9Zcn/ZpHE+Bvv5BQZN17ZVmWvuuR+u5K79RXytKN27RvtOY8ukhL72Ga7FwUe/x9OtSAA6hGxcw5T0q6uwKxAAAMyoRDCo3bqcqEK5vwzmY33EvjreZT/z7d1zyaAK994st6PoD13V4UiTVWRY35fM1UU17s8ffpVKIGnNnmALymmG7td0hqkzT6XZc55wAQQA3pYQ2M2+0KZyp7VHw2u+FeGm81n/r3Yr7moNZ3+02xZR/V0PF9ppryYo+/T6cSNeDMNgfgNcUca39Q0u+PbwoHAAieDctu0+54PvkIZ3K6++rKXqR6aTd8Nqbb/Z5pHFoxX3NQ67v9ptiyj2ro+F6KmnIvGK1rP/NSSj0nvqEXf5HTR7Z8hR10AMYUk5w/T2IOAMEXi8QqWmM+kZd2w2cyPumuP/5zNb/1VZPufs80Dq2Yrzmo9d1+U2zZRzV0fC9FTblpyWRKz//8/+l0ztJA+v/pil/9sCzL0nF20AEYVExy/qxt21+W9KSksbN0juN8vmxRAQDgYeOT7rPp18na8Yh+49d/6bzd76DOA/eymU4rzFWxZR/V0PG9FDXlprW1H1Jk0X06eyatMy/10RkegCcUk5xHJPVLeuO4x1xJJOcAgKo0Pum+IBLVqV96o/542dvPex714pU302mFuSq27KMaOr6XoqbctNEj7T0nviErdGFB7wc6wwMwpZhu7e+pRCAAAPhFsUk39eKVV67TCsWWfQS14/tMHdr9ZnRU2wUXXKLYy/+HfvHzL+qCCy6Rhh19+qEW0+EBqFJTJue2bf+D4zirbNv+qfI75QUcx7mirJEBAOBRxSbd1ItX3kw3Tortuo5CM3Vo95vRUW3//fNf6IILb9IrL3unXNfVZU1pmsEBMGa6nfP3jfz/f0r67wrEAgCAL5B0e9dMN06K7bqOQkHp0D5qdFRbftZ5eeepA0CxpkzOHcf5xcgPP+84zq9WKB4AAIA5m+nGSbFd11EoCB3aJ1OJeeoAUKxiGsL9h23brZL+TdLQ6IOO4xwvW1QAAABlUGzXdRQKQof2ifK75ofyu+aRDPPNARhXTHL+uyP/jedKouYcAAD4SrFd11EoCB3aJ2prP6TjPS2yLEsDzDcH4AHFdGt/VSUCAQAA05tshrcrlWWud1AV23Ud5wtax/bRcWoS880BeMN03dpfKemzkl4j6Z8l3e84TqpSgQEAgEKTzfCWVJK53ulkn46MzueOLNLSjdsUiTWW+kuAjwWtY/voODXmmwPwium6oPyNpB9K+hNJtZL+V0UiAgAAk5pshnep5nofad+iO3qe0eqzz+uO3md0pH1LyeJGMAStY/v6O65S+uQu9b4QV/rEX2j9H1xpOiQAVW66Y+2LHce5XpJs2/4nSUcrExIAAJjMZDO8Xdeddq53sSKpEwWJVyR1opShw6fGH2U/+ZPnlFv4RoUuiQaiY/tff+5ZRRZ+eOzvzl9/rkM7tjabDgtAFZsuOX9p9AeO45yxbfulaZ4LAADKbKoZ3tPN9S5WOrJIbm9iLFFJRxeVMnT41Pij7O4VK/Wyg5/Swit+xfcd25PJlJ799xPSgv06e6ZfTa+4gZpzAMYV0619lFu2KAAAKKOg1FNPNcN7LjXmEy3duE37Rv+Moou09J5t835N+N/Eo+wLr/gVPXH33G4AeUlb+yE1LfnQ2M2oXxz/gq64krF6AMyaLjn/Ndu2fzLu54tHfm5Jch3HYZQaAMAXRuupLcuS25vQvvYtWrX1M6bD8pRIrJE/E5xnsXUq3/xtJIn1+1H2URM7tdfVntame643HBWAajddcv7aikUBAPC9dKpPRzrbFMmllLaiWtqySZGoN3anqacG5mZnywpZnV1K5Op9f5R9vImd2n/z1y5ULBY1HRaAKjdlcu44zrFKBgIA8LcjnW264/KTIxe7J7Vz+x/o9gc+54kEnXpqYG5i0Zivx6VNZdPGa9XW3qG+VIMao/3adM9y0yEBwKxqzgEAmFIklyrYnf6Nl53Vkc42rbprp+HIqKeGGUHpdRBEsVhUO7auNh0GABQgOQcAlETaisp1T47tTp86PaxILmU6LEnUU8MMeh0AAGaD5BwAUBJLWzZp5/Y/0G+87KxOnR7Wyt9YqK/1UMOJ6kWvAwDAbJCcAwBKIhJt1O0PfG6sKdzXeqJaumaT6bAAY+h14H3JZEpt7YfyteeRjDZtvJbGcACMITkHAJRMJNroiRpzoFjJdFK7D3cpEw6pIT2sDctuUywSK8lrL924TX/18fs1lPhPPVcTUeqXfk1vTiUVi5bm9TF/be2HdLynRZZlaaDXVVt7B7XoAIwhOQcAAFVr9+Eu9bdepZBlacB1tTvepc03ryvJa0dijfrn1y3Vs3+6fWz3fHv3fn3y9neV5PUxfxPnnfelGgxHBKCahUwHAAAAYEomHCpIzjLh0l4anayrLXj9k3W1JX19zE9jJCPXdSVJruuqMdpvOCIA1YzkHAAAVK2G9HBBchbOy9KAdgAAIABJREFU5Er6+pcODhW8/sKhbElfH/OzaeO1uqypQxdf8IQua+pg3jkAo6zRfzA8zu3p4U4mKqupqUGsO1Qa6w4mVPO6G19zHs7kdPfVq0tWcy5JyVRS2w/s18m6Wi0cyuqB62+i5nxENa87mMO6gwlNTQ1WMc8jOQemwDdvmMC6gwmsO5jAuoMJrDuYUGxyzrF2AAAAAAAMo1s7AAAAAoG55QD8jOQcAACDkn0p7b3vaWWPhVXTnNb6XcsVJZkA5oS55QD8jOQcAACD9t73tGofb1WdLLlHXe1RXPc+dqvpsABfYm45AD8jOQcAwKDssbDqNJJMyFL2WNhwRGakk3060r5FkdQJpSOLtHTjNkVijabDgs80RjIa6HVlWRZzywH4Dg3hAAAwqKY5LVcjc7DlqrY5YzgiM460b9EdPc9o9dnndUfvMzrSvsV0SPAh5pYD8DN2zgEAMGj9ruXao7iyx8Kqbc5o3a5rTIdkRCR1ouA4ciR1wnBE8KNYLEqNOQDfIjkHAMCgaCxKjbmkdGSR3N7E2HHkdHSR6ZDmhWP6AIDZ4lg7AAAwbunGbdrXdJW6LlisfU1Xaek920yHNC8c0wcAzBY75wAAwLhIrFGrtn7GdBglwzF9AMBssXMOAABQYunIIrnuSKO/ABzTBwCUHzvnAAAAJbZ04zbtG605jy7y/TF9AED5kZwDAACUWNCO6QMAyo9j7QAAAAAAGEZyDgAAAACAYRxrBwDAh5ijHUx9qaQeOrBfJ+tqdengkB5cuUqxaMx0WACACiA5BwDAkPkk2KNztC3Lktub0L72LdQ4B8BDB/br2RveIsuylHBdbe/er83X30TCDgBVgGPtAAAYMppgrz77vO7ofUZH2rcU/XuZox1MJ+tqCz7Xk3W1Ywn789cs03dvvF7bD+w3HCUAoBxIzgEAMGQ+CTZztIPp0sGhgs914VB20oQdABA8HGsHAKCMUumkOg7HNRzOKZQOae2yVkUj+SPJ6cgiub2J/NH0WSbYzNEOpgdXrtL27vwR9oVDWT1w/U366Df+QQnXHVsnC4eypsMEAJSBNXp31uPcnp5+0zGgyjQ1NYh1h0pj3QXPw1//tJa0No8lVon4Mb3/5g9ImlBzPpJgm2jqxrrztmQqqe0HChP2WDTm++ZxrDuYwLqDCU1NDVYxz2PnHACAMhoO5wqOJA+Hc2O/Fok10sQNM4pFY/rk7e867/HJmsdN9jxgvpJ9Ke2972llj4VV05zW+l3LFY1FTYcFBA7JOQAAZRRKh+SOO5K8IEO7F5QGteiolL33Pa3ax1tVJ0vuUVd7FNe9j91qOiwgcEjOAQAoo7XLWtURz9ecL8iE1HJ1q+mQ5mW6GnpU1qWDQ9SioyKyx8Kq08iNIFnKHgsbjggIJpJzAADKKBqJjdWYB0HH4XhBDX1HPB6or89rpqsrn6x5HFAONc1puUddWbLkylVtc8Z0SEAgkZwDAICiTVdDj9Kbrq58qlp0oNTW71quPYoreyys2uaM1u26puDXqUkHSoPkHAAAFI0a+sqirhxeEI1Fp60xpyYdKA2ScwAAULSg1dB7HXXl8ANq0oHSIDkHAKCMkumkdh/uUiYcUkN6WBuW3aaYjxuoBa2G3uuoK4cfUJMOlAbJOQAAZbT7cJf6W69SyLI04LraHe/S5pvXmQ4LPkFdOfxgppp0AMUhOQcAoIwy4ZBC42qGM2FqtL0sCI2tpuvwDpTDTDXpAIpDcg4AQBk1pIc1MK5mOJyhu7mXBaGx1XQd3gEA3kVyDgBAGW1Ydpt2x/M15+FMTndfvdp0SJhGEBpb0eEdAPyJ5BwYMfEo45/ufaukBabDAqpKKtWn7gOPqqYuq+xgrW5ceaeiPj+OG4vEqDH3ES81tkon+3SkfYsiqRNKRxZp6cZtisQaZ/x9dHgHAH+yXNc1HUMx3J6eftMxIOA+8b6vqvbx1rELMvd/fkEbPrvKdFioMk1NDfLy97u5JgvF6vzix7T8hovGkopD3S9pze33l+z1MTmvr7tKSiVT2vPhpwsaW5mqOf+HrX+sO3qeGfv7sK/pKq3a+pkZf18yldT2A4Ud3r1Yc866Cyav921g3cGEpqYGq5jnsXMOjJh4lHHgp5cYjgjwniPtW84lC70J7WvfUlSyUKyauqwsq0ZS/jhuTR07fpWWSifVcTg/xzyUDmntslZFfTz6bba81NgqkjpRcDw9kjpR1O+jwztMCkLfBsAUknNgxMSjjBe/asB0SIDnzDVZKFZ2sFbuuOO4p4fmXitb7l3+oOo4HNeS1uaxz6AjHmeuuSHpyCK5vYmxzyIdXWQ6JGBGQejbAJhCcg6MmDij876/vEVnh01HBT/pSyW1ufOgErl6LbZOaWfLCk8eJZ2PcicLN668U93dj6imLqvTQ7W64fo75/xa5d7l96vJjpw2NTWM/fpwOFdwA2Y4THd5U379PR/Sxo/eoyW5QSVCdWq940OmQwJm5KW+DYDfkJwDIyYeZYw1UpOE2dnceVBPXb5almXpOdeV1dmlh+96h+mwSmrpxm3aN7obHV2kpfdsK+nrR6OxktWYl3uX368mO3L6519799ivh9KhgtMLCzLMZTfl0//6L3r2U3899ln0dT+pT17+KtNhAdOauNmxbtc1pkMCfIPkHABKJJGrL0gGE7l6wxGVXiTW6JvdZ44ET26mI6drl7WqI56vOV+QCanl6lYTYUKMRIM/ealvA+A3JOcAUCKLrVP5HfORZHBJaNB0SL4235rxcu/y+9VMR06jkRg15kWoREdqRqIBQHVhlBowBUZtYLaSqaQ+MlJzviQ0qB1rrpt1zTnr7py5jpHC9CYbFfaa1/4S626WJo7fzL619B2p/TISba74fgcTWHcwgVFqAFBhsWgscDXmJlEzXh5BP3JaqRnLpe5I3ZdK6qGRRPzSwSE9uHIVI9EAoMqQnKOqVOqiDcD8UTOOuajUjOVSd6R+6MB+PXvDW/L9KlxX27v3k5gDQJUhOUdVqdRFG4D5o2a88lLppDoO55vBhdIhrV3WqmjEX8eoKzVjudQdqWn+BgAgOUdVme6ibeKu+p/ufaukBYYiRamlUn3qPvCoauqyyg7W6saVdyoaoNrNIPJTZ3ivmO/poI7DcS1pbR47rdARj/uuOVylZiyXujyA5m8AAGPJuW3bt0p6u+M4a03FgOoz3UXb3vuelh6/WQl9QxcejWnd6/5Sf/FP7+LYe0B0H3hUy2+4SJZVI9d11d39SMnmaQNeMd/TQcPhXMHu7XA4V65Qy8avM5YfXLlK27sLm78BAKqLkeTctu1PSXqLpKMm3h/Va7qLtuyxsBL6hn5d78wn74mbtefDHHsPipq6rCyrRlI+6aipY1cKwTPfI92hdEjuuN3bBZlQOcIsK782vKP5G/yEHj5AeZjaOf8XSV+V9EeG3h9VarqLtprmtC48GpNVgVpFVF52sLYg6Tg9RD1ntZrv/HQvm++R7rXLWtURz9ecL8iE1HJ1a5kiBeBnD39wv37eHVaNFuj00Qv0v/q/qnBDlGQdmKeyJue2bb9X0gcluZKskf+/x3Gcv7dte1k53xuYrfW7lutPvvN5uS/cXPZaRVTejSvvVHf3I6qpy+r0UK1uuP5O0yHBkCPtW87NT+9NaF/7lsDUtr/9/iu18zsf04XJJXopltDmP7tlVr8/Gon5rsYcQOX95P/06/X6o7Hrpf99ZKfedOaPabgLzFNZk3PHcfZK2luK12pqaijFywBTampq0N98/2596q4vaOCnl+jiVw3ovr+8RbFG1l4QNDU16DWv2Wk6jKLw/a68Xj7QU1BX/fKBnsD8mX92w/f1uhfuz18wD7n6+ie+oG1f/PWifm9Q/gzgL6w7f7rYaio4aViXK/z52Rdis/5sX+xLautD/6ieFy9WU+OAtj1wkxoby9O4lXUHr/JNt/aenn7TIaAqLNCGz66SlP/G3dPTz9pDRY2uO5RP78VNcoeOjZU49F7SFJg/8/SP6hQbd4Gc+lFdUV8b6w4msO786xW/d0Zu97kSmlzTCbknzv38glcmZ/3ZfmTrEzre0yLLspR63tWfPtChHVtXlzx21h1MKPaGkG+ScwAASiHI89MrNUYMQHW761Mrteeicw12t/zZan155/ymJPSlGgpONfWl2N1G9TGWnDuO8y1J3zL1/gCA6lSu+ele6F5cjjFiXvi6AHjLZA12732seV6v2RjJaKD3XOPWxii726g+luu6pmMohsvxE1Qax55gAuvOvz7xvq+q9vHWsV3r7Fv90xBpunXn568L3sb3O4yXTKbU1n5IfakGNUb7teme5YqV4UYg6w4mNDU1WMU8j2PtAABP8PuIs/nOGPeqoH5dALwlFouWpcYc8JOQ6QAAAJDOjThbffZ53dH7jI60bzEd0qzUNKflKn8aLUj13kH9ugAA85PsS+kT7/uqdrzln9T2vi6lkinTIfkeO+cAAE+IpE4UNAOKpE4Yjmh2ylHv7QV++bpS6aQ6Dsc1HM4plA5p7bJWRSPlGcOE8utLJbW586ASuXottk5pZ8sKudJ5j8WifMaAKXvve1q1j7cy376ESM4BAJ6QjiyS25sYawaUji4yHdKsTNYgKQj88nV1HI5rSWvz2PrpiMf1/ps/YDqsMX2ppB46sF8n62p16eCQHly5isRyGps7D+qpy1fLsiw957qyOrsk6bzHHr7rHYYjBaoXZU+lR3IOAPAEP444S6aT2n24S5lwSA3pYW1Ydpti7NYaMRzOFZy8GA7nDEdU6KED+/XsDW+RZVlKuK62d+/XJ29/l+mwPCuRqy/4PBO5+rEfj/7/p4Ou3v+Xf89OOmAI4ztLj+QcAOAJ5RpxVk67D3epv/UqhSxLA66r3fEubb55nemwPKHSDf5C6ZBc99wYpgUZb7XVOVlXW5BYnqyrNRyRty22TuV3x0c+zyWhQbmuW/BY3ws/139dt5GddMAQv5Q9+QnJOQAAc5QJhxQal3Blwt5KCE0abfBnWZbc3oT2tW8p682Xtcta1RHP15wvyITUcnVr2d5rLi4dHFJiXGK5cChrOiRP29myQlZnlxK5ei0JDWrHmuskqeCxY82vUdKylDuV0tnvHdQhndVdD3+JHXQfKhijFslo08ZryzJGDaXll7InPyE5B4ASm6yREReKwdSQHtbAuIQrnPHWUWqTKt3gLxqJearGfKIHV67S9u58zfnCoaweuP4m0yF5Wiwam3QXfPxjdz38Jf3IdXX2ewd14e/dppxl6SA76J41XQLe1n5Ix3taZFmWBnpdtbV3MFYNVYnkHFUt2ZfS3vueVvZYWDXNaa3ftVxR7tRiniZrZMSFYjBtWHabdsfzNefhTE53X83F5Ci/N/grxmyavMWiMWrMS2x0d/2Qzio3SX06vGE0Kf/e/z2jwexFuvQVV2vgTKQgAe9LNRTczOtLNZgMGTCG5BxVjREQKIepGhkheGKRGDXmU/Bjg7/ZosmbWaO763c9/KX8jvm4+nR4x+iueGyhpajr6hc//6Jeedk7CxLwxkhGA73nPsPGaL/BiAFzSM5R1RgBgXKYrJERUG382OBvtmjy5g1T1afDGybuil9wwSXnJeCbNl6rtvaO/JH3aL823bPcVLiAUSTnqGqMgEA5cKEIVAeavHnDVPXp8IaJu+IadnRZU7ogAY/FotSYA5Is13VNx1AMt6eH4y0ovVQypT0ffrpgBMRozXlTU4NYd6g01h1MYN3NTTKV1PYDhU3eaP5YPNZddShoBDeyK26yEzvrDiY0NTVYxTyP5ByYAt+8YQLrDiaw7mAC6w4msO5gQrHJOQNZAQAAAAAwjJpzAACAWZrNGDUAAIpBcg4AAKaUSifVcTiu4XBOoXRIa5e1KhopbxJq4j1nizFqAIBSIzkHAABT6jgc15LW5rFOyx3xuN5/8wcC956zxRg1AH6W7Etp7335psg1zWmt37V8rCkyzCE5BwAAUxoO5wqS0OFwLpDvOVuMUSuvvlRSmzsPKpGr12LrlHa2rKBsACihvfc9rdrHW1UnS+5RV3sU172P3Wo6rKpHcg4AmLNUqk/dBx5VTV1W2cFa3bjyTkW5gA6UUDokd1wSuiBT/l6yJt5zth5cuUrbuwvHqKF0Nnce1FOXr5ZlWXrOdWV1djHLHCih7LGw6jRyE1SWfvKk1Pa+LnbQDSM5BwDMWfeBR7X8hotkWTVyXVfd3Y9oze33mw6r5JLppHYf7lImHFJDelgblt2mmMdqoMtl7bJWdcTz9d8LMiG1XN0ayPecrVg0VlSNOY3j5iaRqy84PZHI1RuOCAiWmua03KOuLFly5So3dKHqHn8nO+iGkZyj6lFzA8xdTV1WllUjKX8BXVMXzKO9uw93qb/1KoUsSwOuq93xLm2+eZ3psCoiGolVvN7bxHuWC43j5maxdSq/Yz5yemJJaNB0SECgrN+1XHsU10+elHJDF+qXdYMsWcoeC5sOraqRnKPqUXMDnC+d7NOR9i2KpE4oHVmkpRu3KRJrPO952cHaguPHp4eC2RQrEw4pNG4XLxP23jFreBON4+ZmZ8sKWZ1dSuTqtSQ0qB1rrjMdEhAo0VhU9z52q9re16W6x985toNe25wxHVpVIzlH1ZtYc8MdQ0A60r5Fd/Q8k0+6exPa175Fq7Z+5rzn3bjyTnV3P6KauqxOD9XqhuvvNBBt+TWkhzUw7iZEOOO9BmXwJhrHzU0sGqPGHKiA0R307LGwapszWrfrGtMhVTWSc1S9iTU3Ju8YJpMptbUfUl+qQY2RjDZtvFYxjtjDgEjqRMFuXyR1YtLnRaOxQNaYT7Rh2W3aHc/XnIczOd199WrTIcEnaBxXPDq0A5U3uoMObyA5R9Xz0h3DtvZDOt7TIsuyNNDrqq29Qzu2kgSg8tKRRXJ7E2O7fenoItMhGRWLxKqmxhylVWzjONChHQBIzlH1vHTHsC/VULBb2ZdqMBwRqtXSjdu0b7TmPLpIS+/ZZjokAAFHh3YA1Y7kHPCQxkhGA73nahMbo/2mQ0KVisQaJ60xB4ByoUM7gGpHcg54yKaN16qtvSNfcx7t16Z7lpsOKXCoaQQAb6JDO4BqZ7muazqGYrg9PewgorKamhrEugue9//l34/VNLquqxU/81ZNI+sOJrDuYALrDiaw7mBCU1ODVczz2DkHUFWoaQQAwBwm0wBTC5kOAAAqabF1SqMnhqhpBACgskYn05w6e4uO965VW/sh0yEBnsHOOYCqQk0jAADmMJkGmBrJOYCqEovGPFVjDgBANWEyDTA1knMAgGelUn3qPvCoauqyyg7W6saVdypKd30A8C0m05Rfsi+lvfc9reyxsGqa01q/a7mi1PX7Ask5AMCzug88quU3XCTLqpHruurufkRrbr/fdFgAgDmKxaLasXW16TACbe99T6v28VbVyZJ71NUexXXvY7eaDgtFIDkHAHhWTV1WllUjKV+bWFOXNRwRgOnQiRswL3ssrDqN1PXLUvZY2HBEKBbJOQDAs7KDtXLdc7WJp4dqTYcEeJYXEuPRTtyWZWmg11Vbewe7pECF1TSn5R51ZcmSK1e1zRnTIaFIJOcAAM+6ceWd6u5+RDV1WZ0eqtUN199pOiTAs7yQGNOJGzBv/a7l2qO4ssfCqm3OaN2ua0yHhCKRnAMAPCsajVFjDhTJC4lxNXTi7ksltbnzoBK5ei22TmlnywrFaFQJD4nGotSY+xTJOQAAQAB4ITGuhk7cmzsP6qnLV8uyLD3nurI6uxjRCaAkSM4BAAACwAuJcTV04k7k6gtOKCRy9YYjAhAUJOcAAAABUA2JsRcstk7ld8xHTigsCQ2aDglAQJCcAwAAoGy80EV+PibWmH/4pt+R9Y9dSuTqtSQ0qB1rrjMdIoCAIDkHAABA2Xihi/x8nFdj/o/UmAMoD5JzAAAAlI0XusjPRzE15nRwh1cl+1Lae9/Tyh4Lq6Y5rfW7livqo5Mr1YbkHAAAAGXjhS7y8zGxxvzkT36oW3arIAmngzu8au99T6v28VbVyZJ71NUexRmz5mEk5wAAACgbL3SRn4+dLStkdeZrzE/+5Id68Y3vUfKSaEESTgd3eNXAj+tVp5G1KUsDP2FtehnJOQAAAMrG713kY9HY2C74Lbul5CX5I8Hjk3A6uMOrEn2OXi5Xliy5cvX8iz+SdL3psDAFknMARqVSfeo+8Khq6rLKDtbqxpV3KjrLOj1q/QBgbqhHnZ2pkvDxu+t0cIeXvKLxcv3ghS/oIl2ilzSgRY3NpkPCNEjOgRETR738+UNvFX9Fyq/7wKNafsNFsqwaua6r7u5HtOb2+2f1GtT6AcDkZkq+qUednamS8PG764CXhF99Vgt/8O6xnfPsq+OmQ8I0yDyAERNHvWx56Et68P5bTIcVeDV1WVlWjaT8EcGauuysX4NaPwCY3EzJd/ZYuKAeNXssbCpUXyAJh9+s37VcexRX9lhYtc0Zrdt1jemQMA2Sc2DExFEvPS9ebDii6pAdrJU77ojg6aHaWb8GtX4oRjKd1O7DXcqEQ2pID2vDstsUi1D+gGCbKfmuaU7LPXquHrW2OVPU6048bbZp47WKcRwe8JxoLMppGB8hOQdGTBz10vSyU6ZDqgo3rrxT3d2PqKYuq9NDtbrh+jtn/RrU+qEYuw93qb/1KoUsSwOuq93xLm2+eZ3psICymin5nuuu2sTTZm3tHb5u+gYAXkByDoyYOOpl2+ZbNDxsOqrgi0Zjs64xn4hjhihGJhxSaNzpmEw4ZDgioPxmSr7nuqs28bRZX6ph7Nf8uKtOY9Hy8ONaAEwiOQdGTBz10tjYoJ6efoMRBcNkFzyuxEUQKq4hPayBceUP4UzOdEhA2ZXrSOvE02aN0XP/XvpxV53GouXhx7UAmERyDqCsJrvgkcRFECpuw7LbtDuerzkPZ3K6+2ouEIG5mnjabNM9y8d+bbpdda+isWh5+HEtACaRnAMoq6kueLgIQqXFIjFqzBEIXjgqPPG02XjT7ap7FY1Fy8OPawEwiYI7AGW12Dol13UlaeyCZ7LHAADFGT0qfOrsLTreu1Zt7YdMh1Rg08ZrdVlThy6+4Ald1tRRsKvuVTtbVmjFz7r0Kz/u1oqfddFYtET8uBYAk9g5B1BWU3VSp7t6dUul+tR94FHV1GWVHazVjSvvVJS+A0BRvH5UeLpdda+isWh5+HEtACaRnAMoq6kueLgIqm7dBx7V8hsukmXVyHVddXc/Mu+u/UC14KgwAAQTx9oBABVXU5ct2PmrqcsajgjwD44KA0AwsXMOAKi47GCt3HHNl04P1ZoOCfANjgoDQDCRnAMAKu7GlXequ/sR1dRldXqoVjdcf6fpkAAAAIwiOQcAVFw0GqPGHAAAYByScwBAVUumk9p9uEuZcEgN6WFtWHabYhE6xwMAgMqiIRwAoKrtPtyl/tarFHrblRp49xu0+3CX6ZAAAEAVIjkHAFS1TDhU0Dk+E+afRgAAUHlcgQAAqlpDeliu60qSXNdVOJMzHBEAAKhG1JwDAKrahmW3aXc8X3MezuR099WMqAIAAJVHcg5MIplM6aMfe0K/OFmnxkhGmzZeq1gsajosVFBfKqnNnQeVyNVrsXVKO1tWKBalSVgQxSIxbb55nekwgKIl+1Lae9/Tyh4Lq6Y5rfW7livKv1EA4Hsk58Ak2toP6XhPiyzL0kCvq7b2Du3Yym5aNdnceVBPXb5almXpOdeV1dmlh+96h+mwAEB773tatY+3qk6W3KOu9iiuex+71XRYAIB5ouYcmERfqqGgQVRfqsFwRKi0RK6+YA0kcvWGIwKA/K75z751VpZGvj/JUvZY2HBUAIBSIDkHJtEYyRQ0iGqM9huOCJW22DpVsAaWhAYNRwQA+V3zM6kauRr5/iRXtc0Zw1EBAEqBY+3AJDZtvFafeeRL+ZrzaL823bPcdEiosJ0tK2R1dimRq9eS0KB2rLnOdEgAAiSZTKmt/ZD6Ug1T9jaZrLY8eyys1+j39QN9QRfpEg1Ef6hP7HpnUa8HAPA2a3RnyOPcnh52LlFZTU0NYt2h0lh3MIF1V3kf2do11tvEdV1d1nR+b5NPvO+rqn28VZYsuXKVfWtcrlzVPf7ugsfufezWol7Pa1h3MIF1BxOamhqsYp7HzjkAABMk00ntPpwfr9aQHtaGZbcpFqFbP0qnmN4m2WNh1U2oLb/7i1dqj+LKHgurtjmjdbuuKfr1AADeRnIOAMAEuw93qb/1KoUsSwOuq93xLsatoaQaIxkN9LpjO92T9TapaU7LPeqO7ZLXNmcUjUUn7cxezOsBALyNhnAAAEyQCYcKdiEzYf65RGlt2nitLmvq0MUXPKHLmjom7W3y9vuv1H+88mP6v3Wf19FX7tTb/+z183o9AIC3sXMOAMAEDelhDbjndiHDmZzpkBAwsVh0xprwr3zsu3rdC/fnd86HXH15Z1z3PtY859cDAHgbyTkAABNsWHabdsfzNefhTE53X03Sg8qbrOYcABBcJOcAAEwQi8SoMYdxk9WcAwCCi+QcAADAg9bvWj5pZ3aY15dKanPnQSVy9VpsndLOlhWKRZnoAGB+SM4BAAA8aKrO7KWSTKbU1n5IfakGNUYy2rTxWsVi0bK9X5Bs7jyopy5fLcuy9Jzryurs0sN3vcN0WAB8juQcCBAutAAAxWprP6TjPS2yLEsDva7a2jtoKlekRK6+YKJDIldvOCIAQcBsGCBARi+0Tp29Rcd716qt/ZDpkAAAHtWXaihIMPtSDYYj8o/F1im5ritJcl1XS0KDhiMCEATsnAMBwoUWAHiDH04yNUYyGug9NzKwMdpvOiTf2NmyQlZnlxK5ei0JDWrHmutMhwQgAEjOgQDhQgsAvMEPR8Y3bbxWbe0d+RsI0X5tume56ZB8IxaNUWMOoORIzoEA4UILALzBDyeZYrGo525xB2nQAAAgAElEQVQYAEA1IzkHAoQLLQDwBk4yAQBmi4ZwAAAAJbZp47W6rKlDF1/whC5r6uAkEwBgRuycA6gKfamkNnceVCJXr8XWKe1sWaFYNGY6LAA+NVPDN04yAQBmi+QcQFXY3HlQT12+WpZl6TnXldXZRTMfoMSq6SaYHxq+AQD8heQcQFVI5OoLmjMlcvWGIwKCp5pugvmh4RsAwF+oOQdQFRZbp+S6riTJdV0tCQ0ajggInmq6CdYYyRR8T6HhGwBgvtg5B1AVdraskNXZpUSuXktCg9qx5jrTIQGBs9g6ld8xH+lQ7rebYDPVkY/H6EoAQKlZo3d9Pc7t6eGONCqrqalBrDtUGusOJpRq3SVTSX1kpOZ89CaYn2rOP7K1a6yO3HVdXdZEHXk58f0OJrDuYEJTU4NVzPPYOQcAACURi8Z8XWNOHTkAwCRqzgEAAEQdOQDALJJzAAAA5evIL2vq0MUXPKHLmjqoIwcAVBTH2gGfmaph0WwaGQGzlexLae99Tyt7LKya5rTW71quKOsLAROLRakxBwAYw8454DNt7Yd0vKdFp87eouO9a9XWfmjax4FS2Hvf06p9vFWxo29T3ePv1p4PP206JAAAgEBh5xzwmakaFtHICOWUPRZWnUbWlyxlj4UNR4Sg6EsltXmkw/ti65R2tqzwVYd3AABKheQc8JnGSEYDvefmCI82LJrqcaAUaprTco+6smTJlava5ozpkKpeUEpZNnce1FOXr5ZlWfkZ6Z1dvu74DgDAXJGcAz6zaeO1amvvyF+QR/vHGhZN9ThQCut3LdcexZU9FlZtc0brdl2jVKpP3QceVU1dVtnBWt248k5F2fGsmNFSFsuyNNDrqq3dnzO5E7n6glM/iVy94YgAADCD5BzwmakaFtHICPMxU6IdjUV172O3Fvyezi9+TMtvuEiWVSPXddXd/YjW3H5/pUOfkVeOTZc6jqCUsiy2TuV3zEdO/SwJDZoOCQAAI0jOAQDqPvDorBPtmrqsLKtGUj45rKnLViLUWfPKselSxxGUUpadLStkdXYpkavXktCgdqy5znRIAAAYQXIOAJhTop0drJU7bsfz9FBtucOcE68cmy5VHKM78MdeVqN07069NneFXnFpzrelLLFojBpzAABEcg4A0NwS7RtX3qnu7kdUU5fV6aFa3XD9nRWIdPa8cmy6VHGM34F3X+PqN3/WpR0lTm69UgoAAEA1ITkHAMwp0Y5GY56sMZ/IK8emSxVHJU4CeKUUAACAalLx5Ny27bCkv5UUlnShpHsdx/l2peMAAJzjl0R7LrxybLpUcVTiJIBXSgEAAKgmJnbOPyTpoOM4n7Zt+7WSOiVdaSAOAAB8pxInAbxSCgAAQDUxkZx/UtLpkR9fKGnIQAwAAPhSJU4CmCoFSCZTams/pL5UgxojGW3aeK1isWhF3hsAANPKmpzbtv1eSR+U5EqyRv7/HsdxnrVte5GkuKQPlDMGAAAwO6ZKAdraD+l4T4ssy9JAr6u29g7t2Lq64nH8//buP8rus64T+PvG0plQktzJMSCiDYjwoKsL+OOISMWmYH/YrbSeFVpk6S+0uC4tkLUWVunRbXdPHdB4WGlhW6p1G8Qf0C6YrUi6WjjyU7uWdX3YH5gugiUlmaS0mbbZfPePe5NO0iSdJjPzzNx5vc7pSe7N9+b7+c75djLv7/N5ngcAWuh1XbfgJy2lfG+SWzOYb/6ns/jIwhcJACyo17z+w9k1ffaB12vGP5IP/M6rGlYEAHOiN5uDWiwI991JPpjkp2ut98z2c9u3PzB/RcFhrFu3yn3HgnPf0cJiue9WnzSVqT2PzXVf/bRdi6Iu5sdiue9YXtx3tLBu3apZHddizvm1ScaSbCql9JJM1VrPbVAHACwqo7i/+JO5po1XnJbJTbcO5pz3H8jGyzcscLUA0M6Ch/Naq/40ADiMUdxf/Mlc08RE/3FzzC0SB8By0WLkHGBREgJobRT3Fz/ea7JIHADLhXAOMCQEcCx27pjKTVfemeltqzO2flcuvW5D+sf4UGcx7C8+l9eTHP817ZhadVC43zE1u3l7ALDUCOcAQ0IAx+KmK+/M+G2vy8r00t3d5cbckre+79iWUmm1v/hMc3k9yfFf09o1u/ON+x8L92v7FnICYDQJ5wBDQgBHc6SFzaa3rc7K4Q4pvfQyvW31MZ+j1f7iMz3Z63mikfbjvSaLxAGwXAjnAENCAEdzpIXNxtbvSnd3l1566dJlfP3u1qUelyd7PXM90n6owy0SBwCjSDgHGBICOJojLWx26XUbcmNuyfS21RlfvzuXXHfqcZ+r5eKEM69nxbfcn32PPJprfvzjR5x/PpedA09krufDA8BiIpwDjKjZ7i89intrz4cjLWzWn+jP6Uhx0nZxwpnX8843fCjjt10yGEU/wqj4QnYOzPcoPQC0JJwDjKhf/N0/yZ8/7zUH2rAf/d0P5D++6bWPO24U99aeDwu5WNtiWZxwNqPi89E5cDz1AMBSJZwDjKjP7ugOCnif3dEd9rhR3Ft7PizkYm2LZXHC2YyKz0fnwPHUAwBLlXAOMKL27b4/3Yw27H0P3H/Y4xbD3toc7HgXJ5yrOesLOSq+FOsBgLnU67rDj6QsMt327bY0YmGtW7cq7jsW2lzedxe/8+Z8fNfKrFj5tOzb8428oj+dG9/y+scdt3NqZ94+nHO+v13bnPOl7e1X//GBOetd1+XkdUefs+77HS2472jBfUcL69at6s3mOCPnACPqnZf85DB0J9/WX5Frzj/nsMcthr21mVuLZc46ADB7wjnAiBK6l6/FMmcdAJg94RwAjmCpbjN3vHPWAYCFJ5wDwBHM3Gbub78xlb/6tZvyjO94waIP6hMT/QXbFx0AmBvCOcCImauVujl4m7m99/xZdrziiuy0HzwAMA+Ec4ARM7lp64GVur9xf5fJTUdfqZsjm7nNXMbmbj/4pdouDwDMH+EcYMRYqXvuXHvBK9Pb/Mf58r6n5r6v/112dGfOyX7wM9vljcIDAIlwDjByrNQ9d2aueL9z6qV5+zCo798P/ljNbJc/3lF4AGA0COcADR3a3vzeN52X4/3WbKXu+TGXW9PNbJc/3lF4AGA09Lqua13DbHTbtxv5YWGtW7cq7jvm28+/5w8OtDd3XZezv3pbfuNi88NH3c6pnXn78KHM/lH4lnPOfb+jBfcdLbjvaGHdulW92Rxn5BygoUPbm7c9qr15OZjLUXgAYDSsaF0AwHL2rN6D2d/B1HVd1j9FezMAwHJk5BygoZmrgX/biofyW//q3Py/va2rAgBgoQnnAA0d2t68dsJcOACA5Ug4B4AFsnPnVCY3bR2spL9mdzZecVomJvqtywIAFgFzzgFggUxu2pp7t1+QB/eek3vvf20mN21tXRIAsEgI5wCwQHZMrTpodf4dU6saVwQALBbCOQAskLVrdh+0Ov/avvUFAIAB4RwAFsjGK07LyetuzUkn3J6T192ajZdvaF0SALBIWBAOOGBqake23HFDxlZOZ/qh8Zx1xmXp9ydalwUjY2Kin2uuPq91GQDAImTkHDhgyx03ZMOZJ+Zlp67JaWedmC13XN+6JAAAWBaEc+CAsZXTBy1WNbZyunFFAACwPGhrBw6Yfmg8Xdel1+ul67o8vGe8dUmMMHt+AwA8xsg5cMBZZ1yWrVseySfu3JWtWx7Jmadf1rokRpg9vwEAHmPkHDig35/I+a++qnUZLBP2/AYAeIyRcwCasOc3AMBjhHMAmrDnNwDAY7S1A9CEPb8BAB5j5BwAAAAaE84BAACgMeEcAAAAGhPOAQAAoDHhHAAAABoTzgEAAKAx4RwAAAAaE84BAACgMeEcAAAAGjuhdQEALD47d05lctPW7JhalbVrdmfjFadlYqLfuiwAgJFl5ByAx5nctDX3br8gD+49J/fe/9pMbtrauiQAgJEmnAPwODumVqXX6yVJer1edkytalwRAMBoE84BeJy1a3an67okSdd1Wdt/oHFFAACjzZxzYEmamtqRLXfckLGV05l+aDxnnXFZ+v2J1mWNjI1XnJbJTbcO5pz3H8jGyze0LgkAYKQJ58CStOWOG7LhzBPT642l67ps2XJ9zn/1Va3LGhkTE/1cc/V5rcsAAFg2tLUDS9LYyumD5kSPrZxuXBEAABw74RxYkqYfGj9oTvTDe8YbVwQAAMdOWzuwJJ11xmXZsuX6jK2czsN7xnPm6Ze1LgkAAI6ZcA4sSf3+hDnmAACMDG3tAAAA0JiRc4ARsXPnVCY3bR1sf7ZmdzZecVomJvqtywIAYBaMnAOMiMlNW3Pv9gvy4N5zcu/9r83kpq2tSwIAYJaEc4ARsWNq1UHby+2YWtW4IgAAZks4BxgRa9fsPmh7ubX9BxpXBADAbAnnACNi4xWn5eR1t+akE27PyetuzcbLN7QuCQCAWbIgHMCImJjo55qrz2tdBgAAx8DIOQAAADQmnAMAAEBj2tphidk1tSN3bZ7Mmn1T2dXr55QLNmZNf23rsgAAgONg5ByWmLs2T+bCZ9+X8577SC58zn25a/Nk65IAAIDjJJzDErNm39RBe1mv2TfVuCIAAOB4CeewxOzq9Q/ay3rXin7jigAAgONlzjksMadcsDE3759zvqKfU87f2LokeEI7d05lctPW7JhalbVrdmfjFadlYsKDJQCA/YRzWGLW9Nfm7Dde27oMeFImN23NvdsvSK/Xyzfu7zK56VZ7sgMAzCCcw4iyqjuLyY6pVQetlbBjalXjigAAFhdzzmFEWdWdxWTtmt0HrZWwtv9A44oAABYX4RxGlFXdWUw2XnFaTl53a0464facvO7WbLx8Q+uSAAAWFW3tMKIGq7rfl16vZ1V3mpuY6JtjDgBwFMI5jCirugMAwNIhnMOIsqo7AAAsHeacAwAAQGPCOQAAADQmnAMAAEBjwjkAAAA0JpwDAABAY1ZrhyVs19SO3LV/u7ReP6dcsDFr+mtblwUAADxJRs5hCbtr82QufPZ9Oe+5j+TC59yXuzZPti4JAAA4BsI5LGFr9k2l1+slSXq9Xtbsm2pcEQAAcCy0tcMScmgb+yN7n5quezi9Xi9d12XXin7rEgEAgGMgnMMSsr+NfRDG78tv/481ufnvnzEI6yv6OeX8ja1LBAAAjoFwDkvA/hHzFf94dzZ/9dGc9cJnpn/SiXnm2HROeeO7WpcHAAAcJ+EcloADI+bP+dZ0XZcPfOr/5jUv+XZt7AAAMCIsCAdLwKELvz2SE3Lz3z9DGzsAAIwII+ewBOzq9dN19x1Y+G3ft7woZ7/x2tZlAQAAc0Q4hyXglAs25ub9q7Rb+A0AAEaOcA5LwJr+WiPlAAAwwsw5BwAAgMaEcwAAAGhMOAcAAIDGzDkHMjW1I1vuuCFjK6cz/dB4zjrjsvT7E63LAgCAZUM4h0Vm19SO3LV/ZfZeP6dcsDFr+mvn9Zxb7rghG848Mb3eWLquy5Yt1+f8V181r+cEAAAeo60dFpm7Nk/mwmffl/Oe+0gufM59uWvz5Lyfc2zldHq9XpKk1+tlbOX0vJ8TAAB4jHAOi8yafVMHBeU1+6bm/ZzTD42n67okSdd1eXjP+LyfEwAAeIy2dlhkdvX66br70uv10nVddq3oz/s5zzrjsmzZcn3GVk7n4T3jOfP0y+b9nAAAwGOEc1hkTrlgY27eP+d8RT+nnL9x3s/Z70+YYw4AAA0J57DIrOmvzdlvvLZ1GQAAwAIy5xwAAAAaE84BAACgMeEcAAAAGhPOAQAAoDHhHAAAABpb8NXaSylPTXJrkokkDyd5fa31qwtdBzB3pqZ2ZMsdN2Rs5XSmHxrPWWdcln5/onVZAACwZLQYOX9Dks/VWl+e5D8lubJBDcAc2nLHDdlw5ol52alrctpZJ2bLHde3LgkAAJaUBQ/ntdZNSa4Zvjw5yc6FrgGYW2Mrp9Pr9ZIkvV4vYyunG1cEAABLy7y2tZdSLk7y5iRdkt7w14tqrZ8vpXw8yfckeeV81gDMv+mHxtN1XXq9Xrquy8N7xluXBAAAS0qv67pmJy+llCQfrbV+5xMc2q5I4Ant3LkzH/yj38wJJz6YvY+clJ/+qSsyMWHOOQAAZDBQ/YRaLAj3S0m+XGv9vSQPJtk7m89t3/7AvNYFh1q3bpX7btZOyHk/ufHAq717/T97rNx3tOC+owX3HS2472hh3bpVszpuwcN5kpuS/E4p5ZIM5rxf1KAGAAAAWDQWPJzXWr+W5MyFPi8AAAAsVi22UgMAAABmEM4BAACgMeEcAAAAGhPOAQAAoDHhHAAAABoTzgEAAKAx4RwAAAAaE84BAACgMeEcAAAAGhPOAQAAoDHhHAAAABoTzgEAAKAx4RwAAAAaE84BAACgMeEcAAAAGhPOAQAAoDHhHAAAABoTzgEAAKAx4RwAAAAaE84BAACgMeEcAAAAGhPOAQAAoDHhHAAAABoTzgEAAKAx4RwAAAAaE84BAACgMeEcAAAAGhPOAQAAoDHhHAAAABoTzgEAAKAx4RwAAAAaE84BAACgMeEcAAAAGhPOAQAAoLETWhcAAEeyc8dUbrryzkxvW52x9bty6XUb0p/oty4LAGDOCecALFo3XXlnxm97XVaml+7uLjfmlrz1fee2LgsAYM5pawdg0Zretjq99JIkvfQyvW1144oAAOaHcA7AojW2fle6dEmSLl3G1+9uXBEAwPzQ1g7AgpvtXPJLr9uQG3NLpretzvj63bnkulMbVAsAMP+EcwAW3Gznkvcn+uaYAwDLgrZ2ABacueQAAAcTzgFYcOaSAwAcTFs7AAvOXHIAgIMJ5wAsOHPJAQAOpq0dAAAAGhPOAQAAoDHhHAAAABoz5xwAmJWdO6Zy05V3Znrb6oyt35VLr9uQ/kS/dVkAMBKEcwBgVm668s6M3/a6rEwv3d1dbswtFvYDgDmirR0AmJXpbavTSy9J0ksv09tWN64IAEaHkXMAliUt2k/e2Ppd6e7u0ksvXbqMr9/duiQAGBnCOQDL0ii3aM/Xg4dLr9uQG3NLpretzvj63bnkulPnoFoAIBHOAVimpretzsoRbdGerwcP/Yn+yDzAAIDFxpxzAJalsfW70qVLkpFr0TY3HACWHiPnACxLo9yibW44ACw9wjkAy9Iot2iP8oMHABhVwjkAjJhRfvAAAKPKnHMAAABoTDgHAACAxoRzAAAAaEw4BwAAgMaEcwAAAGhMOAcAAIDGhHMAAABoTDgHAACAxk5oXQAALGY7d0zlpivvzPS21RlbvyuXXrch/Yl+67IAgBEjnAPAUdx05Z0Zv+11WZleuru73Jhb8tb3ndu6LABgxGhrB4CjmN62Or30kiS99DK9bXXjigCAUSScA8BRjK3flS5dkqRLl/H1uxtXBACMIm3tAHAUl163ITfmlkxvW53x9btzyXWnti4JABhBwjkAHEV/om+OOQAw77S1AwAAQGPCOQAAADQmnAMAAEBjwjkAAAA0JpwDAABAY8I5AAAANCacAwAAQGPCOQAAADQmnAMAAEBjwjkAAAA0JpwDAABAY8I5AAAANCacAwAAQGPCOQAAADQmnAMAAEBjwjkAAAA0JpwDAABAY8I5AAAANCacAwAAQGPCOQAAADQmnAMAAEBjwjkAAAA0JpwDAABAY8I5AAAANCacAwAAQGPCOQAAADQmnAMAAEBjwjkAAAA0JpwDAABAY8I5AAAANCacAwAAQGPCOQAAADQmnAMAAEBjwjkAAAA0JpwDAABAY8I5AAAANCacAwAAQGPCOQAAADQmnAMAAEBjwjkAAAA0dkKrE5dSXpDkU0meXmt9pFUdAAAA0FqTkfNSyqokk0mmW5wfAAAAFpNWbe3vTXJVkocanR8AAAAWjXltay+lXJzkzUm6GW/fm2RzrfWeUkpvPs8PAAAAS0Gv67onPmoOlVK+mOTLSXpJXpLk07XWH1vQIgAAAGARWfBwPlMp5UtJnl9rfbRZEQAAANBY663UugxG0AEAAGDZajpyDgAAALQfOQcAAIBlTzgHAACAxoRzAAAAaGxe9zmfK6WUFUneleT7k4wlubrW+idtq2K5KKW8IMmnkjy91vpI63oYbaWU1Ul+L8nqJE9J8tZa66faVsWoKqX0kvx2khcmmU5yaa31/7StilFXSjkhyU1Jnp3kxCTX1Fr/c9OiWDZKKU9P8rkkr6i1frF1PYy+UsovJTkng5/rfrvW+v4jHbtURs5fl+SEWuspSV6V5Dsb18MyUUpZlWQygx9aYSG8Jcmf1Vp/LMlFSf5D23IYca9KMlZrfWmSqzJ4EA7z7WeS3F9r/dEkZyZ5d+N6WCaGD4auT/JQ61pYHkopL0/yw8N/Z38sybcf7filEs5PT/KVUspHkrw3iaerLJT3ZvADq2/iLJR3Jblh+PunJNnTsBZG38uS/JckqbV+OskPtC2HZeKDSX55+PsVSR5tWAvLy2SS9yT5SutCWDZOT/KFUsqHk9ye5CNHO3jRtbWXUi5O8uYM9kDfb3uSPbXWs0spP5rk5iQvb1AeI+oI9929STbXWu8Ztn7CnDrkvusNf72o1vr5Usq3JLklyZsalsjoW51k14zXe0spK2qt+1oVxOirtT6UHOhO+4Mkb29bEctBKeXCJF+rtX6slPK21vWwbHxzkpOTnJ3kOzII6C840sFLYp/zUsrmJB+stX5o+PqrtdZnNi6LEVdK+WKSL2cQml6S5NPDVmOYV6WU701yawbzzf+0dT2MrlLKO5P8Za31D4ev7621nty4LJaBUsq3J/njJO+utf5O63oYfaWUP0+y/8Hji5LUJOfUWr/WripGXSnl32XwUOg3hq/vzmC9g/sPd/yiGzk/gk8kOSvJh0opL0yyrXE9LAO11ufv/30p5UtJXtmwHJaJUsp3Z9Dy+dO11nta18PI+2QGT/P/sJTykiTuOeZdKeUZSe5I8i9rrXe2roflodZ6oOu2lHJnkp8TzFkAn8igC/I3SinfmuSpSb5+pIOXSjh/X5L3lFL+cvj6spbFsCztbzuG+XZtBrtSbBpOp5iqtZ7buCZG14eSvLKU8snh64taFsOycVWSfpJfLqX8Sgb/xp5Za324bVksI4u/dZiRUGv9aCnllFLKZzLIEj9faz3i/bck2toBAABglC2V1doBAABgZAnnAAAA0JhwDgAAAI0J5wAAANCYcA4AAACNCecAAADQ2FLZ5xwAmimlrE/yxST/ffjWiUn+IclFtdavHHLsM5O8r9Z69jGc569qrd93DJ97eZKra62nHubPfiKDfaVPSvJNST6c5B1H22d1sSulvCHJ7lrr7x/hz1+Z5Mpa6ysWtjIAOHZGzgFgdv6h1vp9w/++J8nnk7z70INqrV89lmA+/OyTDuYzPC5sl1LOSPJbSV5fa31xkh9M8sIkVx/HeRaDlyYZO/TNUkqvlPLWJJvjZxwAlhgj5wBwbP4iyT9LklLKl5J8OoPg+y+SfLDW+pxSyvuT7Ery/UmeleRXa603l1ImktyY5AVJppO8pdb6X0sp+2qtK0op70jy/CTPTbI2yXtrrZOllFXDzz0rybcm+Yta6+uPUuPbMhhR/99JUmt9uJTyxuF5U0p5XpL3Ds/xjSRvqrV+flj3g0lelmRNkjcneV2Sf5rkw7XWf11KeX2S84affXqSj9Ra3zr8e9+W5LVJ9ib50yS/mOTkJB9K8oUkL07yj0n+ea11qpRyepJfzeDnki8leUOtdefw63pLktOTPHX4tV2b5Jwkp5ZSvlpr/diM6/2uJCXJpUnedJSvCwAsOp4qA8CTVEp5SpJXJ/nEjLc/Wmv9riRfy8Gj2N9Waz0lg0A5OXzv3yb5n7XW784gcF4zfH/m5/5JklOT/ECSnyulvCjJTyT561rrj2QQ3l9aSnnxUUp9cZLPzHyj1vqVWuvW4cvfS/KbtdYXJnlLkj8aXluSPLPW+qIk70jy/iQ/O/z7fnb4kCDD2s4d1vqSUsqrSilnJjl7eOyLkzwvyWXD41+YZLLW+r0ZPLR4bSnlm5P8+yQ/Xmv9/gzC/HUzSt5ea/2hJDckeVut9eNJbk/yK4cE89Ra/7bW+rNJdh7lawIAi5KRcwCYnWeVUv4qSS+DOeefyWAu936fOeynBmEztdYvDEfMk+RHk5y///0kP3KYz22ute5JsqeUcnuSDbXWd5VSfrCUcnkGo8RrkzztKDXvG9b7OKWUk5I8t9Z627COT5dSvp7ByHOSbBn+ui3JPbXWrw8/9/Uk+6/j9lrr/cP3P5DktAw6ATbXWh8Zvn9TBg8g/iTJfbXWvxl+9gvD+n8og1H1O0spvQwGDr4+o9Q7Zhx/7lGuFQCWNOEcAGbnH55gTvieI7w/fZj3Hp35opRSMlhwbqa9M36/IsneUsovJPmpDEaRP5bke3KE8D302QxGt/9uxrmel+TfJPmFPL6DbkUe+9ngkSPUcrQaHz1MPb0Zf+fMr0U3/LNvSnJXrfVVw/pOTLJqxnHThxwPACNJWzsAzM5cBMP9f8dfJHlNkpRSXpBky3D19JnnOLeU8pThaPvZGYzAvzLJDbXWDwyPfVEG4fZIfj3JO0op3zk819OSvCvJ39daH0jyv0op+0PxS5I8I4MR6tlcQ5KcWUpZVUoZz6ATYEuSO5OcX0oZL6WckOSiJFsP89n9Pp3kh4cPDZJBG/2vP0ENe5M85QmOAYAlRTgHgNk52tZjR/qzQ9/f//odSZ5fSrk7gwXPfuYwx+/JYE77J5NcW2v9uyS/meTqUsrnMlgp/pNJnnOkomqtdyR5e5LfL6X8dZJPJflsrfUdw0N+JsnlpZS/yWBV93NrrXufxLV+LYN29b9Oclut9WO11o8m+UiSzyW5J4MF3t59mM/ur/G+JBcn+WAp5b9l8MDhLUc6fujPklxVSjnvKHUCwJLS67olu80pAIyk4WrtXa31V1vXciTD1U20t9AAAABGSURBVNpfXmu9uHUtADAKjJwDAABAY0bOAQAAoDEj5wAAANCYcA4AAACNCecAAADQmHAOAAAAjQnnAAAA0JhwDgAAAI39f+wmrsV1XuAI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" name="AutoShape 6" descr="data:image/png;base64,iVBORw0KGgoAAAANSUhEUgAAA+cAAAPmCAYAAACGou4ZAAAABHNCSVQICAgIfAhkiAAAAAlwSFlzAAALEgAACxIB0t1+/AAAIABJREFUeJzs3Xt8XGd17//vHjmaUWJp71EyiSAJthNAcOjphZjLaTMWSU6JLRwa7LSplSovkXBREif2IeISCCimwQGq8kMENTJXteJlQSnizqCe84MXUumBYg6XU6CiAXIxQYoUaW/ZkUa2Nfv8oYyisS1rrNkzz1w+77+iWPPMkvy8JK+9nrUey/d9AQAAAAAAc0KmAwAAAAAAoNKRnAMAAAAAYBjJOQAAAAAAhpGcAwAAAABgGMk5AAAAAACGkZwDAAAAAGDYOlNv3NjYeKGkQ5L+++jo6C9NxQEAAAAAgGlGKueNjY3rJPVKmjXx/gAAAAAAFBNTx9q7JD0k6QlD7w8AAAAAQNEoeHLe2NjYJunJ0dHR/ynJKvT7AwAAAABQbCzf9wv6ho2Njd+RlHrmwz+UNCrptaOjo0+u9Brf933LIo8HAAAAAJScrJLZgifnyzU2Nn5b0puzGAjnT0wcKURIwJJYrFbsOxQa+w4msO9gAvsOJrDvYEIsVptVcm76KjVzTwYAAAAAACgSxq5Sk6TR0dGrTb4/AAAAAADFwHTlHAAAAACAikdyDgAAAACAYSTnAAAAAAAYRnIOAAAAAIBhJOcAAAAAABhGcg4AAAAAgGEk5wAAAAAAZOlnP/t33XnnmwNf1+g95wAAAAAABC2VSumT7/26Jn8QUZWd1PXveole+JLLcl734MF/0NDQN1RTc24AUWaicg4AAAAAKCuf/cj/1JG/a5b9gx1a/79a9Jm9P1Eqlcp53YsvvlT793cFEOGpSM4BAAAAAGVl6peWInKe/R+/2SjXnc553aamq1RVVZXzOqdDcg4AAAAAKCt1Gxd0TLNLH/uXPi7HiRqMaHX0nAMAAAAAyspNd79avZNf0FOH1qsqOqcb73mRQqHgatO+7we2VhrJOQAAAACgrFRVVemOD16ft/Utywp8TY61AwAAAACQpYaG56i391OBr0tyDgAAAACAYSTnAAAAAAAYRnIOAAAAAIBhJOcAAAAAABhGcg4AAAAAgGEk5wAAAAAAGMY95wAAAAAArOLEiRN64IH3amzsdzp+/LhuvvkWXXnllsDWJzkHAAAAAJSVVCql7o9+Vb96tEY14TndevN/1YtedFlOa/7zPyfkOI7e/e73amZmRq9/fUugyTnH2gEAAAAAZeXTf//P+sHPtmpm/s80PvOX+tsHf6xUKpXTmldf/ad6wxtukyT5fkrr1gVb6yY5BwAAAACUld/+Tlp3jrP08czTG+S60zmtGYlEVFNTo9nZp/Xud79Db3rT7bmGmYHkHAAAAABQVi6MpbRwYnbp4/U1j8txojmvOz4+prvuuk3btm3XNde8Ouf1lqPnHAAAAABQVt54y7Vy3S/p14+dp5rInG5p/S8KhXKrTU9NPaW7775Tb3nL2/XSl24OKNJnkZwDAAAAAMpKVVWV3vHW1wW6Zn9/n44cOaK+vk/o05/+uCzLUlfXR1RdXR3I+pbv+4EslGf+xMQR0zGgwsRitWLfodDYdzCBfQcT2HcwgX0HE2KxWiubz6PnHAAAAAAAw0jOAQAAAAAwjOQcAAAAAADDSM4BAAAAADCM5BwAAAAAAMNIzgEAAAAAMIx7zgEAAAAAWEUqldIHPnC/HnvsUYVCIXV03KNNmy4LbH2ScwAAAABAWUmlUnrfZ76sHx89R7Wa11tf/Yd6yfMvz2nN7353WJZl6aGHPqkf/eiH+tjHevTAA38bUMQk5wAAAACAMtMz+E31r3+VdKEtSXr7lz+vr/yPTQqF1t7ZHY+/Sn/yJ1skSWNjv1NtbV0QoS6h5xwAAAAAUFYePupL59pLHz8euUSuO53zuqFQSO97333q7u7Sn/7p1pzXy1g70NUAAAAAADBsQ40vf3526ePnJJ+Q40QDWftd77pPAwOD+sAH7tf8fDKQNSWOtQMAAAAAysyeG7Zp8u+/qB8/HVGdNa+3bvv9nI60S9LQ0Df05JNPqrW1TdXV1QqFQrKs4OrdJOcAAAAAgLJSVVWl/bfcEOiaTU1Xa//+fdq9+01aWDihPXs6VF1dHdj6JOcAAAAAAKwiEonove99IG/r03MOAAAAAIBhJOcAAAAAABhGcg4AAAAAgGEk5wAAAAAAGEZyDgAAAACAYSTnAAAAAAAYRnIOAAAAAECWpqentGPHa/TYY48Gui73nAMAAAAAykoqldLffPkL+lmVtH7+uO7c/Aq9eNPlOa974sQJ/c3fPKBIJBJAlJmonAMAAAAAysqBb35NX3/FFXrsqlfp51v/VPu+N6JUKpXzuj093Xrd63bqggtiAUSZieQcAAAAAFBWHlk4oVBt7dLH4w0XyXWnc1rzG9/4qqLRqF72slfK9/1cQzwFyTkAAAAAoKxcbIWUmptb+vj88Qk5TjSnNb/xja/qBz/4vu688836z//8pe6/v1PT01O5hrqEnnMAAAAAQFm5Y9t1mvri5/WLc0Jaf+y4dr/05QqFcqtNf/SjH1v67zvvfLPe+tZ3KhqtzzXUJSTnAAAAAICyUlVVpftu+Mu8rW9ZVuBrkpwDAAAAAHAWPvKR3sDXJDkHAABlzXOnNDLQJTvlyrMcxVs6ZDvBHUMEACAIDIQDAABlbWSgS20bx7Xj8mNq2zSukYEu0yEBAHAKknMAAFDW7JS71BtoWZbslGs4IgAATsWxdgAAELhiOkruWY58f1yWZcn3fXkhJ7f1iuhrAwCUD5JzAAAQuPRR8sWEeFx9A13aftv+QNY+2+Q43tKhvvTnhxzFd3Xk9P75/NoAAJWL5BwAAAQun0fJzzY5tp36QJPnbL82KuwAgLNBcg4AAAIX9FHy5Uz3kGf7tVFhB4Dyc8stf6X169dLkp7znOfqnnveE9jaJOcAACBwQR8lXy6fiX82sv3aTD9EAIBKlkql9NA3P6vD5x7TOXMLuulFTWrc9Pyc1jx27Jik/NxxLpGcAwCAPAj6KPly+Uz8s5Ht12b6IQIAVLL+b31Jv37NRp3jrNcxSQ/1D+lDGy5TKLT2C8sefviXSibn9Ja37NbCQkpvetPteslLfi+wmEnOAQBAScln4h8k0w8RAKCSjYeSOsdZv/Tx/MaoXHda9fXnr3nNSCSilpZWbd9+vR5//DF1dNylgYHBnBL+5UjOAQAA8qBUHiIAQDk6/0S1npxNat25EUlS9eOunP8SzWnNSy/doIsvvvSZ/36e6upsPfXUpGKxC3OOV5KCSfEBAAAAACgSbde8Ts/9wi90/IuHFDr4fd36glflXOH++te/rI9+9MOSpMnJCc3Nzer88y8IIlxJkuX7fmCL5ZE/MXHEdAyoMLFYrdh3KDT2HUxg38EE9h1MYN8hFydOnND+/fs0NvY7hUIhtbffqd/7vf+66utisVorm/U51g4AAAAAwCrWrVun97znr/O2PsfaAQAAAAAwjOQcAAAAAADDSM4BAAAAADCM5BwAAAAAAMNIzgEAAAAAMIzkHAAAAAAAw7hKDQAAAACALPT39+m73x3WiRMn9LrX3aDXvOa1ga1Ncg4AAAAAKCupVEqf+WafZs49Is1JW1/UrOdvekFOa/7oRz/Uz372U/X2fkpzc3P67Gc/E1C0i0jOAQAAAABl5Qvf+rzCrzlXG5wLJElf7P8n3b3h7QqF1t7Z/W//9j1t2nS57rnnbs3Ozur22/cEFa4kknMAAAAAQJk5EppRzLlo6ePwxhq57rTq689f85qu62p8fEwf/OD/pyee+K3e8Y636ODBLwQRriQGwgEAAAAAysy5J87V/Oz80sfJx+fkONGc1rRtW694xSu1bt06Pe95G1RdHZbrurmGuoTkHAAAAABQVv78mr+U94Up/fqLD+s3Bx/W9he8Nqcj7ZL0+7//h/r+9/+3JGlyckLJZFK2bQcRriSOtQMAAAAAykxVVZVu3f7mQNf84z++Uj/5yY/0xjfeLN+X7r777bIsK7D1Sc4BAAAAAMjCbbfdmbe1Sc4BAEDeeO6URga6ZKdceZajeEuHbKfedFgAABQdes4BAEDejAx0qW3juHZcfkxtm8Y1MtBlOiQAAIoSyTkAAMgbO+Uu9eNZliU7FdxUWwAAygnJOQAAyBvPcuT7viTJ9315IcdwRAAAFCd6zgEAQN7EWzrUl+45DzmK7+owHRIAAEWJ5BwAAOSN7dRr+237TYcBAEDRIzkHAAAAAGAVicTX9I1vfFWWZWl+fl4PP/xLfeUrQzrvvPWBrE9yDgAAAAAoK6lUSl/88gFZVeM6Nr9OL9/857psU2NOa27btl3btm2XJH3oQx/Qddf9WWCJucRAOAAAAABAmUl88zP6w1dM68qr6nT11nP13e99SqlUKpC1/+M/fq5HHvmNtm+/PpD10kjOAQAAAABl5fjCU6qtjSx9HGvw5brTgazd3/9pvf71bwxkreU41g4AAJZ47pRG0tPVLUfxlg7ZTr3psAAAOCshy9Hc3LhqaqolSZPjkuNEc1736NGjevzxx/RHf3RFzmudjOQcAAAsGRnoUtvGcVmWJd8fV99AF9PWAQAl5zXbbtYXvvhRVZ0zoWPH1ullL/0rhUK5Hxz/8Y//j6644uUBRHgqknMAALDETrmyLEuSZFmW7JRrOCIAAM5eVVWV/uKGPYGv+9hjj+q5z7048HUlknMAALCMZzny/XTl3JcXckyHBABA0Whpac3b2iTnAABgSbylQ33pnvOQo/iuDtMh5YQeegBAqSA5BwAAS2ynvqx6zOmhBwCUCq5SAwAAZYseegBAqSA5BwAAZWuxh96XJHroAQBFjWPtAACgbJVbDz0AoHyRnAMAgLJVbj30AIDyRXIOAAAAAMAqTpw4ofe97z6NjT2hqqp1etvb3qXnPW9DYOuTnAMAAAAAykoqldLQZz6s847+RrMK60WvvlUbn//inNb83ve+q1RqQQ899Cn94Aff18c+1qP77/9gQBEzEA4AAAAAUGa+NfhJvXb9T7Tzsjm1Xubq51/+kFKpVE5rXnrpBi0sLMj3fT399FGtW3dOQNEuonIOAAAAACgrVUefkNPwbPK8KXJErjut+vrz17xmTU2NnnjiCbW07NTMjKcPfODDQYS6hMo5AAAAAKCsnKi5ULPzJ5Y+fix5nhwnmtOan/vcQb3iFf9NAwOD6usb0P33d+r48eO5hrqEyjkAAAAAoKxcfcOb9Lm/n1bd049qzoro8m1tCoVyq03X1dVp3brFFHr9+lotLCwolVqQFMzxdsv3/UAWyjN/YuKI6RhQYWKxWrHvUGjsO5jAvoMJ7DuYwL5DLubm5vTAA+/VU09N6sSJE/qLv9ila6559aqvi8VqrWzWN1I5b2xsDEn6uKRGSSlJ7aOjoz83EQsAAAAAAKupqanRe9/7QN7WN9Vzfp0kf3R09EpJ75a031AcAAAAAAAYZyQ5Hx0d/bKkNz3z4UZJ0ybiAAAAAACgGBgbCDc6OppqbGzsk3S9pBtMxQEAAAAAgGnGB8I1NjZeKOnfJL14dHR0boVPK4mpdQAAAAAAnKSoB8L9laRLRkdH3y8pKWlBi4PhVsRURRQa0zxhAvsOJrDvYAL7Diaw72BCLFab1eeZOtY+KOnTjY2N33kmhj2jo6PzhmIBAAAAAMAoI8n56OjorKQbTbw3AAAAAABn6/jx49q/f5+eeOK3Ou+89br77rfr4osvCWx9YwPhAAAAAADIh1QqpaGPPqDzHv13zYbX60U379XGF70kpzW/8pUv6txzz9WBA5/WY489qr/92w/oQx96MKCIzd1zDgAAAABAXnzr7/9Or/3ZV7Vz/lG1zvxMP3/w3UqlzjjmbFWPPPIbvfKVfyxJet7zNujRR38TRKhLqJwDAICS4rlTGhnokp1y5VmO4i0dsp1602EBAIpI1e9+I+ecZ2vRm54el+tOq77+/DWv+YIXvFD/+q//onj8Vfr3f/+/mpyckO/7sqyshrGviso5AAAoKSMDXWrbOK4dlx9T26ZxjQx0mQ4JAFBkTsQu0eyJZyvlj9VcIMeJ5rTma17zWp177rm644436l/+5TtqbHxxYIm5ROUcAACUGDvlLv1jyLIs2SnXcEQAgGJz9S136XPuU6p77Oeai6zX5a17FQrlVpv+xS9+riuueLnuvPMt+o//+IXGxn4XULSLSM4BAEBJ8SxHvj8uy7Lk+768kGM6JABAkamqqtL2t94f6JqXXnqpOjsf0j/8w6dUW1urd7zj3YGuT3IOAABKSrylQ33pnvOQo/iuDtMhAQAqgG07+vCH/y5v65OcAwCAkmI79dp+237TYQAAECgGwgEAAAAAYBjJOQAAAAAAhpGcAwAAAABgGMk5AAAAAACGkZwDAAAAAGAY09oBAABO4rlTGklf12Y5ird0yHbqTYcFAChjJOcAAKAs5ZJgjwx0qW3juCzLku+Pq2+gi+vbAAB5xbF2AABQltIJ9o7Lj6lt07hGBrqyfq2dcmVZliTJsizZKTdfYQIAIInkHAAAlKlcEmzPcuT7viTJ9315IScvMQIAkMaxdgAAUJYWE+z00fSzS7DjLR3qSx+JDzmK7+rIY6QAAJCcAwCAMpVLgm079fSYAwAKiuQcAACUJRJsAEApoeccAAAAAADDSM4BAAAAADCM5BwAAAAAAMPoOQcAlA3PndJIegCY5Sje0iHbqTcdFgAAwKqonAMAysbIQJfaNo5rx+XH1LZpXCMDXaZDAgAAyArJOQCgbNgpV5ZlSZIsy5Kdcg1HBAAAkB2ScwBA2fAsR77vS5J835cXcgxHBAAAkB16zgEAZSPe0qG+dM95yFF8V4fpkAAAALJCcg4AKBu2U6/tt+03HQYAAMBZ41g7AAAAAACGkZwDAAAAAGAYyTkAAAAAAIbRcw4AMM5zpzSSHuRmOYq3dMh26k2HtSrXnVJi6IDCNUklZyNq3toux4maDgsAAJQgknMAgHEjA11q2zguy7Lk++PqG+gKZLBbvpP+xNABXb2tWpYVlu/7SiR6tevGewJbHwAAVA6OtQMAjLNTrizLkiRZliU75Qaybjrp33H5MbVtGtfIQFcg66aFa5IZcYdrkoGuDwAAKgfJOQDAOM9y5Pu+JMn3fXkhJ5B185X0pyVnIxlxz89FAl0fAABUDo61AwCMi7d0qC99/DzkKL6rI5B1F5P+9HH54JL+tOat7UokehWuSWp+LqJt17YHuj4AAKgcVvqJf5HzJyaOmI4BFSYWqxX7DoXGvgtWRs/5M0l/KQyaKzT2HUxg38EE9h1MiMVqrWw+j8o5AKBs2U59IIPlAAAA8o2ecwAAAAAADKNyDgAAcBr5vooPAIDlqJwDAACcRr6v4gMAYDkq5wAABMCbntJId6dsd0ye3aD43n2yo1RZS1m+r+IDAGA5KucAAARgpLtTbROHtOPEb9U2eUgj3Z2mQ0KOFq/ie/Ye+6Cv4gMAYDkq5wAABMB2xzKrrO6Y4YiQq3hLh/pOuooPAIB8ITkHACAAnt0gf/KwLMtarLI6DaZDQo64ig8AUEgk5wAABCC+d5/60j3nToPie/aZDgkAAJQQknMAAAJgR+u1/b4HTYcBAABKFAPhAAAAAAAwjMo5AAAlzHWnlBg6oHBNUsnZiJq3tstxoqbDAgAAZ4nKOQAAJcibntLX7rtT37nrtTrnp9/W7/9Rta5prlZiqNd0aAAAYA1IzgEAKEHpe9XfUJdSu3tEP+n9jizLUrgmaTo0AACwBiTnAACUoJPvVa+fScr3fc3PRQxHBgAA1oKecwAAStDJ96qPzq/TWOKYtl3bnv0a01Ma6e7UBUcnNHleTPG9+2RH6/MYNQAAWAnJOQAAJejke9V37Tn7xDp9NN6yLPlzj6qvu9PYdXAMtgMAVDqScwAASlAQ96qffDTedseCCG1NEkMHdPW2allWWL7vK5Ho1a4b7zEWDwAAhUZyDgCAAekj5bY7Js9uMHKk/OSj8Z7TkJf3yaYqHq5JyrLCksRgOwBARSI5BwDkxHOnNDLQJTvlyrMcxVs6ZDv0La8m40j55GEjR8rTR+MvODqhyfUxxffsy8v7ZFMVT85G5Pv+0oOCbAbbFcMDDgAAgkJyDgDIychAl9o2jj+TVI2rb6BL22/bbzqsolcMR8rTR+NjsVpNTBzJ2/tkUxVv3tquRKJX4Zqk5uciWQ22K4YHHAAABIXkHACQEzvlZiaZKTfjz6msn16hjpQXg2yq4o4TPese82J4wAEAQFC45xwAkBPPcuT7viQtJpkhJ+PP05X1HZcfU9umcY0MdJkIs+jE9+5TX2yzBtddrL7Y5rwdKS8GzVvb9a3EMf3Ltz196yyvezsTz27I3Htl/IADAFD+qJwDAM5otcp3vKVDfek/DzmK7+rIeP1qlfVKFcS09VKxlqp4Nk6+Tq6cH3AAAMofyTkA4IxW6ym3nfoz9pgvVtbHnz2+fVJlHVirSnrAAQAofyTnAIAzyrXyvVplHQAAACTnAIBV5Fr5Xq2yDgAAAJJzAMAqqHyXNu4CBwCgNJCcAwDOiMp3aeMu8MJz3Sklhg4oXJNUcjai5q3tcpyo6bAAAEWOq9QAAChj3AVeeImhA7p6W7WuvMrWNc3VSgz1mg4JAFACSM4BAChj3AVeeOGaZMYDkXBN0nBEAIBSwLF2AADKGHeBF15yNiLf95eGKM7PRUyHBAAoASTnAACUMe4CL7zmre1KJHoVrklqfi6ibde2mw4JAFACSM4BAKfw3CmNpCe0W47iLR2yHSZ8A9lwnKh23XiP6TAAACWG5BwAcIqRgS61bUzfbT6uvoEuJrajYjBtHQBgAgPhAACnsFNu5oTvlGs4IqBwmLYOADCB5BwAcArPcjInfIccwxEBhcO0dQCACRxrBwCcIt7Sob50z3nIUXxXh+mQgIJh2joAwASScwDAKWynnh5zVCymrQMATCA5BwAAOSm3AWpMWwcAmEByDgAIBNevVa70ADXLCsv3fSUSvSS3AACcJQbCAQACkb5+bcflx9S2aVwjA12mQ0KBMEANAIDckZwDAALB9WuVKz1ATRID1AAAWCOOtQMAArF4/dr40oRrrl8rbWfTR84ANQAAckdyDgAIBNevlZez6SMv1gFq5TaoDgBQ3kjOAQCB4Pq18rLYRx6WZK6PPNfkmkF1AIBSQs85AAA4RTH0kaeT6yuvsnVNc7USQ71n9XoG1QEASgmVcwAAcIpi6CPPtXqffsCQnoPAoDoAQDEjOQcAAKcohj7yXJPrYnjAcDr0wgMATofkHAAA5I03PaWR7k7Z7pg8u0HxvftkR+uzem2uyXUxPGA4HXrhAQCnQ3IOAADyZqS7U20Thxar35OH1dfdqe33PZjVa4s1uc5VMQzbAwAUHwbCAQCAvLHdsYyhbLY7Zjgi84ph2B4AoPhQOQcAAHnj2Q3yJw8v9Y17ToPpkIwr1l54AIBZJOcAACBv4nv3qS/dc+40KL5nn+mQjCvX4/oAgNyQnANAmfPcKY0MdMlOufIsR/GWDtlOdgO5UD6mvWn1DA9qpi6kWm9Bu5t2Kmrnf0K4Ha3PusccAIBKRs85AJS5kYEutW0c147Lj6lt07hGBrpMhwQDeoYHdaR1s0LXX6GjN79MPcODpkMCAADLUDkHgDwqhqq1nXIzB3Kl3IK+P4rDTF1IoWX7YKaO5/MAABQTfjMDQB4VQ9Xas5yMydBeyCl4DDCv1lvI2Ad1MynDEQEAgOWonANAHhVD1Tre0qG+dPU+5Ci+q6PgMcC83U071dO/2HNeN5PSHVt2mA4JAAAsQ3IOAHm0WLUeX7pG6he/flzqub2gR9xtp17bb9uf9/dBcYvaUd173a2mwwAAACvgWDsA5FG8pUN9j1ykwV9Va///elK3/zeHwWwAAAA4BZVzAMijjKp1z+2Krj8micFsAAAAyETlHAAKhMFsAAAAWAmVcwAoEAazAWfHdaeUGDqgcE1SydmImre2y3GipsMCACAvSM4BoEAYzAacncTQAV29rVqWFZbv+0okerXrxntMhwUAQF5wrB0AABSlquqjGVcRVlUfNRwRAAD5Q3IOAACK0k8feTJjTsNPH3nScEQAAOQPx9oBAEBROtL4B/rw/39YDdULGjtWpdnGPzAdEgAAeUNyDgAAitIFJyI6+vpd+p1lyfd9xfoPmQ4JAIC8ITkHAABFaXfTTvX0D2qmLqS6mZTu2LLDdEgAAOQNyTkAAChKUTuqe6+71XQYAAAUBAPhAAAAAAAwrOCV88bGxnWSPiVpo6RqSe8bHR39aqHjAAAgSN70lEa6O2W7Y/LsBsX37pMdrTcdFgAAKBEmjrX/laTJ0dHRmxsbG6OSfiyJ5BwAUNJGujvVNnFIlmXJnzysvu5Obb/vQdNhlT3XnVJi6IDCNUklZyNq3toux4maDgsAgLNmIjn/R0mff+a/Q5KOG4gBAIBA2e6YLMuSJFmWJdsdMxxRZUgMHdDV26plWWH5vq9Eole7brzHdFgAAJy1gifno6Ojs5LU2NhYq8Uk/V2FjgEAgKB5doP8ycOLlXPfl+c0mA6pIoRrkrKssKTFhyLhmqThiAAAWBsj09obGxsvlTQo6aOjo6Ofy+Y1sVhtfoMCToN9BxPYd6Xpdfd/SJ+9/+1a/9QTOnr+c/W6ez8gp750/i5Ldd/5qfXyfX/poYj82pL9WioRf1cwgX2HYmX5vl/QN2xsbLxI0rcl3TE6OvrtLF/mT0wcyWNUwKlisVqx71Bo7DuYUMr7znWnlRjqVbgmqfm5iLZdS895qSjlfYfSxb6DCbFYrZXN55monN8jyZH07sbGxvdI8iVtGx0dnTcQCwAAKGGOE6XHHABQFkz0nO+VtLfQ7wsAAAAAQLEy0nMOAABQDrjKDQAQFJJzAAAQmEpLVrnKDQAQlJDpAAAAQPlIJ6tXXmXrmuZqJYZ6TYeUV4tXuT17vz1XuQEA1orkHAAABKbSktXkbETpm29839f8XMS8uyKMAAAgAElEQVRwRACAUsWxdgAAEJh0spq+d7zck9Xmre1KJDKvcgMAYC1IzgEAQGDKNVmd9qbVMzyombqQar0F7W7aqagd5So3AEBgSM4BADmrtCFgWFm5Jqs9w4M60rpZIcvSUd9XT/+g7r3uVtNhAQDKCD3nAICcVdoQMFSembpQRi/9TB3/hAIABIvKOQCUKM+d0shAl+yUK89yFG/pkO3UG4llcQhYWFJlDAFD5an1FnR0WS993UzKdEgAgDJDcg4AJWpkoEttG8efSRbG1TfQpe237TcSS6UNAcPKVurNLnW7m3aqp3/x66qbSemOLTtMhwQAKDMk5wBQouyUm3HM1k65xmIp1yFgOHvl2psdtaNl8XUAAIoXyTkAlCjPcuT740vVai/kGIulXIeA5UsxtSQEbaYupJDB3uxyrdwDAMofyTkAlKh4S4f60gleyFF8V4fpkJClYmpJCNpaerO96SmNdHfKdsfk2Q2K790nO7q2hxXlWrkHAJQ/knMAKFG2U182CV2lKaaWhKAt782OPJVU8viC3vadT5+xij3S3am2iUOLCf3kYfV1d2r7fQ+u6f1NV+4BAFgrknMAAAqsmFoSgnBy5fvOZyrf93/1kzpyy+pVbNsdy3xY4Y6tORamqgMAShWPkwEAKLB4S4f6HrlIg7+qVt8jF5V8S0K68r3jxG/VNnlII92dkrK/G9yzG+T7viQtPqxwGtYcy+6mnartP6TUl36o2v5DTFUHAJQMKucAABRYubUkrFT5zraKHd+7T33pyrvToPiefWuO5XRT1RkSBwAoBSTnAAAgJ57dIH/y8LPH9J+pfGd7N7gdrV9zj/lKlifkj//iP/W8d9zIkDgAQFEjOQcAAGuSToAnX96on33p13p5JKynL7h4qfJt8m7w5VPbVTWX1fF6AABMIjkHAABZWz787V+fntVTB96uyPmOpm6K67v9h4qmIr18avuJo7Pyszhez/F3AIBJPDoGAABZWz787W+qpxR7/yckFV9FutZbWBoyd/HWV+qx9//jqkPilqrt11+hoze/TD3Dg4UMGQBQ4aicAwBQQK47pcTQAYVrkkrORtS8tV2OUzrV2ZOHv22cmtJPpaK7tmx5v/sFMyl17upYtQq+0h3pVNQBAIVAcg4AQAElhg7o6m3VsqywfN9XItGrXTfeYzqsrJ08/O3wjK/Ul354xoFvJqyl332l6fLL+9cZKAcAyBeScwAACihck5RlhSUtVmfDNUnDEZ2dk689e/OefbKj9abDCsRK0+VXqqgDABAkknMAAAooORvJGE42PxcxHdJZCeLas+VD5Ty7QfG9xZHgr1Rtz/a+dgAAckFyDgBAATVvbVci0atwTVLzcxFtu7bddEgFlx4qZ1mW/MnD6uvuDPye8yBle187AAC5IDkHAKCAHCda8B7zYqtUnzxU7ulH/q/e9p1PF+2wNZP3tQMAKgdNUwAAlLnl15+1TR7SSHen0Xg8u2HpmjPf9/WrF1zK9WUAgIpH5RwAgDwzXbk+uVJtu2MFe+/TWT5UbvjYnJ5655tUrdWHrXGlGQCgnFE5BwAgz0xXrk+uVHtOQ0Hf/2TpoXLxD39eqa3X65xo3VJsZxq2tnSlGVV2AEAZonIOAECema5cn3z9WXzPvoK+/5mczbA1rjQDAJQzknMAAPLMsxvkTx5euoqr0JXrIK4/y5f0sLX0kfUHfvylFY+sZ3ulGcffAQCliEfOAADkWXzvPvXFNmtw3cXqi20uqsp1scjmyPrupp2q7T+k1Jd+qNr+QytW2Tn+DgAoRVTOAQDIs2KuXBeLbI6sZ3ulGcffAQCliOQcAAAYsfz4+WO/+E81NL1AkWjdqoPhVpPt8XcAAIoJyTkAADBi6fi5ZWnDn71Uj73/H3Xpi5+/6mC41ZzNkDkAAIoFyTkAADhFIYaqLT9+fsw7quPVi/+dvvZtrbI9/g4AQDGhCQsAAJyiEEPVar2FpUT8cOJ7uvwtf84QNwBAxSI5BwAAp5ipC2XczZ6PoWrLp6+H51N5fz8AAIoZx9oBAKfluVMaGeiSnXLlWY7iLR2ynXrTYZU8b3pKI92dst0xeXaD4nv3yY4W3/e1EEPVlh8//+uvfIIhbgCAimbl2tdVIP7ExBHTMaDCxGK1Yt+h0Ipp333toXeqbeP4UrLU98hF2n7bftNhlbyv3Xen2iYOPft9jW02fs3a6fbd8p7z9FC1oHvOTb4fzCumn3eoHOw7mBCL1VrZfB6VcwDAadkpN+OYsZ1yDUdUHmx3LPP76o4Zjuj0Cj1UjSFuAIBKR0MXAOC0PMtZGtbl+768kGM4ovLg2Q2Z31enwXBEAACgGFA5BwCcVrylQ33pnvOQo/iuDtMhZSjVnvj43n3qS/ecOw2K79lnOqSCKcT1bAAAlCp6zoEV0JMEE9h32auknnjXnVJi6IDCNUklZyNq3toux1lbUnu6gXTPf+GGguy7+7/6SR1p3bz0d1bbf4ij7BWMn3cwgX0HE7LtOedYOwCgJFVST3xi6ICu3latK6+ydU1ztRJDvWtea6S7U20Th7TjxG/VNnlII92dAUZ6ZoW4ng0AgFLFsXYAQGCCrPCuZrEn/tnKeTn3xIdrkrKssKTFpDZck1zzWiYH0hXiejYAAEoVyTkAIDDpCq9lheX7vhKJXu268Z68vFex98QHKTkbkb8sqZ2fi6x5Lc9ukD95+NmHGgUYSJfuNZ9cN68n3/85PeeFl6n+aUt3bNkhSXrk8d/oE/+0X7ELz9HEk8f1hhveqY2Xbsp7XAAAFBOScwBAYIKs8K7GdurLtsf8ZM1b25VI9Cpck9T8XETbrm1f81omBtL1DA/qSOtm1ViWnneaXvNP/NN+3Xnri5YeGDz4yf26/398PO9xAQBQTEjOAQCBybXCW8hj8aXEcaKBnUCwo/Xaft+DgayVrZm6kEJn6DWPXXhOxlH72IXnFDQ+AACKAck5ACAwuVZ4C3ksHoWzWq/5xJPHMx7qTDx53FCkAACYQ3IOAAhMrhXeQh6LR+Hsbtqpnv7F+83rZlJLveZpb7jhnXrwk5k95wAAVBqScwBA0Qhy8BmKR9SOnvE+842XbqLHHABQ8UjOAQBFI8jBZygerjetg8P9WqhLKeSFdFNTqxw7+FkC6anwM3Uh1XoL2t20U9E8vA8AAPlAcg4AKBpBDj5D8Tg43K9LWjcsnYg42N+v26+764yvWUuinZ4KH7IsHfV99fQPnrFiDwBAMQmt/ikAAABrt1CXypjGvlCXWuUVyxLt66/Q0Ztfpp7hwVVfM1MXynifk6fCAwBQzPitBQAA8irkheT7viTJ931Vzaz+z4+1JNq13kLG+5w8FR4AgGLGsXYAAJBXNzW16mD/Ys951UxILVtaV33Natevnc5qU+EBAChmVvoJc5HzJyaOmI4BFSYWqxX7DoXGvoMJQe67oIayLV8nnWgz3K288PMOJrDvYEIsVmtl83lUzgEAQGCCGsq22vVrAACUG3rOAQBAYBjKBgDA2lA5BwAUhOdOaWSgS3bKlWc5ird0yHbqTYeFgK2lVxwAAJCcAwDy5ORk/PiJY3rjC6afSdrG1TfQpe237TcdJgLGUDYAANaG5BwAkBcjA11q2zi+lIx/+vsTsqwLJS0ed7ZTruEIkQ/0igMAsDYk5wCAnHjTUxrp7pTtjsmzGxTfu092tF52ys3oPZ6cmZe/7LizF3IMRw4AAFA8SM4BADkZ6e5U28ShxaR78rD6uju1/b4H5VmOfH98KRk/75KXqO+RyOIx95Cj+K4O06EDAAAUDZJzAEBObHcso0Juu2OSpHhLh/rSPechR9fewgC4crfSKQoAALA6knMAQE48u0H+5OFnj6s7DZIk26kvioFvrjulxNABhWuSSs5G1Ly1XY4TNR1WWVrpFAUAAFgdl48CAHIS37tPfbHNGlx3sfpimxXfs890SBkSQwd09bZqXXmVrWuaq5UY6jUdUtla6RQFAABYHZVzAEBO7Gh9UVdHwzVJWVZY0mLCGK5JGo6ofK10igIAAKyO5BwAUNaSs5GMKfHzcxHTIZWt+N596kv3nDsNRXeKAgCAYkZyDgAoa81b25VI9Cpck9T8XETbrm03HVLZKtQpCteb1sHhfi3UpRTyQrqpqVWOvfocgWlvWj3Dg5qpC6nWW9Dupp2KZvE6AAAKgeQcAFDWHCeqXTfeYzoMBOjgcL8uad2wdBriYH+/br/urlVf1zM8qCOtmxWyLB31ffX0D+re624tQMQAAKyOgXAAAKCkLNSlMgbPLdSlsnrdTF0o43UzdfwzCABQPPitBAAASkrIC8n3fUmS7/uqmsnunzO13kLG6+pmskvqAQAoBI61AwCAknJTU6sO9i/2nFfNhNSypTWr1+1u2qme/sWe87qZlO7YsiPPkQIAkD0r/QS5yPkTE0dMx4AKE4vVin2HQsvXvvPcKY0MdMlOufIsR/GWDtlOfeDvg9LEzzuYwL6DCew7mBCL1VrZfB7H2gGgAowMdKlt47h2XH5MbZvGNTLQZTokAAAALMOxdgCoAHbKzRiEZafcrF/rulNKDB1QuCap5GxEzVvb5ThcPwUAABAkKucAUAE8y8kYhOWFnKxfmxg6oKu3VevKq2xd01ytxFBvvsIEAACoWFTOAaACxFs61JfuOQ85iu/qyPq14ZqkLCssabHqHq5J5itMAACAikVyDgAVwHbqtf22/Wt6bXI2It/3ZVmWfN/X/Fwk4OgAAABAcg4AOKPmre1KJHoVrklqfi6ibde2mw4JAACg7JCcAwDOyHGi2nXjPabDAAAAKGsMhAMAAAAAwDCScwAAAAAADONYOwAAOGuuN62Dw/1aqEsp5IV0U1OrHDtqOiwAAEoWlXMAAHDWDg7365LWDdp4/WW69OYNOjjcbzokAABKGsk5AAA4awt1KVmWJUmyLEsLdSnDEQEAUNo41g4AAM5ayAvJ931ZliXf91U1UzzP+6e9afUMD2qmLqRab0G7m3YqypF7AECRIzkHAABn7aamVh3sX+w5r5oJqWVLq+mQlvQMD+pI62aFLEtHfV89/YO697pbTYcFAMAZkZwDAICz5thR3X7dXabDOK2ZupBCy47cz9QVT1UfAICV8NsKAACUlVpvQb7vS5J831fdDP3wAIDiR+UcAACUld1NO9XTv9hzXjeT0h1bdpgOCQCAVZGcAwCAshK1o/SYAwBKDsfaAQAAAAAwjOQcAAAAAADDSM4BAAAAADCM5BwAAAAAAMMYCAcAqAiuO6XE0AGFa5JKzkbUvLVdjhM1HRYAAIAkknMAQIVIDB3Q1duqZVlh+b6vRKJXu268x3RYJWvam1bP8OJ1ZbXegnY37VTU5mEHAABrRXIOAKgI4ZqkLCssSbIsS+GapOGISofrTevgcL8W6lIKeSHd1NSqnuFBHWndrJBl6ajvq6d/kOvLEAhvekoj3Z2y3TF5doPie/fJjtabDgsA8o7kHABQEZKzEfm+L8uy5Pu+5ucipkMqGQeH+3VJ64al793B/n7N1NUqZFmSFh92zNQxxgbBGOnuVNvEocX9NnlYfd2d2n7fg6bDAoC8IzkHAFSE5q3tSiR6Fa5Jan4uom3XtpsOqWQs1KVkLUvEF+pSqvUWdHTZw466mZThKFEubHcsY7/Z7pjhiACgMEjOAQAVwXGi9JivUcgLZZw6qJoJaXfTTvX0L/ac182kdMeWHabDRJnw7Ab5k4eX9pvnNJgOCQAKwvJ933QM2fAnJo6YjgEVJharFfsOhca+gwmr7bvlPedVMyG1bGmVw/A35GilfZfRc+40KL6HnnMEh9+zMCEWq7Wy+TySc2AF/PCGCew7mMC+gwnsO5jAvoMJ2SbnTG8BAAAAAMAwknMAAAAAAAxjIBwAAEVo2ptWz/DiwLVab0G7m3YqSp83AABli8o5AABFqGd4UEdaNyt0/RU6evPL1DM8aDokAACQR8aS88bGxlc0NjZ+29T7AwBQzGbqQhl3Pc/U8TwdAIByZuQ3fWNj41slfVxS2MT7AwBQ7Gq9BaVvVPF9X3UzKcMRAQCAfDLVc/6wpNdJ6jf0/gAAFLXdTTvV07/Yc143k9IdW3aYDgkAAOSRkeR8dHT0i42NjRtMvDcAAKUgakd173W3mg4DAAAUSMlMa4/Fak2HgArEvoMJ7DuYwL6DCew7mMC+Q7EynZxb2X7ixMSRfMYBnCIWq2XfoeCC3HeeO6WRgS7ZKVee5Sje0iHbqQ9k7VLjulNKDB1QuCap5GxEzVvb5ThcS5bGzzuYwL6DCew7mJDtAyHTo199w+8PAGVrZKBLbRvHtePyY2rbNK6RgS7TIRmTGDqgq7dV68qrbF3TXK3EUK/pkAAAADIYq5yPjo4+KumPTb0/AJQ7O+VmXMVlp1zDEZkTrknKshYvCLEsS+GapOGIAAAAMpk+1g4AyBPPcuT747IsS77vyws5pkMyJjkbke/7S9+L+bmI6ZBKgjc9pZHuTtnumDy7QfG9+2RHK7M1AgCAfCM5B4AyFW/pUF+65zzkKL6rw3RIxjRvbVci0atwTVLzcxFtu7bddEglYaS7U20ThxYfakweVl93p7bf96DpsAAAKEsk5wBQ4laqbtpOvbbftt90eEXBcaLadeM9psMoObY7ltka4Y4ZjggAgPJleiAcACBH6ermjhO/VdvkIY10d5oOCWXCsxvk+4uzW33fl+c0GI4IAIDyReUcAEoc1c384Po1Kb53n/rSpzKcBsX37DMdEgAAZYvkHABKnGc3yJ88/OzgN6qbgUhfv2ZZYfm+r0Sit+KOxtvRenrMAQAoEJJzAChxVDezc7aVcK5fAwAAhURyDgAljupmds62Es71awAAoJBIzgEAFeFsK+FcvwYAAAqJ5BwAikD6OrQLjk5o8rzY0nVoCE5yNiLPm9N3v/Owas49R79+OCnXnV7xaDvXrwEAgEKy0lekFDl/YuKI6RhQYWKxWrHvUChfu+9OtU0cWjpC3RfbzFH1gLnutHo/sUevf9MfLH2fv5U4VhEJ+LQ3rZ7hQc3UhVTrLWh3005F7WcfSvDzDiaw72AC+w4mxGK1VjafR+UcAIoA16Hln+NE9cIXbsr4PlfKkLee4UEdad2skGXpqO+rp39Q915366qvc71pHRzu10JdSiEvpJuaWuXYxXudXKnFCwDAciHTAQAAnrkO7ZmTTFyHlj/pIW+SKmrI20xdKOOhxExddr/+Dw7365LWDdp4/WW69OYNOjjcn88wc1Zq8QIAsByVcwAoAunr0C44OqHJ9TGuQ8uTSh3yVust6OiyyfN1M6msXrdQl8pI6hfqsnudKaUWLwAAy5GcA0ARSF+HdrpeuPSwONsdk2c3MCwuB5U65G1300719C/2nNfNpHTHlh1ZvS7khTKuk6uaKe4Dd6UWLwAAyzEQDlgBA0Ngwun2HcPiEJSVerJX+nm3/POrZkJq2VLcPdylEi8P3BbxexYmsO9gAgPhAKBMBDksznOnNDLQJTvlyrMcxVs6ZDuVlxRUqnRPdvpBz8H+ft1+3V0rfr5jR8/458WmVOId6e589oHb5GH1dXfywA0AwEA4ACh2QQ6LGxnoUtvGce24/JjaNo1rZKArqDBRAujJLg7czgAAOB0q5wBQ5NLD4mx3TJ7TkNOwODvlZiYFKTeoMGHQaveYp9GTXRw8u0H+5OGlvwduZwAASCTnAFD00sPiguBZjnx//NmkIOQEsi7MyvYe85uaWnWwP7MnG4UX5AM3AED5IDkHgAoSb+lQX7rnPOQovqvDdEgIwExdSKEs7jFfS0/2SkPksHZBPnADAJQPknMAqCC2U6/tt+03HUZWXHdKiaEDCtcklZyNqHlruxyHpPB01nqPeTbOdogcAABYG5rNAABFKTF0QJv/JKWZI4+pKvwbPfTxPXLdadNhFaXdTTtV239IqS/9ULX9h7K+xzwbDJEDAKAwqJwDAIpSuCap737nMW277vdkWZZedY2vRKJXu268x3RoRSdqR0/bYx4EhsgBAFAYJOcAgKKUnI2o5txzMqq24Zqk4agqD0PkAAAoDB5/AwCKUvPWdv364WTGHe/zcxHDUVUW151S4pu9avCf0vm/m1NLnGFwAADkC5VzAEBRcpyobntjtxKJXoVrkpqfi2jbte2mw6ooiaEDunpbtSwrLN+nrQAAgHwiOQcAFC3HiZIMGhSuScqywpJoKwAAIN841g4AAE4rORuhrQAAgAKhcg4AAE6reWs7bQUAABQIyTkAADgt2goAACgcknMAQE5cd0qJoQMK1ySVnI2oeWu7HIeJ3gAAAGeDnnMAQE7SE72vvMrWNc3VSgz1mg4JAACg5JCcAwBysjjR25LERG8AAIC14lg7ACAn6YnelmVVzERvjvIDAICgkZwDQBHy3CmNDHTJTrnyLEfxlg7ZTr3psE6rEid6p4/yW1ZYvu+r65Nv0923fFBRmwQdAACsDck5ABShkYEutW0cf6YaPa6+gS5tv22/6bBOqxInei8e5Q9LWjzKH3uho57hQd173a2GIwMAAKWK5BwAipCdcjP6uO2Uazii/Cul0wInH+UfO1alhfrSGuPietM6ONyvhbqUapLVuuGVu+RQ+QcAwBiScwAoQp7lyPfHl5I/L+SYDinvSum0QPPWdnV98m2KvdDR2LEqzV3/Gl3wtV8ai2ctPfAHh/t1SeuGpT12sL9ft193V4EiBgAAJyutx/wAUCHiLR3qe+QiDf6qWn2PXKT4rg7TIeVdKZ0WcJyo7r7lgzqSepEW6ht1wdd+qTu27DAWz1qus1uoS2V8vxfqUvkOEwAAnAGVcwAoQrZTX7RV43wptdMCUTtqpMf8dFXyk3vgs7nOLuSFMo7mV80U9/P65cfwQ15INzW1VvQxfG96SiPdnbLdMXl2g+J798mOFmcbCAAgOyTnAICiEG/pUF+65zzkVMRpgbU4eVJ8ItEr3z/76+xuamrVwf7FZPfc+bBatrQWIPq14xh+ppHuTrVNHFr8fkweVl93p7bf96DpsAAAOSA5BwAUhUo8LbAWp6uSX71l71lfZ+fY0aXkNhar1cTEkbzGnSuO4Wey3bHMNhB3zHBEAIBckZwDAFBCTp4UPz8XqYjr7ErtGH6+eXaD/MnDz7aBOA2mQwIA5Mjyfd90DNnwi/2JPspPKVSSUH7Yd1iN604rMdSrquqjGn3kd4o0Pl/nnlifUw92Key75T3nVTMhtWyh53yp59xpUHxP6fWcl8K+Q/lh38GEWKzWyubzSM6BFfDDGyaw70rLtDetnuFBzdSFVOstaHfTTkULlDD+3Vc/ktGDfbj/0TX3YLPvYAL7Diaw72BCtsl5ZZ8JAwAgBz3DgzrSulmh66/Q0Ztfpp7hwYK9Nz3YAACUF5JzAADWaKYulJEgz9QV7tdqugdbEj3YAACUAQbCAQCwRrXego4uG1JWNxNs9fpMd3svvwot3YNtGneRAwCwdvScAyugJwkmnLzvMoY+2Q2K7y29oU/lbHnPeWTsqC4/PqXaupSSsxE1b22X46yemJ4poV2pr3zKndb9Q1/XeE1EF87O6T1btyuaxXutJKifd0H2waP88XsWJrDvYAI95wBQBka6O9U2cUg7TvxWbZOHNNLdaTokLBO1o7r3ulv1wabX68U6qq2vXa8rr7J1TXO1EkO9Wa1xcLhfl7Ru0MbrL9OlN2/QweH+pT9bqa/8/qGv64fbXq3fXtWk/9N8rf566OvBf3FrQB88AABrx7F2AChitjuWkezY7pjhiLCScE1SlhWWtPh3Fa5JZvW6MyW0K93tPV4TyXjNeE0kyC9lzc50F3n6hMD8ecf1858/Ie+CP9DFsnKu+gMAUC6onANAEfPshoyhX57TYDgirCQ5G8n4u5qfyy5hPtNgt5uaWnW4/1E98qVf63D/o0t95RfOzmW85qK57B4E5NtK8UrPnhB4/s4X6Lp7tygVHi+qqj8AAKZROQeAIhbfu0996Z5zp0HxPftMh4QVNG9tVyLRq3BNUvNzEW27tj2r151psJtjR0/bs/2erdv114nFnvOL5pJ697WvWfqzoPvRz8ZK8UqnnhC4yLE0WURVfwAATCM5B4AiZkfrtf2+B02HgSw4TlS7bvx/7N17eFxnde/x3x4n0SXRXASKDXajEAq7fXqhJaEtcBw3TkycxAnEgRMsIxqwaRPiEkNc0hQntnFsWiM4CHCaNLVrmFYCCoKEusKJ64DdnkNLQl3gnLBpudhMgl0pmotkaRxbs88fI8kaWZeRNDPv3nu+n+fJE3s8nlnyvJb32u+71rp/9r9vmoR2KrFoTJ+8/V2T/tpoPbplWUq4rrZ375/yuZU08cj7yZRbsl1/013iadwIACgFjrUDABAgXq1HHz3y/l9f+U/9w47DCp1eqCu7nyzY9Z+r6ZrqVQKNGwEApcDOOQAAAXLp4JAS43aovVKPXnBCYPm54/cbDv/TvI/fm+4ST+NGAEApkJwDABAg09Wje0kpj99P1yW+EtKRRXJ7E2PvT+NGAMBckJwDAOAx86mhnq4e3UtKefx+uqZ6lUDjRgBAKZCcA4DPpVN9OtLZpkgupbQV1dKWTYpEaUblZ6M11KM7sR3x+KybxnldKY/fz6WpXinRuBEAUArTJue2bVuSLnEcp3/C44scx6GgCgA84Ehnm+64/ORIknNS+zrbtOqunabDwjyYrqGuhGKP35vuxA4AQKVMmZzbtn2NpA5JNbZt/7ukdzuO8/zIL/+jpNdXID4AwAwiuVRhM6pcynBEmC/TNdSlMNO89WKP31fDKQIAAKTpd84/LmmZpP+S9CeSvmXb9lLHcX4hyapEcABQDcYfS8/Wvly/c9vGWR1LT1tRue7Jc82oQtEyRotSmW42tuka6lIoVcO3ajhFAACANH1yvsBxnB+N/PgvbNs+LelJ27bfLMktf2gAUOk3B0sAACAASURBVB0Kj6U/P+tj6UtbNmnfaM15KKqlazaVMVqUyuhsbMuy5PYmtK99y1jdsuka6lIoVcO32Zwi4Ag8AMDPpkvOT9i2/X5Jf+c4TtpxnE/Ztv1KSU9J4l86ACiR+R5Lj0QbqTH3oaDPxp5rw7eJx+HvedPN+sf414s6RcAReACAn02XnL9H+aPtL0j6miQ5jvNh27Y3SnqwArEBQFXgWHp1Cvps7LnOW594HP7T3U/qk7cXl2BzBB4A4GdTJucj3djPuz3tOM6nJH2qnEEBQDUZfyz9dF2Tlq65x3RIqICgz8ae67z1+RyHD0IjPQBA9WLOOQAYNv5YelNTg3p6+mf4HQgCZmNPbj7zz4PQSA8AUL1IzgEAgGfM9Ti8FIxGegCA6jVjcm7b9grHcZ6a8Nhqx3G6yhcWAACoRnM9Dg8AgN9NmZzbtn27pBpJH7Vte3wDuAsl3S+J5BwAAAAAgBKYbuc8LOlNkhokXTPu8bOSPlLOoAAAAAAAqCbTdWt/TNJjtm1f6zjOP1UwJgCAYelUn46MdJBPW1EtbdmkSLTRdFgAAACBVUxDuD7btv9eUqMka/RBx3GWly0qAIBRRzrbdMflo7PXT2pfZ9tYR/m5IuE/X18qqYcO5JufXTo4pAdXrlIsGjMdFgAAMKCY5Pzzkh6V9ANJbnnDAQB4QSSXKpg1Hcml5v2a5Uj4/e6hA/v17A1vkWVZSriutnfvpxkaAABVqpjkfNBxnM+WPRIAgGekrahc9+TYrOl0KDrv1yxHwu93J+tqC/5MTtbVGo4IAACYUkxyfsC27T+WdEBSdvRBx3GOly0qAIBRS1s2ad/oEfRQVEvXbJr3a5Yj4fe7SweHlHDdsT+ThUPZmX8TAAAIJMt1pz+pbtv2Tyd52HUc54ryhDQpt6env4JvB0hNTQ1i3aHSgrzuCmrORxL+aq85T6aS2j5Sc75wKKsHrr/JSM15MesulU6q43Bcw+GcQumQ1i5rVTRCfTzmLsjf7+BdrDuY0NTUYM38rCKSc48gOUfF8c0bJrDuYEIx6+7hr39aS1qbx3b5E/Fjev/NH6hQhAgivt/BBNYdTCg2OZ/xWLtt2zFJuyS9WtI7JH1c0occx6FYEACAKjEczhXUxw+Hc4YjAgAgWEJFPOcxSd+R9DJJ/ZJ+IenvyhkUAADwllA6pNHTdq7rakGmmEsIAABQrGL+ZX2V4zh/JSnnOM5LjuN8RNKSMscFAAA8ZO2yViXix/Szr/1EifgxtVzdajokAAACpZhu7Wdt245oZMa5bduvkcRZNgAAqkg0EqPGHACAMiomOX9Q0jclXWbb9tckvVHSe8sZFAAAAAAA1WTG5NxxnAO2bT8r6XclLZD0R47jnCx7ZAAAAAAAVIliurVHJd0uqVGSJem3bNuW4zgfLXdwAAAAAABUg2KOtf+9pLSkH2ik7hwAAAAAAJROMcn5IsdxVpQ9EgAAgDJLpZPqOBzXcDinUDqktctaFY3ETIcFAEBRyfm/27b9m47jfK/s0QAAEHB9qaQeOrBfJ+tqdengkB5cuUqxKMlhpXQcjmtJa7Msy5LruuqIx+lCDwDwhGKS819XPkE/KSmrfN256zjOFWWNDACAAHrowH49e8NbZFmWEq6r7d379cnb32U6rKoxHM7JsixJkmVZGg4zHRYA4A3FJOe3lj0KAACqxMm62oLk8GRdreGIqksoHZLrumM75wsyIdMhAQAgqbjk/LikOyVdO/L8Q5I+W86gAAAIqksHh5QYlxwuHMqaDqkivFLrvXZZqzri+TgWZEJqubq14jEAADCZYpLzXZJeI2mv8kfa3yPpVZI+WMa4AAAIpAdXrtL27nzN+cKhrB64/qZJn+eVZLZUvFLrHY3EqDEHAHhSMcn5WyT9tuM4OUmybXu/pO+L5BwAgFmLRWNF1ZiPT2ZPJQe07ZEHdcWvvtq3iTq13gAATK+Y5PyCkf9eGvfz4bJFBAAACpLZHxz4nq750+uM7zrPR6lrvYN2sgAAgGKS87+T9E3btjtHfr5GUkf5QgIAAOOT2YsurvH9rnOpa729ckzeT/pSSW3uPKhErl6LrVPa2bKCMX4A4CEzJueO4+y0bfvfJS1XvuZ8h+M4+8seGQAAPjTTjm6xO77jk9nkc31yV/m7w3ipa705Jj97mzsP6qnLV8uyLD3nurI6u/TwXe8wHRYAYEQxO+eSVCOpVtIZnTveDgAAJphpR7fYHd/xyWzqt5J0GJ+AkWizl8jVF9zQSOTqDUcEABhvxuTctu1PSPo9SV+QFJK03bbtqxzH+Vi5gwMAwG9m2tGd+Os/PdOjZCo57fFiOoyfzw8j0fpSST10IN+Z/9LBIT24cpXRY+SLrVP5HfORGxpLQoPGYgEAnK+YnfNVkn7NcZyzkmTb9qOS/l0SyTkAFCGd6tORzjZFcimlraiWtmxSJNpoOiyUyUw7uhN//acKa/uB/UV1cMc5pbhhkUwntftwlzLhkBrSw9qw7DbFSthU7qED+/XsDW/J71K7rrZ3m/2cd7askNXZpUSuXktCg9qx5jpjsQAAzldMcv7fkqKSekd+fuG4HwMAZnCks013XH5yJBk7qX2dbVp1107TYaFMZtrRXbusVR/484+pwb5UJ1OuTv7urap59qihaM0qd3I8k92Hu9TfepVClqUB19XueJc237yuZK9/sq624JTEybpaSeZ21GPRGDXmAOBhxSTnfZL+w7btJySdlXSDpP+2bXuvJDmO894yxgcAvhfJpQou0CO5lOGIUE4z7ehGIzG9LPob+u6V18uyLIVcVwuHshWM0DvKnRzPJBMOKTTu72YmXNq69UsHh5QYd0pi9HP22o46AMAbiknOu0b+G/VMmWIBgEBKW1G57smxC/R0KGo6JBj24MpV2t6d3zldOJTVA9ffZDokI8qdHM+kIT2sgXHJczhT2o7v4z/naKZfp8+c0donvqzjQwNaMMmOOgCguhUzSu1ztm03SIpNePx42aICgABZ2rJJ+0ZrzkNRLV2zyXRInlXsmDE/meoIc5B2Suf6uZU7OZ7JhmW3aXc8f6w+nMnp7qtXl/T1x3/OH/ri3+rZW26SZVnqf/xxRSbZUfdaAzkAQGVZrutO+wTbtj8u6Q8lvTj6eyS5juNcUebYxnN7evor+HaA1NTUINYdKq3a193DX/90wZixRPyY77uUf+iLfzt2hNl1XV3Z/aTnEvP5rru5fm7ja85Hk+NK1pxX0tonvqznr1mm4UxG/U89JevMGdUNDOi3oy/TQ7e+Q7FozBdrpZSq/fsdzGDdwYSmpgarmOcVc6z9bZIWO44zML+QAACY3kxjyPxoqqZgQTLXzy0WiVW0xtyk0frzgW9+U5HVq8cS8JruJ8d2x6thrQAAplZMcdf3JNWUOxAAAEbHjEmadAyZH106OFTwNQWx+VsQP7dSe3DlKl3Z/aRqhnNTJuDVsFYAAFMrZuc8Lum/bNv+vvLd2iVJjuMsL1tUAICqNNMYMj+qhuZvQfzcSm20/vyDX4jru5PUm0vVsVYAAFMrpub8p5K2SDo2/nHHcb5VxrgmouYcFUdNEkyohnVnerY1zlcN684rkqmkth8oTMCrtekb6w4msO5gQilrztOO43x+nvEAACDJ/GxrYC7SyT4dad+iSOqE0pFFWrpxmyKxxoLnFNNtPWid+gEApVNMcv7Ptm1/RVK3pJdGHyRhBwDMhenZ1pUWxPFw1ehI+xbd0fNM/jh6b0L72rdo1dbPFDznoQP7x7qtJ1xX27v3k4gDAIpWTHJ+saSMpDePe8yVNKfk3LZtS9LDkl4nKStpveM4P5nLawEA/Mf0bOtK6zgcLxgz1hGPz3o8HAm+eZHUiYJGbpHUifOeQ7d1AMB8zJicO47zHtu2L5Rkjzz/B47jnJ3ht03nbZJqHMd5k23bvyvpkyOPAQCqwIZlt2l3vHC2dZCVYjxcKRJ8LyvmOLhp6cgiub2Jsc8gHV103nNGx6VN1uwNAICZzJic27Z9paSvSHpR+dFrC23bvtVxnH+d43v+D0nfkCTHcf7Vtu2r5vg6AAAfqqbZ1tK5MWOjCdtcxowFcf77eH44Dr504zbtG605jy7S0nu2nfccuq0DAOajmGPtn5Z0+2gybtv270n6jKTfmeN7hiWlx/38rG3bIcdxpr3SaGpqmOPbAXPHuoMJrLtguWf1+/Xolx7TSxef1UWnLtAHbn2/YrHZfcZ12YsKEvz60zUlXycm192L4YsLbj68GL7Yc38Pmpoa9Mu79834nPhr7qpMQAHhtc8Z1YF1B68qJjm/ZPwuueM437Ztez5FVBlJ4/9GzJiYS2LkASqOURswgXUXRBdo3VvOJWxnz87+37S3/96a8+aIl3KdmF53jekB/WzczYeXZU7x96AKmF53qE6sO5hQ7A2hYpLzPtu23+o4zuOSZNv225Q/4j5X/yJplaQvj+zCf38erwUAQOBFI7FA1ZhPxHFwAACKS87/UNLf2ra9R/ma8/+SNJ9CsK9KWmHb9r+M/Pw983gtAADgc8z+BgCguG7t/ynpd23bvlj5I+jzOgfiOI4riYIsAAAAAABGTJmcj8wj3yrpW47jHHIc55Rt25+zbftnjuNsqViEAAAEgB/Ghc0X89gBAJi76ea5bJP0W5J+OO6xhyS93rbtB8saFQAAATM6Luz5a5bpuzder+0H9psOqeRG57Ff/rYr9EvvblbH4bjpkEoimU7qoa/v0Ye/9Tfa/sRfK5lOmg4JABBA0x1rf5ukNziOc3r0Acdx/tO27TWSvi3po+UODgBQWcl0UrsPdykTDqkhPawNy25TjJ3PkjhZV1swLuxk3XwGnxSvkjv2QZ3Hvvtwl/pbr1LIsjTgutod79Lmm9eZDgsAEDDT7ZwPj0/MRzmOMyDpTPlCAgCYMpaEvO1KDbz7Ddp9uMt0SIFx6eCQXNeVJLmuq4VD2Yq8byV37EPpUMHXuCAz3WWGf2TCoYKbDplwML4uAIC3TLdzfsq27Vc7jvPj8Q/atv3LkoJxKxwAUCATDilEElIWpsaFVXLHfu2y1vPmsZdTOtmnI+1bFEmdUDqySEs3blMk1ljy92lID2tg3Bz2cCZ4l0F9qaQ2dx5UIlevxdYp7WxZEbieCADgddMl5x+T9KRt21sl/ZskS9JVkrZI+kj5QwMAVNrEJKT2xawe+voejrmXgKlxYZcODikx7jMt5459peexH2nfojt6nsl/bb0J7WvfolVbP1Py99mw7DbtjufLPcKZnO6+enXJ38O0zZ0H9dTlq2VZlp5zXVmdXXr4rneYDgsAqsqUybnjOPtt2x6W9GeSHlZ+t/w7kjY4jnOgQvEBACpoYhKSPTOs/vdSa+tnpnbsKyGSOlFwKiCSOjHn10r2pbT3vqeVPRZWTXNa63ctVzQWlSTFIrHAr/tErr7gzzKRqzccEQBUn2nnnDuO8w1J36hQLAAAwyYmIR/+1t+U/Zg747fKy9SOfSWkI4vk9ibGTgWko4vm/Fp773tatY+3qk6W3KOu9iiuex+7tYTRetti61R+x3zkz3JJaNB0SABQdaZNzgEA1a0Stbaj47dG36MjHq/o0ehK4kZEaS3duE37RmvOo4u09J5tc36t7LGw6jRyI0qWssfCpQrTF3a2rJDV2aVErl5LQoPaseY60yEBQNUhOQcATKkStbZBHb81mVLeiKjkiDSvisQaS1ZjXtOclnvUlSVLrlzVNmdK8rp+EYvGqDEHAMNIzgEAU6pEre3o+K3RhDUo47cmU8obEaMj0izLUsJ1tb17f2CPr5dbKp3UBSt/qhfefK9S3z+rV774q7p71yrTYQEAqsyUyblt209Lcqf6dcdxlpclIgBAVan0+C2TSnkjopIj0sptumZsldBxOK4r1v2yXj3yuSTixyr6/gAASNPvnG+tVBAAgOpV6fFbJpXyRkQlR6SVm+lmbNVUWgEA8K7pRql9a/THtm3/tqRLlJ91vkDSqyR9a4rfCgAAJlHKGxFBGpFmuhlbNZVWAAC8a8aac9u2PyfpTZIaJT0n6bck/YukveUNDQAAjBfUJnCmm7FVU2kFAMC7imkId7Wk10r6jKRPK797/tlyBgUAAM4X1CZw63ct1x7FlT0WVm1zRut2XVPR96+m0orp9KWS2tx5UIlcvRZbp7SzZUUgbv4AgF8Uk5y/4DjOGdu2n5P0m47jfMG27YZyBwYAAArNtQmc13fco7FoRWvMMbnNnQf11OWrZVmWnnNdWZ1djFcDgAoqJjl/3rbt+yUdlLTLtm0pX38OAAAqaK5N4IK6447SSuTqC27+JHL1hiMCgOpSTHK+TtJNjuN8x7btr0haI+mu8oYFAIB/VGpnei5N4PpSSX37hYROHzqk3KlTuuT3f9/XY9dQPoutU/kd85GbP0tCg6ZDAoCqMmNy7jhOv23bP7Rt+0OSzkq6z3GcH5Y/NAAA/KFSO9OxaGzWr/vQgf26cN17ddFIwpX++te18IKakscG/9vZskJWZ5cSuXotCQ1qx5rrTIdUEslkSm3th9SXalBjJKNNG69VjDn2ADyomG7tmyT9kaQnJIUkfd227Z2O4/xNuYMDAGA+0sk+Hfr4/Rp+4Tn9vL5WuaXLte7GP1I0Utpd7bnWglfCxNgazpzRAzetNhwVvCgWjQWyxryt/ZCO97TIsiwN9Lpqa+/Qjq38HQDgPcUM8vxDSVc6jnOv4zgflPQ7kv6kvGEBADB/R9q36H3p7+muS85qh9Wvhp98Rx2H4yV/n0sHh+S6riTNqha8EibG9oa6SzzVDA4ot75UQ8ENqr4UfY0BeFMxNed9ks6M+/mApP7yhAMAQOlEUicKLspfkczoZ+Fcyd9nLrXgUmVq1ecaG/JS6aQ6DudnoIfSIa1d1lrykxd+4sdxa42RjAZ6z9XSN0a5jAXgTcUk5z+W9H9s2+5Uvub8VkkZ27YflCTHcT5axvgAAJizdGSR3N7E2EX5L2JhLcgUc2hsduZSCy5VplZ9ptj6Uknd//gXddxa4Mkxa6Z1HI5rSWvz2BrqiMereib6n+x9QgdTtQrVSf8xlNNLe5/Qng/9gemwprVp47Vqa+/I15xH+7XpnuWmQwKASRWTnP9o5L/RArqnRv5vlSUiAABKZOnGbXpsrOa8TrlXv0Hrrm41HdYYL9SqT7xB8K7tf6U3/cdVqmlOa/2u5YpWeeOs4XCu4DMaLsPJCz/5t+eTuui6Px67WfFvBz9jOqQZxWJRaswB+EIx3dq3VSIQAABKLRJr1K07HzUdxpTmOrd8ovkcj594g+D0Ja9R7Ojb5B51tUdx3fvYrXOKKShC6ZDccZ9ROU5e+EnokpcVrJdQw8sNR1QadHQH4AVTJue2bX/XcZzX27adk+SO+yVLkus4zoKyRwcA8JV0qk9HOtsUyaWUtqJa2rJJkWij6bA8q1T14PM5Hj/xBkG9k28zY8lS9lh4TvEEydplreqI52vOF2RCavHQyYtSKbaOvC+V1EWZX2hw3Hp5Q2MwDlLS0R2AF0yZnDuO8/qR/4/dIrZt23Icx53q9wAAqtuRzjbdcfnJkQv3k9rX2aZVd+00HZanlKMJ3HyOxz+4cpV2Pf2kjlsLlDzyY1198EOSJFeuapszFfsavCoaiQW+xnxz50E9dflqWZal51xXVmfXpCPVNnceVPLN63X221+Rauq18EVHH3/gvQYiLj06ugPwgmLmnP++pB2O47xZ0mtt2+6W9C7Hcf53uYMDAPhLJJcquMCN5FKGI/KeYne5Z5MAz+d4fCwa01+vX6+enn6llqa0J/UPSh4Lq7Y5o3W7rpnX1+A36WSfjrRvUSR1QunIIi3duE2RWPBPfiRy9QV/bxO5+imfF7okqove+HZJ0sIfW4G5KUNHdwBeUExDuE9KerckOY7j2LZ9o6S4pDeUMzAAgP+krahc9+TYBW46VJ6aTT+Ptyp2l3s2CXCpjsdHY9Giasy90MiuHI60b9EdPc/k129vQvvat2jVVu83PJuvxdap/I75yN/bJaHBeT2vFOPWKl0DTkd3AF5QTHJe6zjOD0Z/4jjOD23bvrCMMQEAfGppyybtG605D0W1dM2msryPn8dbFbvLPZsEeK6j3OaqVI3svCaSOlF48iN1wnBElbGzZYWszi4lcvVaEhrUjjXXzet5xR6Tn06la8Dp6A7AC4pJzn9o2/ZfKL9bLknvVH60GgAgQJLppHYf7lImHFJDelgblt2m2Cx3oyPRxjnXmM9mN9zP463G73LH+vp0WUO/PvOtT533NY8mwLn+fvV/85saPnNGH/xC3BP13aXaqfeadGSR3N7EuZMf0UWmQ6qIWDRWVPJc7POKPSY/HWrAAVSjYpLzdZIektQp6Yykw5LeV86gAACVt/twl/pbr1LIsjTgutod79Lmm9dV7P1nsxvu5/FW43e5H/76p7Wk9Zcn/ZpHE+Bvv5BQZN17ZVmWvuuR+u5K79RXytKN27RvtOY8ukhL72Ga7FwUe/x9OtSAA6hGxcw5T0q6uwKxAAAMyoRDCo3bqcqEK5vwzmY33EvjreZT/z7d1zyaAK994st6PoD13V4UiTVWRY35fM1UU17s8ffpVKIGnNnmALymmG7td0hqkzT6XZc55wAQQA3pYQ2M2+0KZyp7VHw2u+FeGm81n/r3Yr7moNZ3+02xZR/V0PF9ppryYo+/T6cSNeDMNgfgNcUca39Q0u+PbwoHAAieDctu0+54PvkIZ3K6++rKXqR6aTd8Nqbb/Z5pHFoxX3NQ67v9ptiyj2ro+F6KmnIvGK1rP/NSSj0nvqEXf5HTR7Z8hR10AMYUk5w/T2IOAMEXi8QqWmM+kZd2w2cyPumuP/5zNb/1VZPufs80Dq2Yrzmo9d1+U2zZRzV0fC9FTblpyWRKz//8/+l0ztJA+v/pil/9sCzL0nF20AEYVExy/qxt21+W9KSksbN0juN8vmxRAQDgYeOT7rPp18na8Yh+49d/6bzd76DOA/eymU4rzFWxZR/V0PG9FDXlprW1H1Jk0X06eyatMy/10RkegCcUk5xHJPVLeuO4x1xJJOcAgKo0Pum+IBLVqV96o/542dvPex714pU302mFuSq27KMaOr6XoqbctNEj7T0nviErdGFB7wc6wwMwpZhu7e+pRCAAAPhFsUk39eKVV67TCsWWfQS14/tMHdr9ZnRU2wUXXKLYy/+HfvHzL+qCCy6Rhh19+qEW0+EBqFJTJue2bf+D4zirbNv+qfI75QUcx7mirJEBAOBRxSbd1ItX3kw3Tortuo5CM3Vo95vRUW3//fNf6IILb9IrL3unXNfVZU1pmsEBMGa6nfP3jfz/f0r67wrEAgCAL5B0e9dMN06K7bqOQkHp0D5qdFRbftZ5eeepA0CxpkzOHcf5xcgPP+84zq9WKB4AAIA5m+nGSbFd11EoCB3aJ1OJeeoAUKxiGsL9h23brZL+TdLQ6IOO4xwvW1QAAABlUGzXdRQKQof2ifK75ofyu+aRDPPNARhXTHL+uyP/jedKouYcAAD4SrFd11EoCB3aJ2prP6TjPS2yLEsDzDcH4AHFdGt/VSUCAQAA05tshrcrlWWud1AV23Ud5wtax/bRcWoS880BeMN03dpfKemzkl4j6Z8l3e84TqpSgQEAgEKTzfCWVJK53ulkn46MzueOLNLSjdsUiTWW+kuAjwWtY/voODXmmwPwium6oPyNpB9K+hNJtZL+V0UiAgAAk5pshnep5nofad+iO3qe0eqzz+uO3md0pH1LyeJGMAStY/v6O65S+uQu9b4QV/rEX2j9H1xpOiQAVW66Y+2LHce5XpJs2/4nSUcrExIAAJjMZDO8Xdeddq53sSKpEwWJVyR1opShw6fGH2U/+ZPnlFv4RoUuiQaiY/tff+5ZRRZ+eOzvzl9/rkM7tjabDgtAFZsuOX9p9AeO45yxbfulaZ4LAADKbKoZ3tPN9S5WOrJIbm9iLFFJRxeVMnT41Pij7O4VK/Wyg5/Swit+xfcd25PJlJ799xPSgv06e6ZfTa+4gZpzAMYV0619lFu2KAAAKKOg1FNPNcN7LjXmEy3duE37Rv+Moou09J5t835N+N/Eo+wLr/gVPXH33G4AeUlb+yE1LfnQ2M2oXxz/gq64krF6AMyaLjn/Ndu2fzLu54tHfm5Jch3HYZQaAMAXRuupLcuS25vQvvYtWrX1M6bD8pRIrJE/E5xnsXUq3/xtJIn1+1H2URM7tdfVntame643HBWAajddcv7aikUBAPC9dKpPRzrbFMmllLaiWtqySZGoN3anqacG5mZnywpZnV1K5Op9f5R9vImd2n/z1y5ULBY1HRaAKjdlcu44zrFKBgIA8LcjnW264/KTIxe7J7Vz+x/o9gc+54kEnXpqYG5i0Zivx6VNZdPGa9XW3qG+VIMao/3adM9y0yEBwKxqzgEAmFIklyrYnf6Nl53Vkc42rbprp+HIqKeGGUHpdRBEsVhUO7auNh0GABQgOQcAlETaisp1T47tTp86PaxILmU6LEnUU8MMeh0AAGaD5BwAUBJLWzZp5/Y/0G+87KxOnR7Wyt9YqK/1UMOJ6kWvAwDAbJCcAwBKIhJt1O0PfG6sKdzXeqJaumaT6bAAY+h14H3JZEpt7YfyteeRjDZtvJbGcACMITkHAJRMJNroiRpzoFjJdFK7D3cpEw6pIT2sDctuUywSK8lrL924TX/18fs1lPhPPVcTUeqXfk1vTiUVi5bm9TF/be2HdLynRZZlaaDXVVt7B7XoAIwhOQcAAFVr9+Eu9bdepZBlacB1tTvepc03ryvJa0dijfrn1y3Vs3+6fWz3fHv3fn3y9neV5PUxfxPnnfelGgxHBKCahUwHAAAAYEomHCpIzjLh0l4anayrLXj9k3W1JX19zE9jJCPXdSVJruuqMdpvOCIA1YzkHAAAVK2G9HBBchbOy9KAdgAAIABJREFU5Er6+pcODhW8/sKhbElfH/OzaeO1uqypQxdf8IQua+pg3jkAo6zRfzA8zu3p4U4mKqupqUGsO1Qa6w4mVPO6G19zHs7kdPfVq0tWcy5JyVRS2w/s18m6Wi0cyuqB62+i5nxENa87mMO6gwlNTQ1WMc8jOQemwDdvmMC6gwmsO5jAuoMJrDuYUGxyzrF2AAAAAAAMo1s7AAAAAoG55QD8jOQcAACDkn0p7b3vaWWPhVXTnNb6XcsVJZkA5oS55QD8jOQcAACD9t73tGofb1WdLLlHXe1RXPc+dqvpsABfYm45AD8jOQcAwKDssbDqNJJMyFL2WNhwRGakk3060r5FkdQJpSOLtHTjNkVijabDgs80RjIa6HVlWRZzywH4Dg3hAAAwqKY5LVcjc7DlqrY5YzgiM460b9EdPc9o9dnndUfvMzrSvsV0SPAh5pYD8DN2zgEAMGj9ruXao7iyx8Kqbc5o3a5rTIdkRCR1ouA4ciR1wnBE8KNYLEqNOQDfIjkHAMCgaCxKjbmkdGSR3N7E2HHkdHSR6ZDmhWP6AIDZ4lg7AAAwbunGbdrXdJW6LlisfU1Xaek920yHNC8c0wcAzBY75wAAwLhIrFGrtn7GdBglwzF9AMBssXMOAABQYunIIrnuSKO/ABzTBwCUHzvnAAAAJbZ04zbtG605jy7y/TF9AED5kZwDAACUWNCO6QMAyo9j7QAAAAAAGEZyDgAAAACAYRxrBwDAh5ijHUx9qaQeOrBfJ+tqdengkB5cuUqxaMx0WACACiA5BwDAkPkk2KNztC3Lktub0L72LdQ4B8BDB/br2RveIsuylHBdbe/er83X30TCDgBVgGPtAAAYMppgrz77vO7ofUZH2rcU/XuZox1MJ+tqCz7Xk3W1Ywn789cs03dvvF7bD+w3HCUAoBxIzgEAMGQ+CTZztIPp0sGhgs914VB20oQdABA8HGsHAKCMUumkOg7HNRzOKZQOae2yVkUj+SPJ6cgiub2J/NH0WSbYzNEOpgdXrtL27vwR9oVDWT1w/U366Df+QQnXHVsnC4eypsMEAJSBNXp31uPcnp5+0zGgyjQ1NYh1h0pj3QXPw1//tJa0No8lVon4Mb3/5g9ImlBzPpJgm2jqxrrztmQqqe0HChP2WDTm++ZxrDuYwLqDCU1NDVYxz2PnHACAMhoO5wqOJA+Hc2O/Fok10sQNM4pFY/rk7e867/HJmsdN9jxgvpJ9Ke2972llj4VV05zW+l3LFY1FTYcFBA7JOQAAZRRKh+SOO5K8IEO7F5QGteiolL33Pa3ax1tVJ0vuUVd7FNe9j91qOiwgcEjOAQAoo7XLWtURz9ecL8iE1HJ1q+mQ5mW6GnpU1qWDQ9SioyKyx8Kq08iNIFnKHgsbjggIJpJzAADKKBqJjdWYB0HH4XhBDX1HPB6or89rpqsrn6x5HFAONc1puUddWbLkylVtc8Z0SEAgkZwDAICiTVdDj9Kbrq58qlp0oNTW71quPYoreyys2uaM1u26puDXqUkHSoPkHAAAFI0a+sqirhxeEI1Fp60xpyYdKA2ScwAAULSg1dB7HXXl8ANq0oHSIDkHAKCMkumkdh/uUiYcUkN6WBuW3aaYjxuoBa2G3uuoK4cfUJMOlAbJOQAAZbT7cJf6W69SyLI04LraHe/S5pvXmQ4LPkFdOfxgppp0AMUhOQcAoIwy4ZBC42qGM2FqtL0sCI2tpuvwDpTDTDXpAIpDcg4AQBk1pIc1MK5mOJyhu7mXBaGx1XQd3gEA3kVyDgBAGW1Ydpt2x/M15+FMTndfvdp0SJhGEBpb0eEdAPyJ5BwYMfEo45/ufaukBabDAqpKKtWn7gOPqqYuq+xgrW5ceaeiPj+OG4vEqDH3ES81tkon+3SkfYsiqRNKRxZp6cZtisQaZ/x9dHgHAH+yXNc1HUMx3J6eftMxIOA+8b6vqvbx1rELMvd/fkEbPrvKdFioMk1NDfLy97u5JgvF6vzix7T8hovGkopD3S9pze33l+z1MTmvr7tKSiVT2vPhpwsaW5mqOf+HrX+sO3qeGfv7sK/pKq3a+pkZf18yldT2A4Ud3r1Yc866Cyav921g3cGEpqYGq5jnsXMOjJh4lHHgp5cYjgjwniPtW84lC70J7WvfUlSyUKyauqwsq0ZS/jhuTR07fpWWSifVcTg/xzyUDmntslZFfTz6bba81NgqkjpRcDw9kjpR1O+jwztMCkLfBsAUknNgxMSjjBe/asB0SIDnzDVZKFZ2sFbuuOO4p4fmXitb7l3+oOo4HNeS1uaxz6AjHmeuuSHpyCK5vYmxzyIdXWQ6JGBGQejbAJhCcg6MmDij876/vEVnh01HBT/pSyW1ufOgErl6LbZOaWfLCk8eJZ2PcicLN668U93dj6imLqvTQ7W64fo75/xa5d7l96vJjpw2NTWM/fpwOFdwA2Y4THd5U379PR/Sxo/eoyW5QSVCdWq940OmQwJm5KW+DYDfkJwDIyYeZYw1UpOE2dnceVBPXb5almXpOdeV1dmlh+96h+mwSmrpxm3aN7obHV2kpfdsK+nrR6OxktWYl3uX368mO3L6519799ivh9KhgtMLCzLMZTfl0//6L3r2U3899ln0dT+pT17+KtNhAdOauNmxbtc1pkMCfIPkHABKJJGrL0gGE7l6wxGVXiTW6JvdZ44ET26mI6drl7WqI56vOV+QCanl6lYTYUKMRIM/ealvA+A3JOcAUCKLrVP5HfORZHBJaNB0SL4235rxcu/y+9VMR06jkRg15kWoREdqRqIBQHVhlBowBUZtYLaSqaQ+MlJzviQ0qB1rrpt1zTnr7py5jpHC9CYbFfaa1/4S626WJo7fzL619B2p/TISba74fgcTWHcwgVFqAFBhsWgscDXmJlEzXh5BP3JaqRnLpe5I3ZdK6qGRRPzSwSE9uHIVI9EAoMqQnKOqVOqiDcD8UTOOuajUjOVSd6R+6MB+PXvDW/L9KlxX27v3k5gDQJUhOUdVqdRFG4D5o2a88lLppDoO55vBhdIhrV3WqmjEX8eoKzVjudQdqWn+BgAgOUdVme6ibeKu+p/ufaukBYYiRamlUn3qPvCoauqyyg7W6saVdyoaoNrNIPJTZ3ivmO/poI7DcS1pbR47rdARj/uuOVylZiyXujyA5m8AAGPJuW3bt0p6u+M4a03FgOoz3UXb3vuelh6/WQl9QxcejWnd6/5Sf/FP7+LYe0B0H3hUy2+4SJZVI9d11d39SMnmaQNeMd/TQcPhXMHu7XA4V65Qy8avM5YfXLlK27sLm78BAKqLkeTctu1PSXqLpKMm3h/Va7qLtuyxsBL6hn5d78wn74mbtefDHHsPipq6rCyrRlI+6aipY1cKwTPfI92hdEjuuN3bBZlQOcIsK782vKP5G/yEHj5AeZjaOf8XSV+V9EeG3h9VarqLtprmtC48GpNVgVpFVF52sLYg6Tg9RD1ntZrv/HQvm++R7rXLWtURz9ecL8iE1HJ1a5kiBeBnD39wv37eHVaNFuj00Qv0v/q/qnBDlGQdmKeyJue2bb9X0gcluZKskf+/x3Gcv7dte1k53xuYrfW7lutPvvN5uS/cXPZaRVTejSvvVHf3I6qpy+r0UK1uuP5O0yHBkCPtW87NT+9NaF/7lsDUtr/9/iu18zsf04XJJXopltDmP7tlVr8/Gon5rsYcQOX95P/06/X6o7Hrpf99ZKfedOaPabgLzFNZk3PHcfZK2luK12pqaijFywBTampq0N98/2596q4vaOCnl+jiVw3ovr+8RbFG1l4QNDU16DWv2Wk6jKLw/a68Xj7QU1BX/fKBnsD8mX92w/f1uhfuz18wD7n6+ie+oG1f/PWifm9Q/gzgL6w7f7rYaio4aViXK/z52Rdis/5sX+xLautD/6ieFy9WU+OAtj1wkxoby9O4lXUHr/JNt/aenn7TIaAqLNCGz66SlP/G3dPTz9pDRY2uO5RP78VNcoeOjZU49F7SFJg/8/SP6hQbd4Gc+lFdUV8b6w4msO786xW/d0Zu97kSmlzTCbknzv38glcmZ/3ZfmTrEzre0yLLspR63tWfPtChHVtXlzx21h1MKPaGkG+ScwAASiHI89MrNUYMQHW761Mrteeicw12t/zZan155/ymJPSlGgpONfWl2N1G9TGWnDuO8y1J3zL1/gCA6lSu+ele6F5cjjFiXvi6AHjLZA12732seV6v2RjJaKD3XOPWxii726g+luu6pmMohsvxE1Qax55gAuvOvz7xvq+q9vHWsV3r7Fv90xBpunXn568L3sb3O4yXTKbU1n5IfakGNUb7teme5YqV4UYg6w4mNDU1WMU8j2PtAABP8PuIs/nOGPeqoH5dALwlFouWpcYc8JOQ6QAAAJDOjThbffZ53dH7jI60bzEd0qzUNKflKn8aLUj13kH9ugAA85PsS+kT7/uqdrzln9T2vi6lkinTIfkeO+cAAE+IpE4UNAOKpE4Yjmh2ylHv7QV++bpS6aQ6Dsc1HM4plA5p7bJWRSPlGcOE8utLJbW586ASuXottk5pZ8sKudJ5j8WifMaAKXvve1q1j7cy376ESM4BAJ6QjiyS25sYawaUji4yHdKsTNYgKQj88nV1HI5rSWvz2PrpiMf1/ps/YDqsMX2ppB46sF8n62p16eCQHly5isRyGps7D+qpy1fLsiw957qyOrsk6bzHHr7rHYYjBaoXZU+lR3IOAPAEP444S6aT2n24S5lwSA3pYW1Ydpti7NYaMRzOFZy8GA7nDEdU6KED+/XsDW+RZVlKuK62d+/XJ29/l+mwPCuRqy/4PBO5+rEfj/7/p4Ou3v+Xf89OOmAI4ztLj+QcAOAJ5RpxVk67D3epv/UqhSxLA66r3fEubb55nemwPKHSDf5C6ZBc99wYpgUZb7XVOVlXW5BYnqyrNRyRty22TuV3x0c+zyWhQbmuW/BY3ws/139dt5GddMAQv5Q9+QnJOQAAc5QJhxQal3Blwt5KCE0abfBnWZbc3oT2tW8p682Xtcta1RHP15wvyITUcnVr2d5rLi4dHFJiXGK5cChrOiRP29myQlZnlxK5ei0JDWrHmuskqeCxY82vUdKylDuV0tnvHdQhndVdD3+JHXQfKhijFslo08ZryzJGDaXll7InPyE5B4ASm6yREReKwdSQHtbAuIQrnPHWUWqTKt3gLxqJearGfKIHV67S9u58zfnCoaweuP4m0yF5Wiwam3QXfPxjdz38Jf3IdXX2ewd14e/dppxl6SA76J41XQLe1n5Ix3taZFmWBnpdtbV3MFYNVYnkHFUt2ZfS3vueVvZYWDXNaa3ftVxR7tRiniZrZMSFYjBtWHabdsfzNefhTE53X83F5Ci/N/grxmyavMWiMWrMS2x0d/2Qzio3SX06vGE0Kf/e/z2jwexFuvQVV2vgTKQgAe9LNRTczOtLNZgMGTCG5BxVjREQKIepGhkheGKRGDXmU/Bjg7/ZosmbWaO763c9/KX8jvm4+nR4x+iueGyhpajr6hc//6Jeedk7CxLwxkhGA73nPsPGaL/BiAFzSM5R1RgBgXKYrJERUG382OBvtmjy5g1T1afDGybuil9wwSXnJeCbNl6rtvaO/JH3aL823bPcVLiAUSTnqGqMgEA5cKEIVAeavHnDVPXp8IaJu+IadnRZU7ogAY/FotSYA5Is13VNx1AMt6eH4y0ovVQypT0ffrpgBMRozXlTU4NYd6g01h1MYN3NTTKV1PYDhU3eaP5YPNZddShoBDeyK26yEzvrDiY0NTVYxTyP5ByYAt+8YQLrDiaw7mAC6w4msO5gQrHJOQNZAQAAAAAwjJpzAACAWZrNGDUAAIpBcg4AAKaUSifVcTiu4XBOoXRIa5e1KhopbxJq4j1nizFqAIBSIzkHAABT6jgc15LW5rFOyx3xuN5/8wcC956zxRg1AH6W7Etp7335psg1zWmt37V8rCkyzCE5BwAAUxoO5wqS0OFwLpDvOVuMUSuvvlRSmzsPKpGr12LrlHa2rKBsACihvfc9rdrHW1UnS+5RV3sU172P3Wo6rKpHcg4AmLNUqk/dBx5VTV1W2cFa3bjyTkW5gA6UUDokd1wSuiBT/l6yJt5zth5cuUrbuwvHqKF0Nnce1FOXr5ZlWXrOdWV1djHLHCih7LGw6jRyE1SWfvKk1Pa+LnbQDSM5BwDMWfeBR7X8hotkWTVyXVfd3Y9oze33mw6r5JLppHYf7lImHFJDelgblt2mmMdqoMtl7bJWdcTz9d8LMiG1XN0ayPecrVg0VlSNOY3j5iaRqy84PZHI1RuOCAiWmua03KOuLFly5So3dKHqHn8nO+iGkZyj6lFzA8xdTV1WllUjKX8BXVMXzKO9uw93qb/1KoUsSwOuq93xLm2+eZ3psCoiGolVvN7bxHuWC43j5maxdSq/Yz5yemJJaNB0SECgrN+1XHsU10+elHJDF+qXdYMsWcoeC5sOraqRnKPqUXMDnC+d7NOR9i2KpE4oHVmkpRu3KRJrPO952cHaguPHp4eC2RQrEw4pNG4XLxP23jFreBON4+ZmZ8sKWZ1dSuTqtSQ0qB1rrjMdEhAo0VhU9z52q9re16W6x985toNe25wxHVpVIzlH1ZtYc8MdQ0A60r5Fd/Q8k0+6exPa175Fq7Z+5rzn3bjyTnV3P6KauqxOD9XqhuvvNBBt+TWkhzUw7iZEOOO9BmXwJhrHzU0sGqPGHKiA0R307LGwapszWrfrGtMhVTWSc1S9iTU3Ju8YJpMptbUfUl+qQY2RjDZtvFYxjtjDgEjqRMFuXyR1YtLnRaOxQNaYT7Rh2W3aHc/XnIczOd199WrTIcEnaBxXPDq0A5U3uoMObyA5R9Xz0h3DtvZDOt7TIsuyNNDrqq29Qzu2kgSg8tKRRXJ7E2O7fenoItMhGRWLxKqmxhylVWzjONChHQBIzlH1vHTHsC/VULBb2ZdqMBwRqtXSjdu0b7TmPLpIS+/ZZjokAAFHh3YA1Y7kHPCQxkhGA73nahMbo/2mQ0KVisQaJ60xB4ByoUM7gGpHcg54yKaN16qtvSNfcx7t16Z7lpsOKXCoaQQAb6JDO4BqZ7muazqGYrg9PewgorKamhrEugue9//l34/VNLquqxU/81ZNI+sOJrDuYALrDiaw7mBCU1ODVczz2DkHUFWoaQQAwBwm0wBTC5kOAAAqabF1SqMnhqhpBACgskYn05w6e4uO965VW/sh0yEBnsHOOYCqQk0jAADmMJkGmBrJOYCqEovGPFVjDgBANWEyDTA1knMAgGelUn3qPvCoauqyyg7W6saVdypKd30A8C0m05Rfsi+lvfc9reyxsGqa01q/a7mi1PX7Ask5AMCzug88quU3XCTLqpHruurufkRrbr/fdFgAgDmKxaLasXW16TACbe99T6v28VbVyZJ71NUexXXvY7eaDgtFIDkHAHhWTV1WllUjKV+bWFOXNRwRgOnQiRswL3ssrDqN1PXLUvZY2HBEKBbJOQDAs7KDtXLdc7WJp4dqTYcEeJYXEuPRTtyWZWmg11Vbewe7pECF1TSn5R51ZcmSK1e1zRnTIaFIJOcAAM+6ceWd6u5+RDV1WZ0eqtUN199pOiTAs7yQGNOJGzBv/a7l2qO4ssfCqm3OaN2ua0yHhCKRnAMAPCsajVFjDhTJC4lxNXTi7ksltbnzoBK5ei22TmlnywrFaFQJD4nGotSY+xTJOQAAQAB4ITGuhk7cmzsP6qnLV8uyLD3nurI6uxjRCaAkSM4BAAACwAuJcTV04k7k6gtOKCRy9YYjAhAUJOcAAAABUA2JsRcstk7ld8xHTigsCQ2aDglAQJCcAwAAoGy80EV+PibWmH/4pt+R9Y9dSuTqtSQ0qB1rrjMdIoCAIDkHAABA2Xihi/x8nFdj/o/UmAMoD5JzAAAAlI0XusjPRzE15nRwh1cl+1Lae9/Tyh4Lq6Y5rfW7livqo5Mr1YbkHAAAAGXjhS7y8zGxxvzkT36oW3arIAmngzu8au99T6v28VbVyZJ71NUexRmz5mEk5wAAACgbL3SRn4+dLStkdeZrzE/+5Id68Y3vUfKSaEESTgd3eNXAj+tVp5G1KUsDP2FtehnJOQAAAMrG713kY9HY2C74Lbul5CX5I8Hjk3A6uMOrEn2OXi5Xliy5cvX8iz+SdL3psDAFknMARqVSfeo+8Khq6rLKDtbqxpV3KjrLOj1q/QBgbqhHnZ2pkvDxu+t0cIeXvKLxcv3ghS/oIl2ilzSgRY3NpkPCNEjOgRETR738+UNvFX9Fyq/7wKNafsNFsqwaua6r7u5HtOb2+2f1GtT6AcDkZkq+qUednamS8PG764CXhF99Vgt/8O6xnfPsq+OmQ8I0yDyAERNHvWx56Et68P5bTIcVeDV1WVlWjaT8EcGauuysX4NaPwCY3EzJd/ZYuKAeNXssbCpUXyAJh9+s37VcexRX9lhYtc0Zrdt1jemQMA2Sc2DExFEvPS9ebDii6pAdrJU77ojg6aHaWb8GtX4oRjKd1O7DXcqEQ2pID2vDstsUi1D+gGCbKfmuaU7LPXquHrW2OVPU6048bbZp47WKcRwe8JxoLMppGB8hOQdGTBz10vSyU6ZDqgo3rrxT3d2PqKYuq9NDtbrh+jtn/RrU+qEYuw93qb/1KoUsSwOuq93xLm2+eZ3psICymin5nuuu2sTTZm3tHb5u+gYAXkByDoyYOOpl2+ZbNDxsOqrgi0Zjs64xn4hjhihGJhxSaNzpmEw4ZDgioPxmSr7nuqs28bRZX6ph7Nf8uKtOY9Hy8ONaAEwiOQdGTBz10tjYoJ6efoMRBcNkFzyuxEUQKq4hPayBceUP4UzOdEhA2ZXrSOvE02aN0XP/XvpxV53GouXhx7UAmERyDqCsJrvgkcRFECpuw7LbtDuerzkPZ3K6+2ouEIG5mnjabNM9y8d+bbpdda+isWh5+HEtACaRnAMoq6kueLgIQqXFIjFqzBEIXjgqPPG02XjT7ap7FY1Fy8OPawEwiYI7AGW12Dol13UlaeyCZ7LHAADFGT0qfOrsLTreu1Zt7YdMh1Rg08ZrdVlThy6+4Ald1tRRsKvuVTtbVmjFz7r0Kz/u1oqfddFYtET8uBYAk9g5B1BWU3VSp7t6dUul+tR94FHV1GWVHazVjSvvVJS+A0BRvH5UeLpdda+isWh5+HEtACaRnAMoq6kueLgIqm7dBx7V8hsukmXVyHVddXc/Mu+u/UC14KgwAAQTx9oBABVXU5ct2PmrqcsajgjwD44KA0AwsXMOAKi47GCt3HHNl04P1ZoOCfANjgoDQDCRnAMAKu7GlXequ/sR1dRldXqoVjdcf6fpkAAAAIwiOQcAVFw0GqPGHAAAYByScwBAVUumk9p9uEuZcEgN6WFtWHabYhE6xwMAgMqiIRwAoKrtPtyl/tarFHrblRp49xu0+3CX6ZAAAEAVIjkHAFS1TDhU0Dk+E+afRgAAUHlcgQAAqlpDeliu60qSXNdVOJMzHBEAAKhG1JwDAKrahmW3aXc8X3MezuR099WMqAIAAJVHcg5MIplM6aMfe0K/OFmnxkhGmzZeq1gsajosVFBfKqnNnQeVyNVrsXVKO1tWKBalSVgQxSIxbb55nekwgKIl+1Lae9/Tyh4Lq6Y5rfW7livKv1EA4Hsk58Ak2toP6XhPiyzL0kCvq7b2Du3Yym5aNdnceVBPXb5almXpOdeV1dmlh+96h+mwAEB773tatY+3qk6W3KOu9iiuex+71XRYAIB5ouYcmERfqqGgQVRfqsFwRKi0RK6+YA0kcvWGIwKA/K75z751VpZGvj/JUvZY2HBUAIBSIDkHJtEYyRQ0iGqM9huOCJW22DpVsAaWhAYNRwQA+V3zM6kauRr5/iRXtc0Zw1EBAEqBY+3AJDZtvFafeeRL+ZrzaL823bPcdEiosJ0tK2R1dimRq9eS0KB2rLnOdEgAAiSZTKmt/ZD6Ug1T9jaZrLY8eyys1+j39QN9QRfpEg1Ef6hP7HpnUa8HAPA2a3RnyOPcnh52LlFZTU0NYt2h0lh3MIF1V3kf2do11tvEdV1d1nR+b5NPvO+rqn28VZYsuXKVfWtcrlzVPf7ugsfufezWol7Pa1h3MIF1BxOamhqsYp7HzjkAABMk00ntPpwfr9aQHtaGZbcpFqFbP0qnmN4m2WNh1U2oLb/7i1dqj+LKHgurtjmjdbuuKfr1AADeRnIOAMAEuw93qb/1KoUsSwOuq93xLsatoaQaIxkN9LpjO92T9TapaU7LPeqO7ZLXNmcUjUUn7cxezOsBALyNhnAAAEyQCYcKdiEzYf65RGlt2nitLmvq0MUXPKHLmjom7W3y9vuv1H+88mP6v3Wf19FX7tTb/+z183o9AIC3sXMOAMAEDelhDbjndiHDmZzpkBAwsVh0xprwr3zsu3rdC/fnd86HXH15Z1z3PtY859cDAHgbyTkAABNsWHabdsfzNefhTE53X03Sg8qbrOYcABBcJOcAAEwQi8SoMYdxk9WcAwCCi+QcAADAg9bvWj5pZ3aY15dKanPnQSVy9VpsndLOlhWKRZnoAGB+SM4BAAA8aKrO7KWSTKbU1n5IfakGNUYy2rTxWsVi0bK9X5Bs7jyopy5fLcuy9Jzryurs0sN3vcN0WAB8juQcCBAutAAAxWprP6TjPS2yLEsDva7a2jtoKlekRK6+YKJDIldvOCIAQcBsGCBARi+0Tp29Rcd716qt/ZDpkAAAHtWXaihIMPtSDYYj8o/F1im5ritJcl1XS0KDhiMCEATsnAMBwoUWAHiDH04yNUYyGug9NzKwMdpvOiTf2NmyQlZnlxK5ei0JDWrHmutMhwQgAEjOgQDhQgsAvMEPR8Y3bbxWbe0d+RsI0X5tume56ZB8IxaNUWMOoORIzoEA4UILALzBDyeZYrGo525xB2nQAAAgAElEQVQYAEA1IzkHAoQLLQDwBk4yAQBmi4ZwAAAAJbZp47W6rKlDF1/whC5r6uAkEwBgRuycA6gKfamkNnceVCJXr8XWKe1sWaFYNGY6LAA+NVPDN04yAQBmi+QcQFXY3HlQT12+WpZl6TnXldXZRTMfoMSq6SaYHxq+AQD8heQcQFVI5OoLmjMlcvWGIwKCp5pugvmh4RsAwF+oOQdQFRZbp+S6riTJdV0tCQ0ajggInmq6CdYYyRR8T6HhGwBgvtg5B1AVdraskNXZpUSuXktCg9qx5jrTIQGBs9g6ld8xH+lQ7rebYDPVkY/H6EoAQKlZo3d9Pc7t6eGONCqrqalBrDtUGusOJpRq3SVTSX1kpOZ89CaYn2rOP7K1a6yO3HVdXdZEHXk58f0OJrDuYEJTU4NVzPPYOQcAACURi8Z8XWNOHTkAwCRqzgEAAEQdOQDALJJzAAAA5evIL2vq0MUXPKHLmjqoIwcAVBTH2gGfmaph0WwaGQGzlexLae99Tyt7LKya5rTW71quKOsLAROLRakxBwAYw8454DNt7Yd0vKdFp87eouO9a9XWfmjax4FS2Hvf06p9vFWxo29T3ePv1p4PP206JAAAgEBh5xzwmakaFtHICOWUPRZWnUbWlyxlj4UNR4Sg6EsltXmkw/ti65R2tqzwVYd3AABKheQc8JnGSEYDvefmCI82LJrqcaAUaprTco+6smTJlava5ozpkKpeUEpZNnce1FOXr5ZlWfkZ6Z1dvu74DgDAXJGcAz6zaeO1amvvyF+QR/vHGhZN9ThQCut3LdcexZU9FlZtc0brdl2jVKpP3QceVU1dVtnBWt248k5F2fGsmNFSFsuyNNDrqq3dnzO5E7n6glM/iVy94YgAADCD5BzwmakaFtHICPMxU6IdjUV172O3Fvyezi9+TMtvuEiWVSPXddXd/YjW3H5/pUOfkVeOTZc6jqCUsiy2TuV3zEdO/SwJDZoOCQAAI0jOAQDqPvDorBPtmrqsLKtGUj45rKnLViLUWfPKselSxxGUUpadLStkdXYpkavXktCgdqy5znRIAAAYQXIOAJhTop0drJU7bsfz9FBtucOcE68cmy5VHKM78MdeVqN07069NneFXnFpzrelLLFojBpzAABEcg4A0NwS7RtX3qnu7kdUU5fV6aFa3XD9nRWIdPa8cmy6VHGM34F3X+PqN3/WpR0lTm69UgoAAEA1ITkHAMwp0Y5GY56sMZ/IK8emSxVHJU4CeKUUAACAalLx5Ny27bCkv5UUlnShpHsdx/l2peMAAJzjl0R7LrxybLpUcVTiJIBXSgEAAKgmJnbOPyTpoOM4n7Zt+7WSOiVdaSAOAAB8pxInAbxSCgAAQDUxkZx/UtLpkR9fKGnIQAwAAPhSJU4CmCoFSCZTams/pL5UgxojGW3aeK1isWhF3hsAANPKmpzbtv1eSR+U5EqyRv7/HsdxnrVte5GkuKQPlDMGAAAwO6ZKAdraD+l4T4ssy9JAr6u29g7t2Lq64nH8//buP8rus64T+PvG0plQktzJMSCiDYjwoKsL+OOISMWmYH/YrbSeFVpk6S+0uC4tkLUWVunRbXdPHdB4WGlhW6p1G8Qf0C6YrUi6WjjyU7uWdX3YH5gugiUlmaS0mbbZfPePe5NO0iSdJjPzzNx5vc7pSe7N9+b7+c75djLv7/N5ngcAWuh1XbfgJy2lfG+SWzOYb/6ns/jIwhcJACyo17z+w9k1ffaB12vGP5IP/M6rGlYEAHOiN5uDWiwI991JPpjkp2ut98z2c9u3PzB/RcFhrFu3yn3HgnPf0cJiue9WnzSVqT2PzXVf/bRdi6Iu5sdiue9YXtx3tLBu3apZHddizvm1ScaSbCql9JJM1VrPbVAHACwqo7i/+JO5po1XnJbJTbcO5pz3H8jGyzcscLUA0M6Ch/Naq/40ADiMUdxf/Mlc08RE/3FzzC0SB8By0WLkHGBREgJobRT3Fz/ea7JIHADLhXAOMCQEcCx27pjKTVfemeltqzO2flcuvW5D+sf4UGcx7C8+l9eTHP817ZhadVC43zE1u3l7ALDUCOcAQ0IAx+KmK+/M+G2vy8r00t3d5cbckre+79iWUmm1v/hMc3k9yfFf09o1u/ON+x8L92v7FnICYDQJ5wBDQgBHc6SFzaa3rc7K4Q4pvfQyvW31MZ+j1f7iMz3Z63mikfbjvSaLxAGwXAjnAENCAEdzpIXNxtbvSnd3l1566dJlfP3u1qUelyd7PXM90n6owy0SBwCjSDgHGBICOJojLWx26XUbcmNuyfS21RlfvzuXXHfqcZ+r5eKEM69nxbfcn32PPJprfvzjR5x/PpedA09krufDA8BiIpwDjKjZ7i89intrz4cjLWzWn+jP6Uhx0nZxwpnX8843fCjjt10yGEU/wqj4QnYOzPcoPQC0JJwDjKhf/N0/yZ8/7zUH2rAf/d0P5D++6bWPO24U99aeDwu5WNtiWZxwNqPi89E5cDz1AMBSJZwDjKjP7ugOCnif3dEd9rhR3Ft7PizkYm2LZXHC2YyKz0fnwPHUAwBLlXAOMKL27b4/3Yw27H0P3H/Y4xbD3toc7HgXJ5yrOesLOSq+FOsBgLnU67rDj6QsMt327bY0YmGtW7cq7jsW2lzedxe/8+Z8fNfKrFj5tOzb8428oj+dG9/y+scdt3NqZ94+nHO+v13bnPOl7e1X//GBOetd1+XkdUefs+77HS2472jBfUcL69at6s3mOCPnACPqnZf85DB0J9/WX5Frzj/nsMcthr21mVuLZc46ADB7wjnAiBK6l6/FMmcdAJg94RwAjmCpbjN3vHPWAYCFJ5wDwBHM3Gbub78xlb/6tZvyjO94waIP6hMT/QXbFx0AmBvCOcCImauVujl4m7m99/xZdrziiuy0HzwAMA+Ec4ARM7lp64GVur9xf5fJTUdfqZsjm7nNXMbmbj/4pdouDwDMH+EcYMRYqXvuXHvBK9Pb/Mf58r6n5r6v/112dGfOyX7wM9vljcIDAIlwDjByrNQ9d2aueL9z6qV5+zCo798P/ljNbJc/3lF4AGA0COcADR3a3vzeN52X4/3WbKXu+TGXW9PNbJc/3lF4AGA09Lqua13DbHTbtxv5YWGtW7cq7jvm28+/5w8OtDd3XZezv3pbfuNi88NH3c6pnXn78KHM/lH4lnPOfb+jBfcdLbjvaGHdulW92Rxn5BygoUPbm7c9qr15OZjLUXgAYDSsaF0AwHL2rN6D2d/B1HVd1j9FezMAwHJk5BygoZmrgX/biofyW//q3Py/va2rAgBgoQnnAA0d2t68dsJcOACA5Ug4B4AFsnPnVCY3bR2spL9mdzZecVomJvqtywIAFgFzzgFggUxu2pp7t1+QB/eek3vvf20mN21tXRIAsEgI5wCwQHZMrTpodf4dU6saVwQALBbCOQAskLVrdh+0Ov/avvUFAIAB4RwAFsjGK07LyetuzUkn3J6T192ajZdvaF0SALBIWBAOOGBqake23HFDxlZOZ/qh8Zx1xmXp9ydalwUjY2Kin2uuPq91GQDAImTkHDhgyx03ZMOZJ+Zlp67JaWedmC13XN+6JAAAWBaEc+CAsZXTBy1WNbZyunFFAACwPGhrBw6Yfmg8Xdel1+ul67o8vGe8dUmMMHt+AwA8xsg5cMBZZ1yWrVseySfu3JWtWx7Jmadf1rokRpg9vwEAHmPkHDig35/I+a++qnUZLBP2/AYAeIyRcwCasOc3AMBjhHMAmrDnNwDAY7S1A9CEPb8BAB5j5BwAAAAaE84BAACgMeEcAAAAGhPOAQAAoDHhHAAAABoTzgEAAKAx4RwAAAAaE84BAACgMeEcAAAAGjuhdQEALD47d05lctPW7JhalbVrdmfjFadlYqLfuiwAgJFl5ByAx5nctDX3br8gD+49J/fe/9pMbtrauiQAgJEmnAPwODumVqXX6yVJer1edkytalwRAMBoE84BeJy1a3an67okSdd1Wdt/oHFFAACjzZxzYEmamtqRLXfckLGV05l+aDxnnXFZ+v2J1mWNjI1XnJbJTbcO5pz3H8jGyze0LgkAYKQJ58CStOWOG7LhzBPT642l67ps2XJ9zn/1Va3LGhkTE/1cc/V5rcsAAFg2tLUDS9LYyumD5kSPrZxuXBEAABw74RxYkqYfGj9oTvTDe8YbVwQAAMdOWzuwJJ11xmXZsuX6jK2czsN7xnPm6Ze1LgkAAI6ZcA4sSf3+hDnmAACMDG3tAAAA0JiRc4ARsXPnVCY3bR1sf7ZmdzZecVomJvqtywIAYBaMnAOMiMlNW3Pv9gvy4N5zcu/9r83kpq2tSwIAYJaEc4ARsWNq1UHby+2YWtW4IgAAZks4BxgRa9fsPmh7ubX9BxpXBADAbAnnACNi4xWn5eR1t+akE27PyetuzcbLN7QuCQCAWbIgHMCImJjo55qrz2tdBgAAx8DIOQAAADQmnAMAAEBj2tphidk1tSN3bZ7Mmn1T2dXr55QLNmZNf23rsgAAgONg5ByWmLs2T+bCZ9+X8577SC58zn25a/Nk65IAAIDjJJzDErNm39RBe1mv2TfVuCIAAOB4CeewxOzq9Q/ay3rXin7jigAAgONlzjksMadcsDE3759zvqKfU87f2LokeEI7d05lctPW7JhalbVrdmfjFadlYsKDJQCA/YRzWGLW9Nfm7Dde27oMeFImN23NvdsvSK/Xyzfu7zK56VZ7sgMAzCCcw4iyqjuLyY6pVQetlbBjalXjigAAFhdzzmFEWdWdxWTtmt0HrZWwtv9A44oAABYX4RxGlFXdWUw2XnFaTl53a0464facvO7WbLx8Q+uSAAAWFW3tMKIGq7rfl16vZ1V3mpuY6JtjDgBwFMI5jCirugMAwNIhnMOIsqo7AAAsHeacAwAAQGPCOQAAADQmnAMAAEBjwjkAAAA0JpwDAABAY1ZrhyVs19SO3LV/u7ReP6dcsDFr+mtblwUAADxJRs5hCbtr82QufPZ9Oe+5j+TC59yXuzZPti4JAAA4BsI5LGFr9k2l1+slSXq9Xtbsm2pcEQAAcCy0tcMScmgb+yN7n5quezi9Xi9d12XXin7rEgEAgGMgnMMSsr+NfRDG78tv/481ufnvnzEI6yv6OeX8ja1LBAAAjoFwDkvA/hHzFf94dzZ/9dGc9cJnpn/SiXnm2HROeeO7WpcHAAAcJ+EcloADI+bP+dZ0XZcPfOr/5jUv+XZt7AAAMCIsCAdLwKELvz2SE3Lz3z9DGzsAAIwII+ewBOzq9dN19x1Y+G3ft7woZ7/x2tZlAQAAc0Q4hyXglAs25ub9q7Rb+A0AAEaOcA5LwJr+WiPlAAAwwsw5BwAAgMaEcwAAAGhMOAcAAIDGzDkHMjW1I1vuuCFjK6cz/dB4zjrjsvT7E63LAgCAZUM4h0Vm19SO3LV/ZfZeP6dcsDFr+mvn9Zxb7rghG848Mb3eWLquy5Yt1+f8V181r+cEAAAeo60dFpm7Nk/mwmffl/Oe+0gufM59uWvz5Lyfc2zldHq9XpKk1+tlbOX0vJ8TAAB4jHAOi8yafVMHBeU1+6bm/ZzTD42n67okSdd1eXjP+LyfEwAAeIy2dlhkdvX66br70uv10nVddq3oz/s5zzrjsmzZcn3GVk7n4T3jOfP0y+b9nAAAwGOEc1hkTrlgY27eP+d8RT+nnL9x3s/Z70+YYw4AAA0J57DIrOmvzdlvvLZ1GQAAwAIy5xwAAAAaE84BAACgMeEcAAAAGhPOAQAAoDHhHAAAABpb8NXaSylPTXJrkokkDyd5fa31qwtdBzB3pqZ2ZMsdN2Rs5XSmHxrPWWdcln5/onVZAACwZLQYOX9Dks/VWl+e5D8lubJBDcAc2nLHDdlw5ol52alrctpZJ2bLHde3LgkAAJaUBQ/ntdZNSa4Zvjw5yc6FrgGYW2Mrp9Pr9ZIkvV4vYyunG1cEAABLy7y2tZdSLk7y5iRdkt7w14tqrZ8vpXw8yfckeeV81gDMv+mHxtN1XXq9Xrquy8N7xluXBAAAS0qv67pmJy+llCQfrbV+5xMc2q5I4Ant3LkzH/yj38wJJz6YvY+clJ/+qSsyMWHOOQAAZDBQ/YRaLAj3S0m+XGv9vSQPJtk7m89t3/7AvNYFh1q3bpX7btZOyHk/ufHAq717/T97rNx3tOC+owX3HS2472hh3bpVszpuwcN5kpuS/E4p5ZIM5rxf1KAGAAAAWDQWPJzXWr+W5MyFPi8AAAAsVi22UgMAAABmEM4BAACgMeEcAAAAGhPOAQAAoDHhHAAAABoTzgEAAKAx4RwAAAAaE84BAACgMeEcAAAAGhPOAQAAoDHhHAAAABoTzgEAAKAx4RwAAAAaE84BAACgMeEcAAAAGhPOAQAAoDHhHAAAABoTzgEAAKAx4RwAAAAaE84BAACgMeEcAAAAGhPOAQAAoDHhHAAAABoTzgEAAKAx4RwAAAAaE84BAACgMeEcAAAAGhPOAQAAoDHhHAAAABoTzgEAAKAx4RwAAAAaE84BAACgMeEcAAAAGhPOAQAAoLETWhcAAEeyc8dUbrryzkxvW52x9bty6XUb0p/oty4LAGDOCecALFo3XXlnxm97XVaml+7uLjfmlrz1fee2LgsAYM5pawdg0Zretjq99JIkvfQyvW1144oAAOaHcA7AojW2fle6dEmSLl3G1+9uXBEAwPzQ1g7AgpvtXPJLr9uQG3NLpretzvj63bnkulMbVAsAMP+EcwAW3Gznkvcn+uaYAwDLgrZ2ABacueQAAAcTzgFYcOaSAwAcTFs7AAvOXHIAgIMJ5wAsOHPJAQAOpq0dAAAAGhPOAQAAoDHhHAAAABoz5xwAmJWdO6Zy05V3Znrb6oyt35VLr9uQ/kS/dVkAMBKEcwBgVm668s6M3/a6rEwv3d1dbswtFvYDgDmirR0AmJXpbavTSy9J0ksv09tWN64IAEaHkXMAliUt2k/e2Ppd6e7u0ksvXbqMr9/duiQAGBnCOQDL0ii3aM/Xg4dLr9uQG3NLpretzvj63bnkulPnoFoAIBHOAVimpretzsoRbdGerwcP/Yn+yDzAAIDFxpxzAJalsfW70qVLkpFr0TY3HACWHiPnACxLo9yibW44ACw9wjkAy9Iot2iP8oMHABhVwjkAjJhRfvAAAKPKnHMAAABoTDgHAACAxoRzAAAAaEw4BwAAgMaEcwAAAGhMOAcAAIDGhHMAAABoTDgHAACAxk5oXQAALGY7d0zlpivvzPS21RlbvyuXXrch/Yl+67IAgBEjnAPAUdx05Z0Zv+11WZleuru73Jhb8tb3ndu6LABgxGhrB4CjmN62Or30kiS99DK9bXXjigCAUSScA8BRjK3flS5dkqRLl/H1uxtXBACMIm3tAHAUl163ITfmlkxvW53x9btzyXWnti4JABhBwjkAHEV/om+OOQAw77S1AwAAQGPCOQAAADQmnAMAAEBjwjkAAAA0JpwDAABAY8I5AAAANCacAwAAQGPCOQAAADQmnAMAAEBjwjkAAAA0JpwDAABAY8I5AAAANCacAwAAQGPCOQAAADQmnAMAAEBjwjkAAAA0JpwDAABAY8I5AAAANCacAwAAQGPCOQAAADQmnAMAAEBjwjkAAAA0JpwDAABAY8I5AAAANCacAwAAQGPCOQAAADQmnAMAAEBjwjkAAAA0JpwDAABAY8I5AAAANCacAwAAQGPCOQAAADQmnAMAAEBjwjkAAAA0JpwDAABAY8I5AAAANCacAwAAQGPCOQAAADQmnAMAAEBjwjkAAAA0dkKrE5dSXpDkU0meXmt9pFUdAAAA0FqTkfNSyqokk0mmW5wfAAAAFpNWbe3vTXJVkocanR8AAAAWjXltay+lXJzkzUm6GW/fm2RzrfWeUkpvPs8PAAAAS0Gv67onPmoOlVK+mOTLSXpJXpLk07XWH1vQIgAAAGARWfBwPlMp5UtJnl9rfbRZEQAAANBY663UugxG0AEAAGDZajpyDgAAALQfOQcAAIBlTzgHAACAxoRzAAAAaGxe9zmfK6WUFUneleT7k4wlubrW+idtq2K5KKW8IMmnkjy91vpI63oYbaWU1Ul+L8nqJE9J8tZa66faVsWoKqX0kvx2khcmmU5yaa31/7StilFXSjkhyU1Jnp3kxCTX1Fr/c9OiWDZKKU9P8rkkr6i1frF1PYy+UsovJTkng5/rfrvW+v4jHbtURs5fl+SEWuspSV6V5Dsb18MyUUpZlWQygx9aYSG8Jcmf1Vp/LMlFSf5D23IYca9KMlZrfWmSqzJ4EA7z7WeS3F9r/dEkZyZ5d+N6WCaGD4auT/JQ61pYHkopL0/yw8N/Z38sybcf7filEs5PT/KVUspHkrw3iaerLJT3ZvADq2/iLJR3Jblh+PunJNnTsBZG38uS/JckqbV+OskPtC2HZeKDSX55+PsVSR5tWAvLy2SS9yT5SutCWDZOT/KFUsqHk9ye5CNHO3jRtbWXUi5O8uYM9kDfb3uSPbXWs0spP5rk5iQvb1AeI+oI9929STbXWu8Ztn7CnDrkvusNf72o1vr5Usq3JLklyZsalsjoW51k14zXe0spK2qt+1oVxOirtT6UHOhO+4Mkb29bEctBKeXCJF+rtX6slPK21vWwbHxzkpOTnJ3kOzII6C840sFLYp/zUsrmJB+stX5o+PqrtdZnNi6LEVdK+WKSL2cQml6S5NPDVmOYV6WU701yawbzzf+0dT2MrlLKO5P8Za31D4ev7621nty4LJaBUsq3J/njJO+utf5O63oYfaWUP0+y/8Hji5LUJOfUWr/WripGXSnl32XwUOg3hq/vzmC9g/sPd/yiGzk/gk8kOSvJh0opL0yyrXE9LAO11ufv/30p5UtJXtmwHJaJUsp3Z9Dy+dO11nta18PI+2QGT/P/sJTykiTuOeZdKeUZSe5I8i9rrXe2roflodZ6oOu2lHJnkp8TzFkAn8igC/I3SinfmuSpSb5+pIOXSjh/X5L3lFL+cvj6spbFsCztbzuG+XZtBrtSbBpOp5iqtZ7buCZG14eSvLKU8snh64taFsOycVWSfpJfLqX8Sgb/xp5Za324bVksI4u/dZiRUGv9aCnllFLKZzLIEj9faz3i/bck2toBAABglC2V1doBAABgZAnnAAAA0JhwDgAAAI0J5wAAANCYcA4AAACNCecAAADQ2FLZ5xwAmimlrE/yxST/ffjWiUn+IclFtdavHHLsM5O8r9Z69jGc569qrd93DJ97eZKra62nHubPfiKDfaVPSvJNST6c5B1H22d1sSulvCHJ7lrr7x/hz1+Z5Mpa6ysWtjIAOHZGzgFgdv6h1vp9w/++J8nnk7z70INqrV89lmA+/OyTDuYzPC5sl1LOSPJbSV5fa31xkh9M8sIkVx/HeRaDlyYZO/TNUkqvlPLWJJvjZxwAlhgj5wBwbP4iyT9LklLKl5J8OoPg+y+SfLDW+pxSyvuT7Ery/UmeleRXa603l1ImktyY5AVJppO8pdb6X0sp+2qtK0op70jy/CTPTbI2yXtrrZOllFXDzz0rybcm+Yta6+uPUuPbMhhR/99JUmt9uJTyxuF5U0p5XpL3Ds/xjSRvqrV+flj3g0lelmRNkjcneV2Sf5rkw7XWf11KeX2S84affXqSj9Ra3zr8e9+W5LVJ9ib50yS/mOTkJB9K8oUkL07yj0n+ea11qpRyepJfzeDnki8leUOtdefw63pLktOTPHX4tV2b5Jwkp5ZSvlpr/diM6/2uJCXJpUnedJSvCwAsOp4qA8CTVEp5SpJXJ/nEjLc/Wmv9riRfy8Gj2N9Waz0lg0A5OXzv3yb5n7XW784gcF4zfH/m5/5JklOT/ECSnyulvCjJTyT561rrj2QQ3l9aSnnxUUp9cZLPzHyj1vqVWuvW4cvfS/KbtdYXJnlLkj8aXluSPLPW+qIk70jy/iQ/O/z7fnb4kCDD2s4d1vqSUsqrSilnJjl7eOyLkzwvyWXD41+YZLLW+r0ZPLR4bSnlm5P8+yQ/Xmv9/gzC/HUzSt5ea/2hJDckeVut9eNJbk/yK4cE89Ra/7bW+rNJdh7lawIAi5KRcwCYnWeVUv4qSS+DOeefyWAu936fOeynBmEztdYvDEfMk+RHk5y///0kP3KYz22ute5JsqeUcnuSDbXWd5VSfrCUcnkGo8RrkzztKDXvG9b7OKWUk5I8t9Z627COT5dSvp7ByHOSbBn+ui3JPbXWrw8/9/Uk+6/j9lrr/cP3P5DktAw6ATbXWh8Zvn9TBg8g/iTJfbXWvxl+9gvD+n8og1H1O0spvQwGDr4+o9Q7Zhx/7lGuFQCWNOEcAGbnH55gTvieI7w/fZj3Hp35opRSMlhwbqa9M36/IsneUsovJPmpDEaRP5bke3KE8D302QxGt/9uxrmel+TfJPmFPL6DbkUe+9ngkSPUcrQaHz1MPb0Zf+fMr0U3/LNvSnJXrfVVw/pOTLJqxnHThxwPACNJWzsAzM5cBMP9f8dfJHlNkpRSXpBky3D19JnnOLeU8pThaPvZGYzAvzLJDbXWDwyPfVEG4fZIfj3JO0op3zk819OSvCvJ39daH0jyv0op+0PxS5I8I4MR6tlcQ5KcWUpZVUoZz6ATYEuSO5OcX0oZL6WckOSiJFsP89n9Pp3kh4cPDZJBG/2vP0ENe5M85QmOAYAlRTgHgNk52tZjR/qzQ9/f//odSZ5fSrk7gwXPfuYwx+/JYE77J5NcW2v9uyS/meTqUsrnMlgp/pNJnnOkomqtdyR5e5LfL6X8dZJPJflsrfUdw0N+JsnlpZS/yWBV93NrrXufxLV+LYN29b9Oclut9WO11o8m+UiSzyW5J4MF3t59mM/ur/G+JBcn+WAp5b9l8MDhLUc6fujPklxVSjnvKHUCwJLS67olu80pAIyk4WrtXa31V1vXciTD1U20t9AAAABGSURBVNpfXmu9uHUtADAKjJwDAABAY0bOAQAAoDEj5wAAANCYcA4AAACNCecAAADQmHAOAAAAjQnnAAAA0JhwDgAAAI39f+wmrsV1XuAI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" name="AutoShape 8" descr="data:image/png;base64,iVBORw0KGgoAAAANSUhEUgAAA+cAAAPmCAYAAACGou4ZAAAABHNCSVQICAgIfAhkiAAAAAlwSFlzAAALEgAACxIB0t1+/AAAIABJREFUeJzs3Xt8XGd17//vHjmaUWJp71EyiSAJthNAcOjphZjLaTMWSU6JLRwa7LSplSovkXBREif2IeISCCimwQGq8kMENTJXteJlQSnizqCe84MXUumBYg6XU6CiAXIxQYoUaW/ZkUa2Nfv8oYyisS1rrNkzz1w+77+iWPPMkvy8JK+9nrUey/d9AQAAAAAAc0KmAwAAAAAAoNKRnAMAAAAAYBjJOQAAAAAAhpGcAwAAAABgGMk5AAAAAACGkZwDAAAAAGDYOlNv3NjYeKGkQ5L+++jo6C9NxQEAAAAAgGlGKueNjY3rJPVKmjXx/gAAAAAAFBNTx9q7JD0k6QlD7w8AAAAAQNEoeHLe2NjYJunJ0dHR/ynJKvT7AwAAAABQbCzf9wv6ho2Njd+RlHrmwz+UNCrptaOjo0+u9Brf933LIo8HAAAAAJScrJLZgifnyzU2Nn5b0puzGAjnT0wcKURIwJJYrFbsOxQa+w4msO9gAvsOJrDvYEIsVptVcm76KjVzTwYAAAAAACgSxq5Sk6TR0dGrTb4/AAAAAADFwHTlHAAAAACAikdyDgAAAACAYSTnAAAAAAAYRnIOAAAAAIBhJOcAAAAAABhGcg4AAAAAgGEk5wAAAAAAZOlnP/t33XnnmwNf1+g95wAAAAAABC2VSumT7/26Jn8QUZWd1PXveole+JLLcl734MF/0NDQN1RTc24AUWaicg4AAAAAKCuf/cj/1JG/a5b9gx1a/79a9Jm9P1Eqlcp53YsvvlT793cFEOGpSM4BAAAAAGVl6peWInKe/R+/2SjXnc553aamq1RVVZXzOqdDcg4AAAAAKCt1Gxd0TLNLH/uXPi7HiRqMaHX0nAMAAAAAyspNd79avZNf0FOH1qsqOqcb73mRQqHgatO+7we2VhrJOQAAAACgrFRVVemOD16ft/Utywp8TY61AwAAAACQpYaG56i391OBr0tyDgAAAACAYSTnAAAAAAAYRnIOAAAAAIBhJOcAAAAAABhGcg4AAAAAgGEk5wAAAAAAGMY95wAAAAAArOLEiRN64IH3amzsdzp+/LhuvvkWXXnllsDWJzkHAAAAAJSVVCql7o9+Vb96tEY14TndevN/1YtedFlOa/7zPyfkOI7e/e73amZmRq9/fUugyTnH2gEAAAAAZeXTf//P+sHPtmpm/s80PvOX+tsHf6xUKpXTmldf/ad6wxtukyT5fkrr1gVb6yY5BwAAAACUld/+Tlp3jrP08czTG+S60zmtGYlEVFNTo9nZp/Xud79Db3rT7bmGmYHkHAAAAABQVi6MpbRwYnbp4/U1j8txojmvOz4+prvuuk3btm3XNde8Ouf1lqPnHAAAAABQVt54y7Vy3S/p14+dp5rInG5p/S8KhXKrTU9NPaW7775Tb3nL2/XSl24OKNJnkZwDAAAAAMpKVVWV3vHW1wW6Zn9/n44cOaK+vk/o05/+uCzLUlfXR1RdXR3I+pbv+4EslGf+xMQR0zGgwsRitWLfodDYdzCBfQcT2HcwgX0HE2KxWiubz6PnHAAAAAAAw0jOAQAAAAAwjOQcAAAAAADDSM4BAAAAADCM5BwAAAAAAMNIzgEAAAAAMIx7zgEAAAAAWEUqldIHPnC/HnvsUYVCIXV03KNNmy4LbH2ScwAAAABAWUmlUnrfZ76sHx89R7Wa11tf/Yd6yfMvz2nN7353WJZl6aGHPqkf/eiH+tjHevTAA38bUMQk5wAAAACAMtMz+E31r3+VdKEtSXr7lz+vr/yPTQqF1t7ZHY+/Sn/yJ1skSWNjv1NtbV0QoS6h5xwAAAAAUFYePupL59pLHz8euUSuO53zuqFQSO97333q7u7Sn/7p1pzXy1g70NUAAAAAADBsQ40vf3526ePnJJ+Q40QDWftd77pPAwOD+sAH7tf8fDKQNSWOtQMAAAAAysyeG7Zp8u+/qB8/HVGdNa+3bvv9nI60S9LQ0Df05JNPqrW1TdXV1QqFQrKs4OrdJOcAAAAAgLJSVVWl/bfcEOiaTU1Xa//+fdq9+01aWDihPXs6VF1dHdj6JOcAAAAAAKwiEonove99IG/r03MOAAAAAIBhJOcAAAAAABhGcg4AAAAAgGEk5wAAAAAAGEZyDgAAAACAYSTnAAAAAAAYRnIOAAAAAECWpqentGPHa/TYY48Gui73nAMAAAAAykoqldLffPkL+lmVtH7+uO7c/Aq9eNPlOa974sQJ/c3fPKBIJBJAlJmonAMAAAAAysqBb35NX3/FFXrsqlfp51v/VPu+N6JUKpXzuj093Xrd63bqggtiAUSZieQcAAAAAFBWHlk4oVBt7dLH4w0XyXWnc1rzG9/4qqLRqF72slfK9/1cQzwFyTkAAAAAoKxcbIWUmptb+vj88Qk5TjSnNb/xja/qBz/4vu688836z//8pe6/v1PT01O5hrqEnnMAAAAAQFm5Y9t1mvri5/WLc0Jaf+y4dr/05QqFcqtNf/SjH1v67zvvfLPe+tZ3KhqtzzXUJSTnAAAAAICyUlVVpftu+Mu8rW9ZVuBrkpwDAAAAAHAWPvKR3sDXJDkHAABlzXOnNDLQJTvlyrMcxVs6ZDvBHUMEACAIDIQDAABlbWSgS20bx7Xj8mNq2zSukYEu0yEBAHAKknMAAFDW7JS71BtoWZbslGs4IgAATsWxdgAAELhiOkruWY58f1yWZcn3fXkhJ7f1iuhrAwCUD5JzAAAQuPRR8sWEeFx9A13aftv+QNY+2+Q43tKhvvTnhxzFd3Xk9P75/NoAAJWL5BwAAAQun0fJzzY5tp36QJPnbL82KuwAgLNBcg4AAAIX9FHy5Uz3kGf7tVFhB4Dyc8stf6X169dLkp7znOfqnnveE9jaJOcAACBwQR8lXy6fiX82sv3aTD9EAIBKlkql9NA3P6vD5x7TOXMLuulFTWrc9Pyc1jx27Jik/NxxLpGcAwCAPAj6KPly+Uz8s5Ht12b6IQIAVLL+b31Jv37NRp3jrNcxSQ/1D+lDGy5TKLT2C8sefviXSibn9Ja37NbCQkpvetPteslLfi+wmEnOAQBAScln4h8k0w8RAKCSjYeSOsdZv/Tx/MaoXHda9fXnr3nNSCSilpZWbd9+vR5//DF1dNylgYHBnBL+5UjOAQAA8qBUHiIAQDk6/0S1npxNat25EUlS9eOunP8SzWnNSy/doIsvvvSZ/36e6upsPfXUpGKxC3OOV5KCSfEBAAAAACgSbde8Ts/9wi90/IuHFDr4fd36glflXOH++te/rI9+9MOSpMnJCc3Nzer88y8IIlxJkuX7fmCL5ZE/MXHEdAyoMLFYrdh3KDT2HUxg38EE9h1MYN8hFydOnND+/fs0NvY7hUIhtbffqd/7vf+66utisVorm/U51g4AAAAAwCrWrVun97znr/O2PsfaAQAAAAAwjOQcAAAAAADDSM4BAAAAADCM5BwAAAAAAMNIzgEAAAAAMIzkHAAAAAAAw7hKDQAAAACALPT39+m73x3WiRMn9LrX3aDXvOa1ga1Ncg4AAAAAKCupVEqf+WafZs49Is1JW1/UrOdvekFOa/7oRz/Uz372U/X2fkpzc3P67Gc/E1C0i0jOAQAAAABl5Qvf+rzCrzlXG5wLJElf7P8n3b3h7QqF1t7Z/W//9j1t2nS57rnnbs3Ozur22/cEFa4kknMAAAAAQJk5EppRzLlo6ePwxhq57rTq689f85qu62p8fEwf/OD/pyee+K3e8Y636ODBLwQRriQGwgEAAAAAysy5J87V/Oz80sfJx+fkONGc1rRtW694xSu1bt06Pe95G1RdHZbrurmGuoTkHAAAAABQVv78mr+U94Up/fqLD+s3Bx/W9he8Nqcj7ZL0+7//h/r+9/+3JGlyckLJZFK2bQcRriSOtQMAAAAAykxVVZVu3f7mQNf84z++Uj/5yY/0xjfeLN+X7r777bIsK7D1Sc4BAAAAAMjCbbfdmbe1Sc4BAEDeeO6URga6ZKdceZajeEuHbKfedFgAABQdes4BAEDejAx0qW3juHZcfkxtm8Y1MtBlOiQAAIoSyTkAAMgbO+Uu9eNZliU7FdxUWwAAygnJOQAAyBvPcuT7viTJ9315IcdwRAAAFCd6zgEAQN7EWzrUl+45DzmK7+owHRIAAEWJ5BwAAOSN7dRr+237TYcBAEDRIzkHAAAAAGAVicTX9I1vfFWWZWl+fl4PP/xLfeUrQzrvvPWBrE9yDgAAAAAoK6lUSl/88gFZVeM6Nr9OL9/857psU2NOa27btl3btm2XJH3oQx/Qddf9WWCJucRAOAAAAABAmUl88zP6w1dM68qr6nT11nP13e99SqlUKpC1/+M/fq5HHvmNtm+/PpD10kjOAQAAAABl5fjCU6qtjSx9HGvw5brTgazd3/9pvf71bwxkreU41g4AAJZ47pRG0tPVLUfxlg7ZTr3psAAAOCshy9Hc3LhqaqolSZPjkuNEc1736NGjevzxx/RHf3RFzmudjOQcAAAsGRnoUtvGcVmWJd8fV99AF9PWAQAl5zXbbtYXvvhRVZ0zoWPH1ullL/0rhUK5Hxz/8Y//j6644uUBRHgqknMAALDETrmyLEuSZFmW7JRrOCIAAM5eVVWV/uKGPYGv+9hjj+q5z7048HUlknMAALCMZzny/XTl3JcXckyHBABA0Whpac3b2iTnAABgSbylQ33pnvOQo/iuDtMh5YQeegBAqSA5BwAAS2ynvqx6zOmhBwCUCq5SAwAAZYseegBAqSA5BwAAZWuxh96XJHroAQBFjWPtAACgbJVbDz0AoHyRnAMAgLJVbj30AIDyRXIOAAAAAMAqTpw4ofe97z6NjT2hqqp1etvb3qXnPW9DYOuTnAMAAAAAykoqldLQZz6s847+RrMK60WvvlUbn//inNb83ve+q1RqQQ899Cn94Aff18c+1qP77/9gQBEzEA4AAAAAUGa+NfhJvXb9T7Tzsjm1Xubq51/+kFKpVE5rXnrpBi0sLMj3fT399FGtW3dOQNEuonIOAAAAACgrVUefkNPwbPK8KXJErjut+vrz17xmTU2NnnjiCbW07NTMjKcPfODDQYS6hMo5AAAAAKCsnKi5ULPzJ5Y+fix5nhwnmtOan/vcQb3iFf9NAwOD6usb0P33d+r48eO5hrqEyjkAAAAAoKxcfcOb9Lm/n1bd049qzoro8m1tCoVyq03X1dVp3brFFHr9+lotLCwolVqQFMzxdsv3/UAWyjN/YuKI6RhQYWKxWrHvUGjsO5jAvoMJ7DuYwL5DLubm5vTAA+/VU09N6sSJE/qLv9ila6559aqvi8VqrWzWN1I5b2xsDEn6uKRGSSlJ7aOjoz83EQsAAAAAAKupqanRe9/7QN7WN9Vzfp0kf3R09EpJ75a031AcAAAAAAAYZyQ5Hx0d/bKkNz3z4UZJ0ybiAAAAAACgGBgbCDc6OppqbGzsk3S9pBtMxQEAAAAAgGnGB8I1NjZeKOnfJL14dHR0boVPK4mpdQAAAAAAnKSoB8L9laRLRkdH3y8pKWlBi4PhVsRURRQa0zxhAvsOJrDvYAL7Diaw72BCLFab1eeZOtY+KOnTjY2N33kmhj2jo6PzhmIBAAAAAMAoI8n56OjorKQbTbw3AAAAAABn6/jx49q/f5+eeOK3Ou+89br77rfr4osvCWx9YwPhAAAAAADIh1QqpaGPPqDzHv13zYbX60U379XGF70kpzW/8pUv6txzz9WBA5/WY489qr/92w/oQx96MKCIzd1zDgAAAABAXnzr7/9Or/3ZV7Vz/lG1zvxMP3/w3UqlzjjmbFWPPPIbvfKVfyxJet7zNujRR38TRKhLqJwDAICS4rlTGhnokp1y5VmO4i0dsp1602EBAIpI1e9+I+ecZ2vRm54el+tOq77+/DWv+YIXvFD/+q//onj8Vfr3f/+/mpyckO/7sqyshrGviso5AAAoKSMDXWrbOK4dlx9T26ZxjQx0mQ4JAFBkTsQu0eyJZyvlj9VcIMeJ5rTma17zWp177rm644436l/+5TtqbHxxYIm5ROUcAACUGDvlLv1jyLIs2SnXcEQAgGJz9S136XPuU6p77Oeai6zX5a17FQrlVpv+xS9+riuueLnuvPMt+o//+IXGxn4XULSLSM4BAEBJ8SxHvj8uy7Lk+768kGM6JABAkamqqtL2t94f6JqXXnqpOjsf0j/8w6dUW1urd7zj3YGuT3IOAABKSrylQ33pnvOQo/iuDtMhAQAqgG07+vCH/y5v65OcAwCAkmI79dp+237TYQAAECgGwgEAAAAAYBjJOQAAAAAAhpGcAwAAAABgGMk5AAAAAACGkZwDAAAAAGAY09oBAABO4rlTGklf12Y5ird0yHbqTYcFAChjJOcAAKAs5ZJgjwx0qW3juCzLku+Pq2+gi+vbAAB5xbF2AABQltIJ9o7Lj6lt07hGBrqyfq2dcmVZliTJsizZKTdfYQIAIInkHAAAlKlcEmzPcuT7viTJ9315IScvMQIAkMaxdgAAUJYWE+z00fSzS7DjLR3qSx+JDzmK7+rIY6QAAJCcAwCAMpVLgm079fSYAwAKiuQcAACUJRJsAEApoeccAAAAAADDSM4BAAAAADCM5BwAAAAAAMPoOQcAlA3PndJIegCY5Sje0iHbqTcdFgAAwKqonAMAysbIQJfaNo5rx+XH1LZpXCMDXaZDAgAAyArJOQCgbNgpV5ZlSZIsy5Kdcg1HBAAAkB2ScwBA2fAsR77vS5J835cXcgxHBAAAkB16zgEAZSPe0qG+dM95yFF8V4fpkAAAALJCcg4AKBu2U6/tt+03HQYAAMBZ41g7AAAAAACGkZwDAAAAAGAYyTkAAAAAAIbRcw4AMM5zpzSSHuRmOYq3dMh26k2HtSrXnVJi6IDCNUklZyNq3toux4maDgsAAJQgknMAgHEjA11q2zguy7Lk++PqG+gKZLBbvpP+xNABXb2tWpYVlu/7SiR6tevGewJbHwAAVA6OtQMAjLNTrizLkiRZliU75Qaybjrp33H5MbVtGtfIQFcg66aFa5IZcYdrkoGuDwAAKgfJOQDAOM9y5Pu+JMn3fXkhJ5B185X0pyVnIxlxz89FAl0fAABUDo61AwCMi7d0qC99/DzkKL6rI5B1F5P+9HH54JL+tOat7UokehWuSWp+LqJt17YHuj4AAKgcVvqJf5HzJyaOmI4BFSYWqxX7DoXGvgtWRs/5M0l/KQyaKzT2HUxg38EE9h1MiMVqrWw+j8o5AKBs2U59IIPlAAAA8o2ecwAAAAAADKNyDgAAcBr5vooPAIDlqJwDAACcRr6v4gMAYDkq5wAABMCbntJId6dsd0ye3aD43n2yo1RZS1m+r+IDAGA5KucAAARgpLtTbROHtOPEb9U2eUgj3Z2mQ0KOFq/ie/Ye+6Cv4gMAYDkq5wAABMB2xzKrrO6Y4YiQq3hLh/pOuooPAIB8ITkHACAAnt0gf/KwLMtarLI6DaZDQo64ig8AUEgk5wAABCC+d5/60j3nToPie/aZDgkAAJQQknMAAAJgR+u1/b4HTYcBAABKFAPhAAAAAAAwjMo5AAAlzHWnlBg6oHBNUsnZiJq3tstxoqbDAgAAZ4nKOQAAJcibntLX7rtT37nrtTrnp9/W7/9Rta5prlZiqNd0aAAAYA1IzgEAKEHpe9XfUJdSu3tEP+n9jizLUrgmaTo0AACwBiTnAACUoJPvVa+fScr3fc3PRQxHBgAA1oKecwAAStDJ96qPzq/TWOKYtl3bnv0a01Ma6e7UBUcnNHleTPG9+2RH6/MYNQAAWAnJOQAAJejke9V37Tn7xDp9NN6yLPlzj6qvu9PYdXAMtgMAVDqScwAASlAQ96qffDTedseCCG1NEkMHdPW2allWWL7vK5Ho1a4b7zEWDwAAhUZyDgCAAekj5bY7Js9uMHKk/OSj8Z7TkJf3yaYqHq5JyrLCksRgOwBARSI5BwDkxHOnNDLQJTvlyrMcxVs6ZDv0La8m40j55GEjR8rTR+MvODqhyfUxxffsy8v7ZFMVT85G5Pv+0oOCbAbbFcMDDgAAgkJyDgDIychAl9o2jj+TVI2rb6BL22/bbzqsolcMR8rTR+NjsVpNTBzJ2/tkUxVv3tquRKJX4Zqk5uciWQ22K4YHHAAABIXkHACQEzvlZiaZKTfjz6msn16hjpQXg2yq4o4TPese82J4wAEAQFC45xwAkBPPcuT7viQtJpkhJ+PP05X1HZcfU9umcY0MdJkIs+jE9+5TX2yzBtddrL7Y5rwdKS8GzVvb9a3EMf3Ltz196yyvezsTz27I3Htl/IADAFD+qJwDAM5otcp3vKVDfek/DzmK7+rIeP1qlfVKFcS09VKxlqp4Nk6+Tq6cH3AAAMofyTkA4IxW6ym3nfoz9pgvVtbHnz2+fVJlHVirSnrAAQAofyTnAIAzyrXyvVplHQAAACTnAIBV5Fr5Xq2yDgAAAJJzAMAqqHyXNu4CBwCgNJCcAwDOiMp3aeMu8MJz3Sklhg4oXJNUcjai5q3tcpyo6bAAAEWOq9QAAChj3AVeeImhA7p6W7WuvMrWNc3VSgz1mg4JAFACSM4BAChj3AVeeOGaZMYDkXBN0nBEAIBSwLF2AADKGHeBF15yNiLf95eGKM7PRUyHBAAoASTnAACUMe4CL7zmre1KJHoVrklqfi6ibde2mw4JAFACSM4BAKfw3CmNpCe0W47iLR2yHSZ8A9lwnKh23XiP6TAAACWG5BwAcIqRgS61bUzfbT6uvoEuJrajYjBtHQBgAgPhAACnsFNu5oTvlGs4IqBwmLYOADCB5BwAcArPcjInfIccwxEBhcO0dQCACRxrBwCcIt7Sob50z3nIUXxXh+mQgIJh2joAwASScwDAKWynnh5zVCymrQMATCA5BwAAOSm3AWpMWwcAmEByDgAIBNevVa70ADXLCsv3fSUSvSS3AACcJQbCAQACkb5+bcflx9S2aVwjA12mQ0KBMEANAIDckZwDAALB9WuVKz1ATRID1AAAWCOOtQMAArF4/dr40oRrrl8rbWfTR84ANQAAckdyDgAIBNevlZez6SMv1gFq5TaoDgBQ3kjOAQCB4Pq18rLYRx6WZK6PPNfkmkF1AIBSQs85AAA4RTH0kaeT6yuvsnVNc7USQ71n9XoG1QEASgmVcwAAcIpi6CPPtXqffsCQnoPAoDoAQDEjOQcAAKcohj7yXJPrYnjAcDr0wgMATofkHAAA5I03PaWR7k7Z7pg8u0HxvftkR+uzem2uyXUxPGA4HXrhAQCnQ3IOAADyZqS7U20Thxar35OH1dfdqe33PZjVa4s1uc5VMQzbAwAUHwbCAQCAvLHdsYyhbLY7Zjgi84ph2B4AoPhQOQcAAHnj2Q3yJw8v9Y17ToPpkIwr1l54AIBZJOcAACBv4nv3qS/dc+40KL5nn+mQjCvX4/oAgNyQnANAmfPcKY0MdMlOufIsR/GWDtlOdgO5UD6mvWn1DA9qpi6kWm9Bu5t2Kmrnf0K4Ha3PusccAIBKRs85AJS5kYEutW0c147Lj6lt07hGBrpMhwQDeoYHdaR1s0LXX6GjN79MPcODpkMCAADLUDkHgDwqhqq1nXIzB3Kl3IK+P4rDTF1IoWX7YKaO5/MAABQTfjMDQB4VQ9Xas5yMydBeyCl4DDCv1lvI2Ad1MynDEQEAgOWonANAHhVD1Tre0qG+dPU+5Ci+q6PgMcC83U071dO/2HNeN5PSHVt2mA4JAAAsQ3IOAHm0WLUeX7pG6he/flzqub2gR9xtp17bb9uf9/dBcYvaUd173a2mwwAAACvgWDsA5FG8pUN9j1ykwV9Va///elK3/zeHwWwAAAA4BZVzAMijjKp1z+2Krj8micFsAAAAyETlHAAKhMFsAAAAWAmVcwAoEAazAWfHdaeUGDqgcE1SydmImre2y3GipsMCACAvSM4BoEAYzAacncTQAV29rVqWFZbv+0okerXrxntMhwUAQF5wrB0AABSlquqjGVcRVlUfNRwRAAD5Q3IOAACK0k8feTJjTsNPH3nScEQAAOQPx9oBAEBROtL4B/rw/39YDdULGjtWpdnGPzAdEgAAeUNyDgAAitIFJyI6+vpd+p1lyfd9xfoPmQ4JAIC8ITkHAABFaXfTTvX0D2qmLqS6mZTu2LLDdEgAAOQNyTkAAChKUTuqe6+71XQYAAAUBAPhAAAAAAAwrOCV88bGxnWSPiVpo6RqSe8bHR39aqHjAAAgSN70lEa6O2W7Y/LsBsX37pMdrTcdFgAAKBEmjrX/laTJ0dHRmxsbG6OSfiyJ5BwAUNJGujvVNnFIlmXJnzysvu5Obb/vQdNhlT3XnVJi6IDCNUklZyNq3toux4maDgsAgLNmIjn/R0mff+a/Q5KOG4gBAIBA2e6YLMuSJFmWJdsdMxxRZUgMHdDV26plWWH5vq9Eole7brzHdFgAAJy1gifno6Ojs5LU2NhYq8Uk/V2FjgEAgKB5doP8ycOLlXPfl+c0mA6pIoRrkrKssKTFhyLhmqThiAAAWBsj09obGxsvlTQo6aOjo6Ofy+Y1sVhtfoMCToN9BxPYd6Xpdfd/SJ+9/+1a/9QTOnr+c/W6ez8gp750/i5Ldd/5qfXyfX/poYj82pL9WioRf1cwgX2HYmX5vl/QN2xsbLxI0rcl3TE6OvrtLF/mT0wcyWNUwKlisVqx71Bo7DuYUMr7znWnlRjqVbgmqfm5iLZdS895qSjlfYfSxb6DCbFYrZXN55monN8jyZH07sbGxvdI8iVtGx0dnTcQCwAAKGGOE6XHHABQFkz0nO+VtLfQ7wsAAAAAQLEy0nMOAABQDrjKDQAQFJJzAAAQmEpLVrnKDQAQlJDpAAAAQPlIJ6tXXmXrmuZqJYZ6TYeUV4tXuT17vz1XuQEA1orkHAAABKbSktXkbETpm29839f8XMS8uyKMAAAgAElEQVRwRACAUsWxdgAAEJh0spq+d7zck9Xmre1KJDKvcgMAYC1IzgEAQGDKNVmd9qbVMzyombqQar0F7W7aqagd5So3AEBgSM4BADmrtCFgWFm5Jqs9w4M60rpZIcvSUd9XT/+g7r3uVtNhAQDKCD3nAICcVdoQMFSembpQRi/9TB3/hAIABIvKOQCUKM+d0shAl+yUK89yFG/pkO3UG4llcQhYWFJlDAFD5an1FnR0WS993UzKdEgAgDJDcg4AJWpkoEttG8efSRbG1TfQpe237TcSS6UNAcPKVurNLnW7m3aqp3/x66qbSemOLTtMhwQAKDMk5wBQouyUm3HM1k65xmIp1yFgOHvl2psdtaNl8XUAAIoXyTkAlCjPcuT740vVai/kGIulXIeA5UsxtSQEbaYupJDB3uxyrdwDAMofyTkAlKh4S4f60gleyFF8V4fpkJClYmpJCNpaerO96SmNdHfKdsfk2Q2K790nO7q2hxXlWrkHAJQ/knMAKFG2U182CV2lKaaWhKAt782OPJVU8viC3vadT5+xij3S3am2iUOLCf3kYfV1d2r7fQ+u6f1NV+4BAFgrknMAAAqsmFoSgnBy5fvOZyrf93/1kzpyy+pVbNsdy3xY4Y6tORamqgMAShWPkwEAKLB4S4f6HrlIg7+qVt8jF5V8S0K68r3jxG/VNnlII92dkrK/G9yzG+T7viQtPqxwGtYcy+6mnartP6TUl36o2v5DTFUHAJQMKucAABRYubUkrFT5zraKHd+7T33pyrvToPiefWuO5XRT1RkSBwAoBSTnAAAgJ57dIH/y8LPH9J+pfGd7N7gdrV9zj/lKlifkj//iP/W8d9zIkDgAQFEjOQcAAGuSToAnX96on33p13p5JKynL7h4qfJt8m7w5VPbVTWX1fF6AABMIjkHAABZWz787V+fntVTB96uyPmOpm6K67v9h4qmIr18avuJo7Pyszhez/F3AIBJPDoGAABZWz787W+qpxR7/yckFV9FutZbWBoyd/HWV+qx9//jqkPilqrt11+hoze/TD3Dg4UMGQBQ4aicAwBQQK47pcTQAYVrkkrORtS8tV2OUzrV2ZOHv22cmtJPpaK7tmx5v/sFMyl17upYtQq+0h3pVNQBAIVAcg4AQAElhg7o6m3VsqywfN9XItGrXTfeYzqsrJ08/O3wjK/Ul354xoFvJqyl332l6fLL+9cZKAcAyBeScwAACihck5RlhSUtVmfDNUnDEZ2dk689e/OefbKj9abDCsRK0+VXqqgDABAkknMAAAooORvJGE42PxcxHdJZCeLas+VD5Ty7QfG9xZHgr1Rtz/a+dgAAckFyDgBAATVvbVci0atwTVLzcxFtu7bddEgFlx4qZ1mW/MnD6uvuDPye8yBle187AAC5IDkHAKCAHCda8B7zYqtUnzxU7ulH/q/e9p1PF+2wNZP3tQMAKgdNUwAAlLnl15+1TR7SSHen0Xg8u2HpmjPf9/WrF1zK9WUAgIpH5RwAgDwzXbk+uVJtu2MFe+/TWT5UbvjYnJ5655tUrdWHrXGlGQCgnFE5BwAgz0xXrk+uVHtOQ0Hf/2TpoXLxD39eqa3X65xo3VJsZxq2tnSlGVV2AEAZonIOAECema5cn3z9WXzPvoK+/5mczbA1rjQDAJQzknMAAPLMsxvkTx5euoqr0JXrIK4/y5f0sLX0kfUHfvylFY+sZ3ulGcffAQCliEfOAADkWXzvPvXFNmtw3cXqi20uqsp1scjmyPrupp2q7T+k1Jd+qNr+QytW2Tn+DgAoRVTOAQDIs2KuXBeLbI6sZ3ulGcffAQCliOQcAAAYsfz4+WO/+E81NL1AkWjdqoPhVpPt8XcAAIoJyTkAADBi6fi5ZWnDn71Uj73/H3Xpi5+/6mC41ZzNkDkAAIoFyTkAADhFIYaqLT9+fsw7quPVi/+dvvZtrbI9/g4AQDGhCQsAAJyiEEPVar2FpUT8cOJ7uvwtf84QNwBAxSI5BwAAp5ipC2XczZ6PoWrLp6+H51N5fz8AAIoZx9oBAKfluVMaGeiSnXLlWY7iLR2ynXrTYZU8b3pKI92dst0xeXaD4nv3yY4W3/e1EEPVlh8//+uvfIIhbgCAimbl2tdVIP7ExBHTMaDCxGK1Yt+h0Ipp333toXeqbeP4UrLU98hF2n7bftNhlbyv3Xen2iYOPft9jW02fs3a6fbd8p7z9FC1oHvOTb4fzCumn3eoHOw7mBCL1VrZfB6VcwDAadkpN+OYsZ1yDUdUHmx3LPP76o4Zjuj0Cj1UjSFuAIBKR0MXAOC0PMtZGtbl+768kGM4ovLg2Q2Z31enwXBEAACgGFA5BwCcVrylQ33pnvOQo/iuDtMhZSjVnvj43n3qS/ecOw2K79lnOqSCKcT1bAAAlCp6zoEV0JMEE9h32auknnjXnVJi6IDCNUklZyNq3toux1lbUnu6gXTPf+GGguy7+7/6SR1p3bz0d1bbf4ij7BWMn3cwgX0HE7LtOedYOwCgJFVST3xi6ICu3latK6+ydU1ztRJDvWtea6S7U20Th7TjxG/VNnlII92dAUZ6ZoW4ng0AgFLFsXYAQGCCrPCuZrEn/tnKeTn3xIdrkrKssKTFpDZck1zzWiYH0hXiejYAAEoVyTkAIDDpCq9lheX7vhKJXu268Z68vFex98QHKTkbkb8sqZ2fi6x5Lc9ukD95+NmHGgUYSJfuNZ9cN68n3/85PeeFl6n+aUt3bNkhSXrk8d/oE/+0X7ELz9HEk8f1hhveqY2Xbsp7XAAAFBOScwBAYIKs8K7GdurLtsf8ZM1b25VI9Cpck9T8XETbrm1f81omBtL1DA/qSOtm1ViWnneaXvNP/NN+3Xnri5YeGDz4yf26/398PO9xAQBQTEjOAQCBybXCW8hj8aXEcaKBnUCwo/Xaft+DgayVrZm6kEJn6DWPXXhOxlH72IXnFDQ+AACKAck5ACAwuVZ4C3ksHoWzWq/5xJPHMx7qTDx53FCkAACYQ3IOAAhMrhXeQh6LR+Hsbtqpnv7F+83rZlJLveZpb7jhnXrwk5k95wAAVBqScwBA0Qhy8BmKR9SOnvE+842XbqLHHABQ8UjOAQBFI8jBZygerjetg8P9WqhLKeSFdFNTqxw7+FkC6anwM3Uh1XoL2t20U9E8vA8AAPlAcg4AKBpBDj5D8Tg43K9LWjcsnYg42N+v26+764yvWUuinZ4KH7IsHfV99fQPnrFiDwBAMQmt/ikAAABrt1CXypjGvlCXWuUVyxLt66/Q0Ztfpp7hwVVfM1MXynifk6fCAwBQzPitBQAA8irkheT7viTJ931Vzaz+z4+1JNq13kLG+5w8FR4AgGLGsXYAAJBXNzW16mD/Ys951UxILVtaV33Natevnc5qU+EBAChmVvoJc5HzJyaOmI4BFSYWqxX7DoXGvoMJQe67oIayLV8nnWgz3K288PMOJrDvYEIsVmtl83lUzgEAQGCCGsq22vVrAACUG3rOAQBAYBjKBgDA2lA5BwAUhOdOaWSgS3bKlWc5ird0yHbqTYeFgK2lVxwAAJCcAwDy5ORk/PiJY3rjC6afSdrG1TfQpe237TcdJgLGUDYAANaG5BwAkBcjA11q2zi+lIx/+vsTsqwLJS0ed7ZTruEIkQ/0igMAsDYk5wCAnHjTUxrp7pTtjsmzGxTfu092tF52ys3oPZ6cmZe/7LizF3IMRw4AAFA8SM4BADkZ6e5U28ShxaR78rD6uju1/b4H5VmOfH98KRk/75KXqO+RyOIx95Cj+K4O06EDAAAUDZJzAEBObHcso0Juu2OSpHhLh/rSPechR9fewgC4crfSKQoAALA6knMAQE48u0H+5OFnj6s7DZIk26kvioFvrjulxNABhWuSSs5G1Ly1XY4TNR1WWVrpFAUAAFgdl48CAHIS37tPfbHNGlx3sfpimxXfs890SBkSQwd09bZqXXmVrWuaq5UY6jUdUtla6RQFAABYHZVzAEBO7Gh9UVdHwzVJWVZY0mLCGK5JGo6ofK10igIAAKyO5BwAUNaSs5GMKfHzcxHTIZWt+N596kv3nDsNRXeKAgCAYkZyDgAoa81b25VI9Cpck9T8XETbrm03HVLZKtQpCteb1sHhfi3UpRTyQrqpqVWOvfocgWlvWj3Dg5qpC6nWW9Dupp2KZvE6AAAKgeQcAFDWHCeqXTfeYzoMBOjgcL8uad2wdBriYH+/br/urlVf1zM8qCOtmxWyLB31ffX0D+re624tQMQAAKyOgXAAAKCkLNSlMgbPLdSlsnrdTF0o43UzdfwzCABQPPitBAAASkrIC8n3fUmS7/uqmsnunzO13kLG6+pmskvqAQAoBI61AwCAknJTU6sO9i/2nFfNhNSypTWr1+1u2qme/sWe87qZlO7YsiPPkQIAkD0r/QS5yPkTE0dMx4AKE4vVin2HQsvXvvPcKY0MdMlOufIsR/GWDtlOfeDvg9LEzzuYwL6DCew7mBCL1VrZfB7H2gGgAowMdKlt47h2XH5MbZvGNTLQZTokAAAALMOxdgCoAHbKzRiEZafcrF/rulNKDB1QuCap5GxEzVvb5ThcPwUAABAkKucAUAE8y8kYhOWFnKxfmxg6oKu3VevKq2xd01ytxFBvvsIEAACoWFTOAaACxFs61JfuOQ85iu/qyPq14ZqkLCssabHqHq5J5itMAACAikVyDgAVwHbqtf22/Wt6bXI2It/3ZVmWfN/X/Fwk4OgAAABAcg4AOKPmre1KJHoVrklqfi6ibde2mw4JAACg7JCcAwDOyHGi2nXjPabDAAAAKGsMhAMAAAAAwDCScwAAAAAADONYOwAAOGuuN62Dw/1aqEsp5IV0U1OrHDtqOiwAAEoWlXMAAHDWDg7365LWDdp4/WW69OYNOjjcbzokAABKGsk5AAA4awt1KVmWJUmyLEsLdSnDEQEAUNo41g4AAM5ayAvJ931ZliXf91U1UzzP+6e9afUMD2qmLqRab0G7m3YqypF7AECRIzkHAABn7aamVh3sX+w5r5oJqWVLq+mQlvQMD+pI62aFLEtHfV89/YO697pbTYcFAMAZkZwDAICz5thR3X7dXabDOK2ZupBCy47cz9QVT1UfAICV8NsKAACUlVpvQb7vS5J831fdDP3wAIDiR+UcAACUld1NO9XTv9hzXjeT0h1bdpgOCQCAVZGcAwCAshK1o/SYAwBKDsfaAQAAAAAwjOQcAAAAAADDSM4BAAAAADCM5BwAAAAAAMMYCAcAqAiuO6XE0AGFa5JKzkbUvLVdjhM1HRYAAIAkknMAQIVIDB3Q1duqZVlh+b6vRKJXu268x3RYJWvam1bP8OJ1ZbXegnY37VTU5mEHAABrRXIOAKgI4ZqkLCssSbIsS+GapOGISofrTevgcL8W6lIKeSHd1NSqnuFBHWndrJBl6ajvq6d/kOvLEAhvekoj3Z2y3TF5doPie/fJjtabDgsA8o7kHABQEZKzEfm+L8uy5Pu+5ucipkMqGQeH+3VJ64al793B/n7N1NUqZFmSFh92zNQxxgbBGOnuVNvEocX9NnlYfd2d2n7fg6bDAoC8IzkHAFSE5q3tSiR6Fa5Jan4uom3XtpsOqWQs1KVkLUvEF+pSqvUWdHTZw466mZThKFEubHcsY7/Z7pjhiACgMEjOAQAVwXGi9JivUcgLZZw6qJoJaXfTTvX0L/ac182kdMeWHabDRJnw7Ab5k4eX9pvnNJgOCQAKwvJ933QM2fAnJo6YjgEVJharFfsOhca+gwmr7bvlPedVMyG1bGmVw/A35GilfZfRc+40KL6HnnMEh9+zMCEWq7Wy+TySc2AF/PCGCew7mMC+gwnsO5jAvoMJ2SbnTG8BAAAAAMAwknMAAAAAAAxjIBwAAEVo2ptWz/DiwLVab0G7m3YqSp83AABli8o5AABFqGd4UEdaNyt0/RU6evPL1DM8aDokAACQR8aS88bGxlc0NjZ+29T7AwBQzGbqQhl3Pc/U8TwdAIByZuQ3fWNj41slfVxS2MT7AwBQ7Gq9BaVvVPF9X3UzKcMRAQCAfDLVc/6wpNdJ6jf0/gAAFLXdTTvV07/Yc143k9IdW3aYDgkAAOSRkeR8dHT0i42NjRtMvDcAAKUgakd173W3mg4DAAAUSMlMa4/Fak2HgArEvoMJ7DuYwL6DCew7mMC+Q7EynZxb2X7ixMSRfMYBnCIWq2XfoeCC3HeeO6WRgS7ZKVee5Sje0iHbqQ9k7VLjulNKDB1QuCap5GxEzVvb5ThcS5bGzzuYwL6DCew7mJDtAyHTo199w+8PAGVrZKBLbRvHtePyY2rbNK6RgS7TIRmTGDqgq7dV68qrbF3TXK3EUK/pkAAAADIYq5yPjo4+KumPTb0/AJQ7O+VmXMVlp1zDEZkTrknKshYvCLEsS+GapOGIAAAAMpk+1g4AyBPPcuT747IsS77vyws5pkMyJjkbke/7S9+L+bmI6ZBKgjc9pZHuTtnumDy7QfG9+2RHK7M1AgCAfCM5B4AyFW/pUF+65zzkKL6rw3RIxjRvbVci0atwTVLzcxFtu7bddEglYaS7U20ThxYfakweVl93p7bf96DpsAAAKEsk5wBQ4laqbtpOvbbftt90eEXBcaLadeM9psMoObY7ltka4Y4ZjggAgPJleiAcACBH6ermjhO/VdvkIY10d5oOCWXCsxvk+4uzW33fl+c0GI4IAIDyReUcAEoc1c384Po1Kb53n/rSpzKcBsX37DMdEgAAZYvkHABKnGc3yJ88/OzgN6qbgUhfv2ZZYfm+r0Sit+KOxtvRenrMAQAoEJJzAChxVDezc7aVcK5fAwAAhURyDgAljupmds62Es71awAAoJBIzgEAFeFsK+FcvwYAAAqJ5BwAikD6OrQLjk5o8rzY0nVoCE5yNiLPm9N3v/Owas49R79+OCnXnV7xaDvXrwEAgEKy0lekFDl/YuKI6RhQYWKxWrHvUChfu+9OtU0cWjpC3RfbzFH1gLnutHo/sUevf9MfLH2fv5U4VhEJ+LQ3rZ7hQc3UhVTrLWh3005F7WcfSvDzDiaw72AC+w4mxGK1VjafR+UcAIoA16Hln+NE9cIXbsr4PlfKkLee4UEdad2skGXpqO+rp39Q915366qvc71pHRzu10JdSiEvpJuaWuXYxXudXKnFCwDAciHTAQAAnrkO7ZmTTFyHlj/pIW+SKmrI20xdKOOhxExddr/+Dw7365LWDdp4/WW69OYNOjjcn88wc1Zq8QIAsByVcwAoAunr0C44OqHJ9TGuQ8uTSh3yVust6OiyyfN1M6msXrdQl8pI6hfqsnudKaUWLwAAy5GcA0ARSF+HdrpeuPSwONsdk2c3MCwuB5U65G1300719C/2nNfNpHTHlh1ZvS7khTKuk6uaKe4Dd6UWLwAAyzEQDlgBA0Ngwun2HcPiEJSVerJX+nm3/POrZkJq2VLcPdylEi8P3BbxexYmsO9gAgPhAKBMBDksznOnNDLQJTvlyrMcxVs6ZDuVlxRUqnRPdvpBz8H+ft1+3V0rfr5jR8/458WmVOId6e589oHb5GH1dXfywA0AwEA4ACh2QQ6LGxnoUtvGce24/JjaNo1rZKArqDBRAujJLg7czgAAOB0q5wBQ5NLD4mx3TJ7TkNOwODvlZiYFKTeoMGHQaveYp9GTXRw8u0H+5OGlvwduZwAASCTnAFD00sPiguBZjnx//NmkIOQEsi7MyvYe85uaWnWwP7MnG4UX5AM3AED5IDkHgAoSb+lQX7rnPOQovqvDdEgIwExdSKEs7jFfS0/2SkPksHZBPnADAJQPknMAqCC2U6/tt+03HUZWXHdKiaEDCtcklZyNqHlruxyHpPB01nqPeTbOdogcAABYG5rNAABFKTF0QJv/JKWZI4+pKvwbPfTxPXLdadNhFaXdTTtV239IqS/9ULX9h7K+xzwbDJEDAKAwqJwDAIpSuCap737nMW277vdkWZZedY2vRKJXu268x3RoRSdqR0/bYx4EhsgBAFAYJOcAgKKUnI2o5txzMqq24Zqk4agqD0PkAAAoDB5/AwCKUvPWdv364WTGHe/zcxHDUVUW151S4pu9avCf0vm/m1NLnGFwAADkC5VzAEBRcpyobntjtxKJXoVrkpqfi2jbte2mw6ooiaEDunpbtSwrLN+nrQAAgHwiOQcAFC3HiZIMGhSuScqywpJoKwAAIN841g4AAE4rORuhrQAAgAKhcg4AAE6reWs7bQUAABQIyTkAADgt2goAACgcknMAQE5cd0qJoQMK1ySVnI2oeWu7HIeJ3gAAAGeDnnMAQE7SE72vvMrWNc3VSgz1mg4JAACg5JCcAwBysjjR25LERG8AAIC14lg7ACAn6YnelmVVzERvjvIDAICgkZwDQBHy3CmNDHTJTrnyLEfxlg7ZTr3psE6rEid6p4/yW1ZYvu+r65Nv0923fFBRmwQdAACsDck5ABShkYEutW0cf6YaPa6+gS5tv22/6bBOqxInei8e5Q9LWjzKH3uho57hQd173a2GIwMAAKWK5BwAipCdcjP6uO2Uazii/Cul0wInH+UfO1alhfrSGuPietM6ONyvhbqUapLVuuGVu+RQ+QcAwBiScwAoQp7lyPfHl5I/L+SYDinvSum0QPPWdnV98m2KvdDR2LEqzV3/Gl3wtV8ai2ctPfAHh/t1SeuGpT12sL9ft193V4EiBgAAJyutx/wAUCHiLR3qe+QiDf6qWn2PXKT4rg7TIeVdKZ0WcJyo7r7lgzqSepEW6ht1wdd+qTu27DAWz1qus1uoS2V8vxfqUvkOEwAAnAGVcwAoQrZTX7RV43wptdMCUTtqpMf8dFXyk3vgs7nOLuSFMo7mV80U9/P65cfwQ15INzW1VvQxfG96SiPdnbLdMXl2g+J798mOFmcbCAAgOyTnAICiEG/pUF+65zzkVMRpgbU4eVJ8ItEr3z/76+xuamrVwf7FZPfc+bBatrQWIPq14xh+ppHuTrVNHFr8fkweVl93p7bf96DpsAAAOSA5BwAUhUo8LbAWp6uSX71l71lfZ+fY0aXkNhar1cTEkbzGnSuO4Wey3bHMNhB3zHBEAIBckZwDAFBCTp4UPz8XqYjr7ErtGH6+eXaD/MnDz7aBOA2mQwIA5Mjyfd90DNnwi/2JPspPKVSSUH7Yd1iN604rMdSrquqjGn3kd4o0Pl/nnlifUw92Key75T3nVTMhtWyh53yp59xpUHxP6fWcl8K+Q/lh38GEWKzWyubzSM6BFfDDGyaw70rLtDetnuFBzdSFVOstaHfTTkULlDD+3Vc/ktGDfbj/0TX3YLPvYAL7Diaw72BCtsl5ZZ8JAwAgBz3DgzrSulmh66/Q0Ztfpp7hwYK9Nz3YAACUF5JzAADWaKYulJEgz9QV7tdqugdbEj3YAACUAQbCAQCwRrXego4uG1JWNxNs9fpMd3svvwot3YNtGneRAwCwdvScAyugJwkmnLzvMoY+2Q2K7y29oU/lbHnPeWTsqC4/PqXaupSSsxE1b22X46yemJ4poV2pr3zKndb9Q1/XeE1EF87O6T1btyuaxXutJKifd0H2waP88XsWJrDvYAI95wBQBka6O9U2cUg7TvxWbZOHNNLdaTokLBO1o7r3ulv1wabX68U6qq2vXa8rr7J1TXO1EkO9Wa1xcLhfl7Ru0MbrL9OlN2/QweH+pT9bqa/8/qGv64fbXq3fXtWk/9N8rf566OvBf3FrQB88AABrx7F2AChitjuWkezY7pjhiLCScE1SlhWWtPh3Fa5JZvW6MyW0K93tPV4TyXjNeE0kyC9lzc50F3n6hMD8ecf1858/Ie+CP9DFsnKu+gMAUC6onANAEfPshoyhX57TYDgirCQ5G8n4u5qfyy5hPtNgt5uaWnW4/1E98qVf63D/o0t95RfOzmW85qK57B4E5NtK8UrPnhB4/s4X6Lp7tygVHi+qqj8AAKZROQeAIhbfu0996Z5zp0HxPftMh4QVNG9tVyLRq3BNUvNzEW27tj2r151psJtjR0/bs/2erdv114nFnvOL5pJ697WvWfqzoPvRz8ZK8UqnnhC4yLE0WURVfwAATCM5B4AiZkfrtf2+B02HgSw4TlS7bvx/7N17eFxnde/x3x4n0SXRXASKDXajEAq7fXqhJaEtcBw3TkycxAnEgRMsIxqwaRPiEkNc0hQntnFsWiM4CHCaNLVrmFYCCoKEusKJ64DdnkNLQl3gnLBpudhMgl0pmotkaRxbs88fI8kaWZeRNDPv3nu+n+fJE3s8nlnyvJb32u+71rp/9r9vmoR2KrFoTJ+8/V2T/tpoPbplWUq4rrZ375/yuZU08cj7yZRbsl1/013iadwIACgFjrUDABAgXq1HHz3y/l9f+U/9w47DCp1eqCu7nyzY9Z+r6ZrqVQKNGwEApcDOOQAAAXLp4JAS43aovVKPXnBCYPm54/cbDv/TvI/fm+4ST+NGAEApkJwDABAg09Wje0kpj99P1yW+EtKRRXJ7E2PvT+NGAMBckJwDAOAx86mhnq4e3UtKefx+uqZ6lUDjRgBAKZCcA4DPpVN9OtLZpkgupbQV1dKWTYpEaUblZ6M11KM7sR3x+KybxnldKY/fz6WpXinRuBEAUArTJue2bVuSLnEcp3/C44scx6GgCgA84Ehnm+64/ORIknNS+zrbtOqunabDwjyYrqGuhGKP35vuxA4AQKVMmZzbtn2NpA5JNbZt/7ukdzuO8/zIL/+jpNdXID4AwAwiuVRhM6pcynBEmC/TNdSlMNO89WKP31fDKQIAAKTpd84/LmmZpP+S9CeSvmXb9lLHcX4hyapEcABQDcYfS8/Wvly/c9vGWR1LT1tRue7Jc82oQtEyRotSmW42tuka6lIoVcO3ajhFAACANH1yvsBxnB+N/PgvbNs+LelJ27bfLMktf2gAUOk3B0sAACAASURBVB0Kj6U/P+tj6UtbNmnfaM15KKqlazaVMVqUyuhsbMuy5PYmtK99y1jdsuka6lIoVcO32Zwi4Ag8AMDPpkvOT9i2/X5Jf+c4TtpxnE/Ztv1KSU9J4l86ACiR+R5Lj0QbqTH3oaDPxp5rw7eJx+HvedPN+sf414s6RcAReACAn02XnL9H+aPtL0j6miQ5jvNh27Y3SnqwArEBQFXgWHp1Cvps7LnOW594HP7T3U/qk7cXl2BzBB4A4GdTJucj3djPuz3tOM6nJH2qnEEBQDUZfyz9dF2Tlq65x3RIqICgz8ae67z1+RyHD0IjPQBA9WLOOQAYNv5YelNTg3p6+mf4HQgCZmNPbj7zz4PQSA8AUL1IzgEAgGfM9Ti8FIxGegCA6jVjcm7b9grHcZ6a8Nhqx3G6yhcWAACoRnM9Dg8AgN9NmZzbtn27pBpJH7Vte3wDuAsl3S+J5BwAAAAAgBKYbuc8LOlNkhokXTPu8bOSPlLOoAAAAAAAqCbTdWt/TNJjtm1f6zjOP1UwJgCAYelUn46MdJBPW1EtbdmkSLTRdFgAAACBVUxDuD7btv9eUqMka/RBx3GWly0qAIBRRzrbdMflo7PXT2pfZ9tYR/m5IuE/X18qqYcO5JufXTo4pAdXrlIsGjMdFgAAMKCY5Pzzkh6V9ANJbnnDAQB4QSSXKpg1Hcml5v2a5Uj4/e6hA/v17A1vkWVZSriutnfvpxkaAABVqpjkfNBxnM+WPRIAgGekrahc9+TYrOl0KDrv1yxHwu93J+tqC/5MTtbVGo4IAACYUkxyfsC27T+WdEBSdvRBx3GOly0qAIBRS1s2ad/oEfRQVEvXbJr3a5Yj4fe7SweHlHDdsT+ThUPZmX8TAAAIJMt1pz+pbtv2Tyd52HUc54ryhDQpt6env4JvB0hNTQ1i3aHSgrzuCmrORxL+aq85T6aS2j5Sc75wKKsHrr/JSM15MesulU6q43Bcw+GcQumQ1i5rVTRCfTzmLsjf7+BdrDuY0NTUYM38rCKSc48gOUfF8c0bJrDuYEIx6+7hr39aS1qbx3b5E/Fjev/NH6hQhAgivt/BBNYdTCg2OZ/xWLtt2zFJuyS9WtI7JH1c0occx6FYEACAKjEczhXUxw+Hc4YjAgAgWEJFPOcxSd+R9DJJ/ZJ+IenvyhkUAADwllA6pNHTdq7rakGmmEsIAABQrGL+ZX2V4zh/JSnnOM5LjuN8RNKSMscFAAA8ZO2yViXix/Szr/1EifgxtVzdajokAAACpZhu7Wdt245oZMa5bduvkcRZNgAAqkg0EqPGHACAMiomOX9Q0jclXWbb9tckvVHSe8sZFAAAAAAA1WTG5NxxnAO2bT8r6XclLZD0R47jnCx7ZAAAAAAAVIliurVHJd0uqVGSJem3bNuW4zgfLXdwAAAAAABUg2KOtf+9pLSkH2ik7hwAAAAAAJROMcn5IsdxVpQ9EgAAgDJLpZPqOBzXcDinUDqktctaFY3ETIcFAEBRyfm/27b9m47jfK/s0QAAEHB9qaQeOrBfJ+tqdengkB5cuUqxKMlhpXQcjmtJa7Msy5LruuqIx+lCDwDwhGKS819XPkE/KSmrfN256zjOFWWNDACAAHrowH49e8NbZFmWEq6r7d379cnb32U6rKoxHM7JsixJkmVZGg4zHRYA4A3FJOe3lj0KAACqxMm62oLk8GRdreGIqksoHZLrumM75wsyIdMhAQAgqbjk/LikOyVdO/L8Q5I+W86gAAAIqksHh5QYlxwuHMqaDqkivFLrvXZZqzri+TgWZEJqubq14jEAADCZYpLzXZJeI2mv8kfa3yPpVZI+WMa4AAAIpAdXrtL27nzN+cKhrB64/qZJn+eVZLZUvFLrHY3EqDEHAHhSMcn5WyT9tuM4OUmybXu/pO+L5BwAgFmLRWNF1ZiPT2ZPJQe07ZEHdcWvvtq3iTq13gAATK+Y5PyCkf9eGvfz4bJFBAAACpLZHxz4nq750+uM7zrPR6lrvYN2sgAAgGKS87+T9E3btjtHfr5GUkf5QgIAAOOT2YsurvH9rnOpa729ckzeT/pSSW3uPKhErl6LrVPa2bKCMX4A4CEzJueO4+y0bfvfJS1XvuZ8h+M4+8seGQAAPjTTjm6xO77jk9nkc31yV/m7w3ipa705Jj97mzsP6qnLV8uyLD3nurI6u/TwXe8wHRYAYEQxO+eSVCOpVtIZnTveDgAAJphpR7fYHd/xyWzqt5J0GJ+AkWizl8jVF9zQSOTqDUcEABhvxuTctu1PSPo9SV+QFJK03bbtqxzH+Vi5gwMAwG9m2tGd+Os/PdOjZCo57fFiOoyfzw8j0fpSST10IN+Z/9LBIT24cpXRY+SLrVP5HfORGxpLQoPGYgEAnK+YnfNVkn7NcZyzkmTb9qOS/l0SyTkAFCGd6tORzjZFcimlraiWtmxSJNpoOiyUyUw7uhN//acKa/uB/UV1cMc5pbhhkUwntftwlzLhkBrSw9qw7DbFSthU7qED+/XsDW/J71K7rrZ3m/2cd7askNXZpUSuXktCg9qx5jpjsQAAzldMcv7fkqKSekd+fuG4HwMAZnCks013XH5yJBk7qX2dbVp1107TYaFMZtrRXbusVR/484+pwb5UJ1OuTv7urap59qihaM0qd3I8k92Hu9TfepVClqUB19XueJc237yuZK9/sq624JTEybpaSeZ21GPRGDXmAOBhxSTnfZL+w7btJySdlXSDpP+2bXuvJDmO894yxgcAvhfJpQou0CO5lOGIUE4z7ehGIzG9LPob+u6V18uyLIVcVwuHshWM0DvKnRzPJBMOKTTu72YmXNq69UsHh5QYd0pi9HP22o46AMAbiknOu0b+G/VMmWIBgEBKW1G57smxC/R0KGo6JBj24MpV2t6d3zldOJTVA9ffZDokI8qdHM+kIT2sgXHJczhT2o7v4z/naKZfp8+c0donvqzjQwNaMMmOOgCguhUzSu1ztm03SIpNePx42aICgABZ2rJJ+0ZrzkNRLV2zyXRInlXsmDE/meoIc5B2Suf6uZU7OZ7JhmW3aXc8f6w+nMnp7qtXl/T1x3/OH/ri3+rZW26SZVnqf/xxRSbZUfdaAzkAQGVZrutO+wTbtj8u6Q8lvTj6eyS5juNcUebYxnN7evor+HaA1NTUINYdKq3a193DX/90wZixRPyY77uUf+iLfzt2hNl1XV3Z/aTnEvP5rru5fm7ja85Hk+NK1pxX0tonvqznr1mm4UxG/U89JevMGdUNDOi3oy/TQ7e+Q7FozBdrpZSq/fsdzGDdwYSmpgarmOcVc6z9bZIWO44zML+QAACY3kxjyPxoqqZgQTLXzy0WiVW0xtyk0frzgW9+U5HVq8cS8JruJ8d2x6thrQAAplZMcdf3JNWUOxAAAEbHjEmadAyZH106OFTwNQWx+VsQP7dSe3DlKl3Z/aRqhnNTJuDVsFYAAFMrZuc8Lum/bNv+vvLd2iVJjuMsL1tUAICqNNMYMj+qhuZvQfzcSm20/vyDX4jru5PUm0vVsVYAAFMrpub8p5K2SDo2/nHHcb5VxrgmouYcFUdNEkyohnVnerY1zlcN684rkqmkth8oTMCrtekb6w4msO5gQilrztOO43x+nvEAACDJ/GxrYC7SyT4dad+iSOqE0pFFWrpxmyKxxoLnFNNtPWid+gEApVNMcv7Ptm1/RVK3pJdGHyRhBwDMhenZ1pUWxPFw1ehI+xbd0fNM/jh6b0L72rdo1dbPFDznoQP7x7qtJ1xX27v3k4gDAIpWTHJ+saSMpDePe8yVNKfk3LZtS9LDkl4nKStpveM4P5nLawEA/Mf0bOtK6zgcLxgz1hGPz3o8HAm+eZHUiYJGbpHUifOeQ7d1AMB8zJicO47zHtu2L5Rkjzz/B47jnJ3ht03nbZJqHMd5k23bvyvpkyOPAQCqwIZlt2l3vHC2dZCVYjxcKRJ8LyvmOLhp6cgiub2Jsc8gHV103nNGx6VN1uwNAICZzJic27Z9paSvSHpR+dFrC23bvtVxnH+d43v+D0nfkCTHcf7Vtu2r5vg6AAAfqqbZ1tK5MWOjCdtcxowFcf77eH44Dr504zbtG605jy7S0nu2nfccuq0DAOajmGPtn5Z0+2gybtv270n6jKTfmeN7hiWlx/38rG3bIcdxpr3SaGpqmOPbAXPHuoMJrLtguWf1+/Xolx7TSxef1UWnLtAHbn2/YrHZfcZ12YsKEvz60zUlXycm192L4YsLbj68GL7Yc38Pmpoa9Mu79834nPhr7qpMQAHhtc8Z1YF1B68qJjm/ZPwuueM437Ztez5FVBlJ4/9GzJiYS2LkASqOURswgXUXRBdo3VvOJWxnz87+37S3/96a8+aIl3KdmF53jekB/WzczYeXZU7x96AKmF53qE6sO5hQ7A2hYpLzPtu23+o4zuOSZNv225Q/4j5X/yJplaQvj+zCf38erwUAQOBFI7FA1ZhPxHFwAACKS87/UNLf2ra9R/ma8/+SNJ9CsK9KWmHb9r+M/Pw983gtAADgc8z+BgCguG7t/ynpd23bvlj5I+jzOgfiOI4riYIsAAAAAABGTJmcj8wj3yrpW47jHHIc55Rt25+zbftnjuNsqViEAAAEgB/Ghc0X89gBAJi76ea5bJP0W5J+OO6xhyS93rbtB8saFQAAATM6Luz5a5bpuzder+0H9psOqeRG57Ff/rYr9EvvblbH4bjpkEoimU7qoa/v0Ye/9Tfa/sRfK5lOmg4JABBA0x1rf5ukNziOc3r0Acdx/tO27TWSvi3po+UODgBQWcl0UrsPdykTDqkhPawNy25TjJ3PkjhZV1swLuxk3XwGnxSvkjv2QZ3Hvvtwl/pbr1LIsjTgutod79Lmm9eZDgsAEDDT7ZwPj0/MRzmOMyDpTPlCAgCYMpaEvO1KDbz7Ddp9uMt0SIFx6eCQXNeVJLmuq4VD2Yq8byV37EPpUMHXuCAz3WWGf2TCoYKbDplwML4uAIC3TLdzfsq27Vc7jvPj8Q/atv3LkoJxKxwAUCATDilEElIWpsaFVXLHfu2y1vPmsZdTOtmnI+1bFEmdUDqySEs3blMk1ljy92lID2tg3Bz2cCZ4l0F9qaQ2dx5UIlevxdYp7WxZEbieCADgddMl5x+T9KRt21sl/ZskS9JVkrZI+kj5QwMAVNrEJKT2xawe+voejrmXgKlxYZcODikx7jMt5459peexH2nfojt6nsl/bb0J7WvfolVbP1Py99mw7DbtjufLPcKZnO6+enXJ38O0zZ0H9dTlq2VZlp5zXVmdXXr4rneYDgsAqsqUybnjOPtt2x6W9GeSHlZ+t/w7kjY4jnOgQvEBACpoYhKSPTOs/vdSa+tnpnbsKyGSOlFwKiCSOjHn10r2pbT3vqeVPRZWTXNa63ctVzQWlSTFIrHAr/tErr7gzzKRqzccEQBUn2nnnDuO8w1J36hQLAAAwyYmIR/+1t+U/Zg747fKy9SOfSWkI4vk9ibGTgWko4vm/Fp773tatY+3qk6W3KOu9iiuex+7tYTRetti61R+x3zkz3JJaNB0SABQdaZNzgEA1a0Stbaj47dG36MjHq/o0ehK4kZEaS3duE37RmvOo4u09J5tc36t7LGw6jRyI0qWssfCpQrTF3a2rJDV2aVErl5LQoPaseY60yEBQNUhOQcATKkStbZBHb81mVLeiKjkiDSvisQaS1ZjXtOclnvUlSVLrlzVNmdK8rp+EYvGqDEHAMNIzgEAU6pEre3o+K3RhDUo47cmU8obEaMj0izLUsJ1tb17f2CPr5dbKp3UBSt/qhfefK9S3z+rV774q7p71yrTYQEAqsyUyblt209Lcqf6dcdxlpclIgBAVan0+C2TSnkjopIj0sptumZsldBxOK4r1v2yXj3yuSTixyr6/gAASNPvnG+tVBAAgOpV6fFbJpXyRkQlR6SVm+lmbNVUWgEA8K7pRql9a/THtm3/tqRLlJ91vkDSqyR9a4rfCgAAJlHKGxFBGpFmuhlbNZVWAAC8a8aac9u2PyfpTZIaJT0n6bck/YukveUNDQAAjBfUJnCmm7FVU2kFAMC7imkId7Wk10r6jKRPK797/tlyBgUAAM4X1CZw63ct1x7FlT0WVm1zRut2XVPR96+m0orp9KWS2tx5UIlcvRZbp7SzZUUgbv4AgF8Uk5y/4DjOGdu2n5P0m47jfMG27YZyBwYAAArNtQmc13fco7FoRWvMMbnNnQf11OWrZVmWnnNdWZ1djFcDgAoqJjl/3rbt+yUdlLTLtm0pX38OAAAqaK5N4IK6447SSuTqC27+JHL1hiMCgOpSTHK+TtJNjuN8x7btr0haI+mu8oYFAIB/VGpnei5N4PpSSX37hYROHzqk3KlTuuT3f9/XY9dQPoutU/kd85GbP0tCg6ZDAoCqMmNy7jhOv23bP7Rt+0OSzkq6z3GcH5Y/NAAA/KFSO9OxaGzWr/vQgf26cN17ddFIwpX++te18IKakscG/9vZskJWZ5cSuXotCQ1qx5rrTIdUEslkSm3th9SXalBjJKNNG69VjDn2ADyomG7tmyT9kaQnJIUkfd227Z2O4/xNuYMDAGA+0sk+Hfr4/Rp+4Tn9vL5WuaXLte7GP1I0Utpd7bnWglfCxNgazpzRAzetNhwVvCgWjQWyxryt/ZCO97TIsiwN9Lpqa+/Qjq38HQDgPcUM8vxDSVc6jnOv4zgflPQ7kv6kvGEBADB/R9q36H3p7+muS85qh9Wvhp98Rx2H4yV/n0sHh+S6riTNqha8EibG9oa6SzzVDA4ot75UQ8ENqr4UfY0BeFMxNed9ks6M+/mApP7yhAMAQOlEUicKLspfkczoZ+Fcyd9nLrXgUmVq1ecaG/JS6aQ6DudnoIfSIa1d1lrykxd+4sdxa42RjAZ6z9XSN0a5jAXgTcUk5z+W9H9s2+5Uvub8VkkZ27YflCTHcT5axvgAAJizdGSR3N7E2EX5L2JhLcgUc2hsduZSCy5VplZ9ptj6Uknd//gXddxa4Mkxa6Z1HI5rSWvz2BrqiMereib6n+x9QgdTtQrVSf8xlNNLe5/Qng/9gemwprVp47Vqa+/I15xH+7XpnuWmQwKASRWTnP9o5L/RArqnRv5vlSUiAABKZOnGbXpsrOa8TrlXv0Hrrm41HdYYL9SqT7xB8K7tf6U3/cdVqmlOa/2u5YpWeeOs4XCu4DMaLsPJCz/5t+eTuui6Px67WfFvBz9jOqQZxWJRaswB+EIx3dq3VSIQAABKLRJr1K07HzUdxpTmOrd8ovkcj594g+D0Ja9R7Ojb5B51tUdx3fvYrXOKKShC6ZDccZ9ROU5e+EnokpcVrJdQw8sNR1QadHQH4AVTJue2bX/XcZzX27adk+SO+yVLkus4zoKyRwcA8JV0qk9HOtsUyaWUtqJa2rJJkWij6bA8q1T14PM5Hj/xBkG9k28zY8lS9lh4TvEEydplreqI52vOF2RCavHQyYtSKbaOvC+V1EWZX2hw3Hp5Q2MwDlLS0R2AF0yZnDuO8/qR/4/dIrZt23Icx53q9wAAqtuRzjbdcfnJkQv3k9rX2aZVd+00HZanlKMJ3HyOxz+4cpV2Pf2kjlsLlDzyY1198EOSJFeuapszFfsavCoaiQW+xnxz50E9dflqWZal51xXVmfXpCPVNnceVPLN63X221+Rauq18EVHH3/gvQYiLj06ugPwgmLmnP++pB2O47xZ0mtt2+6W9C7Hcf53uYMDAPhLJJcquMCN5FKGI/KeYne5Z5MAz+d4fCwa01+vX6+enn6llqa0J/UPSh4Lq7Y5o3W7rpnX1+A36WSfjrRvUSR1QunIIi3duE2RWPBPfiRy9QV/bxO5+imfF7okqove+HZJ0sIfW4G5KUNHdwBeUExDuE9KerckOY7j2LZ9o6S4pDeUMzAAgP+krahc9+TYBW46VJ6aTT+Ptyp2l3s2CXCpjsdHY9Giasy90MiuHI60b9EdPc/k129vQvvat2jVVu83PJuvxdap/I75yN/bJaHBeT2vFOPWKl0DTkd3AF5QTHJe6zjOD0Z/4jjOD23bvrCMMQEAfGppyybtG605D0W1dM2msryPn8dbFbvLPZsEeK6j3OaqVI3svCaSOlF48iN1wnBElbGzZYWszi4lcvVaEhrUjjXXzet5xR6Tn06la8Dp6A7AC4pJzn9o2/ZfKL9bLknvVH60GgAgQJLppHYf7lImHFJDelgblt2m2Cx3oyPRxjnXmM9mN9zP463G73LH+vp0WUO/PvOtT533NY8mwLn+fvV/85saPnNGH/xC3BP13aXaqfeadGSR3N7EuZMf0UWmQ6qIWDRWVPJc7POKPSY/HWrAAVSjYpLzdZIektQp6Yykw5LeV86gAACVt/twl/pbr1LIsjTgutod79Lmm9dV7P1nsxvu5/FW43e5H/76p7Wk9Zcn/ZpHE+Bvv5BQZN17ZVmWvuuR+u5K79RXytKN27RvtOY8ukhL72Ga7FwUe/x9OtSAA6hGxcw5T0q6uwKxAAAMyoRDCo3bqcqEK5vwzmY33EvjreZT/z7d1zyaAK994st6PoD13V4UiTVWRY35fM1UU17s8ffpVKIGnNnmALymmG7td0hqkzT6XZc55wAQQA3pYQ2M2+0KZyp7VHw2u+FeGm81n/r3Yr7moNZ3+02xZR/V0PF9ppryYo+/T6cSNeDMNgfgNcUca39Q0u+PbwoHAAieDctu0+54PvkIZ3K6++rKXqR6aTd8Nqbb/Z5pHFoxX3NQ67v9ptiyj2ro+F6KmnIvGK1rP/NSSj0nvqEXf5HTR7Z8hR10AMYUk5w/T2IOAMEXi8QqWmM+kZd2w2cyPumuP/5zNb/1VZPufs80Dq2Yrzmo9d1+U2zZRzV0fC9FTblpyWRKz//8/+l0ztJA+v/pil/9sCzL0nF20AEYVExy/qxt21+W9KSksbN0juN8vmxRAQDgYeOT7rPp18na8Yh+49d/6bzd76DOA/eymU4rzFWxZR/V0PG9FDXlprW1H1Jk0X06eyatMy/10RkegCcUk5xHJPVLeuO4x1xJJOcAgKo0Pum+IBLVqV96o/542dvPex714pU302mFuSq27KMaOr6XoqbctNEj7T0nviErdGFB7wc6wwMwpZhu7e+pRCAAAPhFsUk39eKVV67TCsWWfQS14/tMHdr9ZnRU2wUXXKLYy/+HfvHzL+qCCy6Rhh19+qEW0+EBqFJTJue2bf+D4zirbNv+qfI75QUcx7mirJEBAOBRxSbd1ItX3kw3Tortuo5CM3Vo95vRUW3//fNf6IILb9IrL3unXNfVZU1pmsEBMGa6nfP3jfz/f0r67wrEAgCAL5B0e9dMN06K7bqOQkHp0D5qdFRbftZ5eeepA0CxpkzOHcf5xcgPP+84zq9WKB4AAIA5m+nGSbFd11EoCB3aJ1OJeeoAUKxiGsL9h23brZL+TdLQ6IOO4xwvW1QAAABlUGzXdRQKQof2ifK75ofyu+aRDPPNARhXTHL+uyP/jedKouYcAAD4SrFd11EoCB3aJ2prP6TjPS2yLEsDzDcH4AHFdGt/VSUCAQAA05tshrcrlWWud1AV23Ud5wtax/bRcWoS880BeMN03dpfKemzkl4j6Z8l3e84TqpSgQEAgEKTzfCWVJK53ulkn46MzueOLNLSjdsUiTWW+kuAjwWtY/voODXmmwPwium6oPyNpB9K+hNJtZL+V0UiAgAAk5pshnep5nofad+iO3qe0eqzz+uO3md0pH1LyeJGMAStY/v6O65S+uQu9b4QV/rEX2j9H1xpOiQAVW66Y+2LHce5XpJs2/4nSUcrExIAAJjMZDO8Xdeddq53sSKpEwWJVyR1opShw6fGH2U/+ZPnlFv4RoUuiQaiY/tff+5ZRRZ+eOzvzl9/rkM7tjabDgtAFZsuOX9p9AeO45yxbfulaZ4LAADKbKoZ3tPN9S5WOrJIbm9iLFFJRxeVMnT41Pij7O4VK/Wyg5/Swit+xfcd25PJlJ799xPSgv06e6ZfTa+4gZpzAMYV0619lFu2KAAAKKOg1FNPNcN7LjXmEy3duE37Rv+Moou09J5t835N+N/Eo+wLr/gVPXH33G4AeUlb+yE1LfnQ2M2oXxz/gq64krF6AMyaLjn/Ndu2fzLu54tHfm5Jch3HYZQaAMAXRuupLcuS25vQvvYtWrX1M6bD8pRIrJE/E5xnsXUq3/xtJIn1+1H2URM7tdfVntame643HBWAajddcv7aikUBAPC9dKpPRzrbFMmllLaiWtqySZGoN3anqacG5mZnywpZnV1K5Op9f5R9vImd2n/z1y5ULBY1HRaAKjdlcu44zrFKBgIA8LcjnW264/KTIxe7J7Vz+x/o9gc+54kEnXpqYG5i0Zivx6VNZdPGa9XW3qG+VIMao/3adM9y0yEBwKxqzgEAmFIklyrYnf6Nl53Vkc42rbprp+HIqKeGGUHpdRBEsVhUO7auNh0GABQgOQcAlETaisp1T47tTp86PaxILmU6LEnUU8MMeh0AAGaD5BwAUBJLWzZp5/Y/0G+87KxOnR7Wyt9YqK/1UMOJ6kWvAwDAbJCcAwBKIhJt1O0PfG6sKdzXeqJaumaT6bAAY+h14H3JZEpt7YfyteeRjDZtvJbGcACMITkHAJRMJNroiRpzoFjJdFK7D3cpEw6pIT2sDctuUywSK8lrL924TX/18fs1lPhPPVcTUeqXfk1vTiUVi5bm9TF/be2HdLynRZZlaaDXVVt7B7XoAIwhOQcAAFVr9+Eu9bdepZBlacB1tTvepc03ryvJa0dijfrn1y3Vs3+6fWz3fHv3fn3y9neV5PUxfxPnnfelGgxHBKCahUwHAAAAYEomHCpIzjLh0l4anayrLXj9k3W1JX19zE9jJCPXdSVJruuqMdpvOCIA1YzkHAAAVK2G9HBBchbOy9KAdgAAIABJREFU5Er6+pcODhW8/sKhbElfH/OzaeO1uqypQxdf8IQua+pg3jkAo6zRfzA8zu3p4U4mKqupqUGsO1Qa6w4mVPO6G19zHs7kdPfVq0tWcy5JyVRS2w/s18m6Wi0cyuqB62+i5nxENa87mMO6gwlNTQ1WMc8jOQemwDdvmMC6gwmsO5jAuoMJrDuYUGxyzrF2AAAAAAAMo1s7AAAAAoG55QD8jOQcAACDkn0p7b3vaWWPhVXTnNb6XcsVJZkA5oS55QD8jOQcAACD9t73tGofb1WdLLlHXe1RXPc+dqvpsABfYm45AD8jOQcAwKDssbDqNJJMyFL2WNhwRGakk3060r5FkdQJpSOLtHTjNkVijabDgs80RjIa6HVlWRZzywH4Dg3hAAAwqKY5LVcjc7DlqrY5YzgiM460b9EdPc9o9dnndUfvMzrSvsV0SPAh5pYD8DN2zgEAMGj9ruXao7iyx8Kqbc5o3a5rTIdkRCR1ouA4ciR1wnBE8KNYLEqNOQDfIjkHAMCgaCxKjbmkdGSR3N7E2HHkdHSR6ZDmhWP6AIDZ4lg7AAAwbunGbdrXdJW6LlisfU1Xaek920yHNC8c0wcAzBY75wAAwLhIrFGrtn7GdBglwzF9AMBssXMOAABQYunIIrnuSKO/ABzTBwCUHzvnAAAAJbZ04zbtG605jy7y/TF9AED5kZwDAACUWNCO6QMAyo9j7QAAAAAAGEZyDgAAAACAYRxrBwDAh5ijHUx9qaQeOrBfJ+tqdengkB5cuUqxaMx0WACACiA5BwDAkPkk2KNztC3Lktub0L72LdQ4B8BDB/br2RveIsuylHBdbe/er83X30TCDgBVgGPtAAAYMppgrz77vO7ofUZH2rcU/XuZox1MJ+tqCz7Xk3W1Ywn789cs03dvvF7bD+w3HCUAoBxIzgEAMGQ+CTZztIPp0sGhgs914VB20oQdABA8HGsHAKCMUumkOg7HNRzOKZQOae2yVkUj+SPJ6cgiub2J/NH0WSbYzNEOpgdXrtL27vwR9oVDWT1w/U366Df+QQnXHVsnC4eypsMEAJSBNXp31uPcnp5+0zGgyjQ1NYh1h0pj3QXPw1//tJa0No8lVon4Mb3/5g9ImlBzPpJgm2jqxrrztmQqqe0HChP2WDTm++ZxrDuYwLqDCU1NDVYxz2PnHACAMhoO5wqOJA+Hc2O/Fok10sQNM4pFY/rk7e867/HJmsdN9jxgvpJ9Ke2972llj4VV05zW+l3LFY1FTYcFBA7JOQAAZRRKh+SOO5K8IEO7F5QGteiolL33Pa3ax1tVJ0vuUVd7FNe9j91qOiwgcEjOAQAoo7XLWtURz9ecL8iE1HJ1q+mQ5mW6GnpU1qWDQ9SioyKyx8Kq08iNIFnKHgsbjggIJpJzAADKKBqJjdWYB0HH4XhBDX1HPB6or89rpqsrn6x5HFAONc1puUddWbLkylVtc8Z0SEAgkZwDAICiTVdDj9Kbrq58qlp0oNTW71quPYoreyys2uaM1u26puDXqUkHSoPkHAAAFI0a+sqirhxeEI1Fp60xpyYdKA2ScwAAULSg1dB7HXXl8ANq0oHSIDkHAKCMkumkdh/uUiYcUkN6WBuW3aaYjxuoBa2G3uuoK4cfUJMOlAbJOQAAZbT7cJf6W69SyLI04LraHe/S5pvXmQ4LPkFdOfxgppp0AMUhOQcAoIwy4ZBC42qGM2FqtL0sCI2tpuvwDpTDTDXpAIpDcg4AQBk1pIc1MK5mOJyhu7mXBaGx1XQd3gEA3kVyDgBAGW1Ydpt2x/M15+FMTndfvdp0SJhGEBpb0eEdAPyJ5BwYMfEo45/ufaukBabDAqpKKtWn7gOPqqYuq+xgrW5ceaeiPj+OG4vEqDH3ES81tkon+3SkfYsiqRNKRxZp6cZtisQaZ/x9dHgHAH+yXNc1HUMx3J6eftMxIOA+8b6vqvbx1rELMvd/fkEbPrvKdFioMk1NDfLy97u5JgvF6vzix7T8hovGkopD3S9pze33l+z1MTmvr7tKSiVT2vPhpwsaW5mqOf+HrX+sO3qeGfv7sK/pKq3a+pkZf18yldT2A4Ud3r1Yc866Cyav921g3cGEpqYGq5jnsXMOjJh4lHHgp5cYjgjwniPtW84lC70J7WvfUlSyUKyauqwsq0ZS/jhuTR07fpWWSifVcTg/xzyUDmntslZFfTz6bba81NgqkjpRcDw9kjpR1O+jwztMCkLfBsAUknNgxMSjjBe/asB0SIDnzDVZKFZ2sFbuuOO4p4fmXitb7l3+oOo4HNeS1uaxz6AjHmeuuSHpyCK5vYmxzyIdXWQ6JGBGQejbAJhCcg6MmDij876/vEVnh01HBT/pSyW1ufOgErl6LbZOaWfLCk8eJZ2PcicLN668U93dj6imLqvTQ7W64fo75/xa5d7l96vJjpw2NTWM/fpwOFdwA2Y4THd5U379PR/Sxo/eoyW5QSVCdWq940OmQwJm5KW+DYDfkJwDIyYeZYw1UpOE2dnceVBPXb5almXpOdeV1dmlh+96h+mwSmrpxm3aN7obHV2kpfdsK+nrR6OxktWYl3uX368mO3L6519799ivh9KhgtMLCzLMZTfl0//6L3r2U3899ln0dT+pT17+KtNhAdOauNmxbtc1pkMCfIPkHABKJJGrL0gGE7l6wxGVXiTW6JvdZ44ET26mI6drl7WqI56vOV+QCanl6lYTYUKMRIM/ealvA+A3JOcAUCKLrVP5HfORZHBJaNB0SL4235rxcu/y+9VMR06jkRg15kWoREdqRqIBQHVhlBowBUZtYLaSqaQ+MlJzviQ0qB1rrpt1zTnr7py5jpHC9CYbFfaa1/4S626WJo7fzL619B2p/TISba74fgcTWHcwgVFqAFBhsWgscDXmJlEzXh5BP3JaqRnLpe5I3ZdK6qGRRPzSwSE9uHIVI9EAoMqQnKOqVOqiDcD8UTOOuajUjOVSd6R+6MB+PXvDW/L9KlxX27v3k5gDQJUhOUdVqdRFG4D5o2a88lLppDoO55vBhdIhrV3WqmjEX8eoKzVjudQdqWn+BgAgOUdVme6ibeKu+p/ufaukBYYiRamlUn3qPvCoauqyyg7W6saVdyoaoNrNIPJTZ3ivmO/poI7DcS1pbR47rdARj/uuOVylZiyXujyA5m8AAGPJuW3bt0p6u+M4a03FgOoz3UXb3vuelh6/WQl9QxcejWnd6/5Sf/FP7+LYe0B0H3hUy2+4SJZVI9d11d39SMnmaQNeMd/TQcPhXMHu7XA4V65Qy8avM5YfXLlK27sLm78BAKqLkeTctu1PSXqLpKMm3h/Va7qLtuyxsBL6hn5d78wn74mbtefDHHsPipq6rCyrRlI+6aipY1cKwTPfI92hdEjuuN3bBZlQOcIsK782vKP5G/yEHj5AeZjaOf8XSV+V9EeG3h9VarqLtprmtC48GpNVgVpFVF52sLYg6Tg9RD1ntZrv/HQvm++R7rXLWtURz9ecL8iE1HJ1a5kiBeBnD39wv37eHVaNFuj00Qv0v/q/qnBDlGQdmKeyJue2bb9X0gcluZKskf+/x3Gcv7dte1k53xuYrfW7lutPvvN5uS/cXPZaRVTejSvvVHf3I6qpy+r0UK1uuP5O0yHBkCPtW87NT+9NaF/7lsDUtr/9/iu18zsf04XJJXopltDmP7tlVr8/Gon5rsYcQOX95P/06/X6o7Hrpf99ZKfedOaPabgLzFNZk3PHcfZK2luK12pqaijFywBTampq0N98/2596q4vaOCnl+jiVw3ovr+8RbFG1l4QNDU16DWv2Wk6jKLw/a68Xj7QU1BX/fKBnsD8mX92w/f1uhfuz18wD7n6+ie+oG1f/PWifm9Q/gzgL6w7f7rYaio4aViXK/z52Rdis/5sX+xLautD/6ieFy9WU+OAtj1wkxoby9O4lXUHr/JNt/aenn7TIaAqLNCGz66SlP/G3dPTz9pDRY2uO5RP78VNcoeOjZU49F7SFJg/8/SP6hQbd4Gc+lFdUV8b6w4msO786xW/d0Zu97kSmlzTCbknzv38glcmZ/3ZfmTrEzre0yLLspR63tWfPtChHVtXlzx21h1MKPaGkG+ScwAASiHI89MrNUYMQHW761Mrteeicw12t/zZan155/ymJPSlGgpONfWl2N1G9TGWnDuO8y1J3zL1/gCA6lSu+ele6F5cjjFiXvi6AHjLZA12732seV6v2RjJaKD3XOPWxii726g+luu6pmMohsvxE1Qax55gAuvOvz7xvq+q9vHWsV3r7Fv90xBpunXn568L3sb3O4yXTKbU1n5IfakGNUb7teme5YqV4UYg6w4mNDU1WMU8j2PtAABP8PuIs/nOGPeqoH5dALwlFouWpcYc8JOQ6QAAAJDOjThbffZ53dH7jI60bzEd0qzUNKflKn8aLUj13kH9ugAA85PsS+kT7/uqdrzln9T2vi6lkinTIfkeO+cAAE+IpE4UNAOKpE4Yjmh2ylHv7QV++bpS6aQ6Dsc1HM4plA5p7bJWRSPlGcOE8utLJbW586ASuXottk5pZ8sKudJ5j8WifMaAKXvve1q1j7cy376ESM4BAJ6QjiyS25sYawaUji4yHdKsTNYgKQj88nV1HI5rSWvz2PrpiMf1/ps/YDqsMX2ppB46sF8n62p16eCQHly5isRyGps7D+qpy1fLsiw957qyOrsk6bzHHr7rHYYjBaoXZU+lR3IOAPAEP444S6aT2n24S5lwSA3pYW1Ydpti7NYaMRzOFZy8GA7nDEdU6KED+/XsDW+RZVlKuK62d+/XJ29/l+mwPCuRqy/4PBO5+rEfj/7/p4Ou3v+Xf89OOmAI4ztLj+QcAOAJ5RpxVk67D3epv/UqhSxLA66r3fEubb55nemwPKHSDf5C6ZBc99wYpgUZb7XVOVlXW5BYnqyrNRyRty22TuV3x0c+zyWhQbmuW/BY3ws/139dt5GddMAQv5Q9+QnJOQAAc5QJhxQal3Blwt5KCE0abfBnWZbc3oT2tW8p682Xtcta1RHP15wvyITUcnVr2d5rLi4dHFJiXGK5cChrOiRP29myQlZnlxK5ei0JDWrHmuskqeCxY82vUdKylDuV0tnvHdQhndVdD3+JHXQfKhijFslo08ZryzJGDaXll7InPyE5B4ASm6yREReKwdSQHtbAuIQrnPHWUWqTKt3gLxqJearGfKIHV67S9u58zfnCoaweuP4m0yF5Wiwam3QXfPxjdz38Jf3IdXX2ewd14e/dppxl6SA76J41XQLe1n5Ix3taZFmWBnpdtbV3MFYNVYnkHFUt2ZfS3vueVvZYWDXNaa3ftVxR7tRiniZrZMSFYjBtWHabdsfzNefhTE53X83F5Ci/N/grxmyavMWiMWrMS2x0d/2Qzio3SX06vGE0Kf/e/z2jwexFuvQVV2vgTKQgAe9LNRTczOtLNZgMGTCG5BxVjREQKIepGhkheGKRGDXmU/Bjg7/ZosmbWaO763c9/KX8jvm4+nR4x+iueGyhpajr6hc//6Jeedk7CxLwxkhGA73nPsPGaL/BiAFzSM5R1RgBgXKYrJERUG382OBvtmjy5g1T1afDGybuil9wwSXnJeCbNl6rtvaO/JH3aL823bPcVLiAUSTnqGqMgEA5cKEIVAeavHnDVPXp8IaJu+IadnRZU7ogAY/FotSYA5Is13VNx1AMt6eH4y0ovVQypT0ffrpgBMRozXlTU4NYd6g01h1MYN3NTTKV1PYDhU3eaP5YPNZddShoBDeyK26yEzvrDiY0NTVYxTyP5ByYAt+8YQLrDiaw7mAC6w4msO5gQrHJOQNZAQAAAAAwjJpzAACAWZrNGDUAAIpBcg4AAKaUSifVcTiu4XBOoXRIa5e1KhopbxJq4j1nizFqAIBSIzkHAABT6jgc15LW5rFOyx3xuN5/8wcC956zxRg1AH6W7Etp7335psg1zWmt37V8rCkyzCE5BwAAUxoO5wqS0OFwLpDvOVuMUSuvvlRSmzsPKpGr12LrlHa2rKBsACihvfc9rdrHW1UnS+5RV3sU172P3Wo6rKpHcg4AmLNUqk/dBx5VTV1W2cFa3bjyTkW5gA6UUDokd1wSuiBT/l6yJt5zth5cuUrbuwvHqKF0Nnce1FOXr5ZlWXrOdWV1djHLHCih7LGw6jRyE1SWfvKk1Pa+LnbQDSM5BwDMWfeBR7X8hotkWTVyXVfd3Y9oze33mw6r5JLppHYf7lImHFJDelgblt2mmMdqoMtl7bJWdcTz9d8LMiG1XN0ayPecrVg0VlSNOY3j5iaRqy84PZHI1RuOCAiWmua03KOuLFly5So3dKHqHn8nO+iGkZyj6lFzA8xdTV1WllUjKX8BXVMXzKO9uw93qb/1KoUsSwOuq93xLm2+eZ3psCoiGolVvN7bxHuWC43j5maxdSq/Yz5yemJJaNB0SECgrN+1XHsU10+elHJDF+qXdYMsWcoeC5sOraqRnKPqUXMDnC+d7NOR9i2KpE4oHVmkpRu3KRJrPO952cHaguPHp4eC2RQrEw4pNG4XLxP23jFreBON4+ZmZ8sKWZ1dSuTqtSQ0qB1rrjMdEhAo0VhU9z52q9re16W6x985toNe25wxHVpVIzlH1ZtYc8MdQ0A60r5Fd/Q8k0+6exPa175Fq7Z+5rzn3bjyTnV3P6KauqxOD9XqhuvvNBBt+TWkhzUw7iZEOOO9BmXwJhrHzU0sGqPGHKiA0R307LGwapszWrfrGtMhVTWSc1S9iTU3Ju8YJpMptbUfUl+qQY2RjDZtvFYxjtjDgEjqRMFuXyR1YtLnRaOxQNaYT7Rh2W3aHc/XnIczOd199WrTIcEnaBxXPDq0A5U3uoMObyA5R9Xz0h3DtvZDOt7TIsuyNNDrqq29Qzu2kgSg8tKRRXJ7E2O7fenoItMhGRWLxKqmxhylVWzjONChHQBIzlH1vHTHsC/VULBb2ZdqMBwRqtXSjdu0b7TmPLpIS+/ZZjokAAFHh3YA1Y7kHPCQxkhGA73nahMbo/2mQ0KVisQaJ60xB4ByoUM7gGpHcg54yKaN16qtvSNfcx7t16Z7lpsOKXCoaQQAb6JDO4BqZ7muazqGYrg9PewgorKamhrEugue9//l34/VNLquqxU/81ZNI+sOJrDuYALrDiaw7mBCU1ODVczz2DkHUFWoaQQAwBwm0wBTC5kOAAAqabF1SqMnhqhpBACgskYn05w6e4uO965VW/sh0yEBnsHOOYCqQk0jAADmMJkGmBrJOYCqEovGPFVjDgBANWEyDTA1knMAgGelUn3qPvCoauqyyg7W6saVdypKd30A8C0m05Rfsi+lvfc9reyxsGqa01q/a7mi1PX7Ask5AMCzug88quU3XCTLqpHruurufkRrbr/fdFgAgDmKxaLasXW16TACbe99T6v28VbVyZJ71NUexXXvY7eaDgtFIDkHAHhWTV1WllUjKV+bWFOXNRwRgOnQiRswL3ssrDqN1PXLUvZY2HBEKBbJOQDAs7KDtXLdc7WJp4dqTYcEeJYXEuPRTtyWZWmg11Vbewe7pECF1TSn5R51ZcmSK1e1zRnTIaFIJOcAAM+6ceWd6u5+RDV1WZ0eqtUN199pOiTAs7yQGNOJGzBv/a7l2qO4ssfCqm3OaN2ua0yHhCKRnAMAPCsajVFjDhTJC4lxNXTi7ksltbnzoBK5ei22TmlnywrFaFQJD4nGotSY+xTJOQAAQAB4ITGuhk7cmzsP6qnLV8uyLD3nurI6uxjRCaAkSM4BAAACwAuJcTV04k7k6gtOKCRy9YYjAhAUJOcAAAABUA2JsRcstk7ld8xHTigsCQ2aDglAQJCcAwAAoGy80EV+PibWmH/4pt+R9Y9dSuTqtSQ0qB1rrjMdIoCAIDkHAABA2Xihi/x8nFdj/o/UmAMoD5JzAAAAlI0XusjPRzE15nRwh1cl+1Lae9/Tyh4Lq6Y5rfW7livqo5Mr1YbkHAAAAGXjhS7y8zGxxvzkT36oW3arIAmngzu8au99T6v28VbVyZJ71NUexRmz5mEk5wAAACgbL3SRn4+dLStkdeZrzE/+5Id68Y3vUfKSaEESTgd3eNXAj+tVp5G1KUsDP2FtehnJOQAAAMrG713kY9HY2C74Lbul5CX5I8Hjk3A6uMOrEn2OXi5Xliy5cvX8iz+SdL3psDAFknMARqVSfeo+8Khq6rLKDtbqxpV3KjrLOj1q/QBgbqhHnZ2pkvDxu+t0cIeXvKLxcv3ghS/oIl2ilzSgRY3NpkPCNEjOgRETR738+UNvFX9Fyq/7wKNafsNFsqwaua6r7u5HtOb2+2f1GtT6AcDkZkq+qUednamS8PG764CXhF99Vgt/8O6xnfPsq+OmQ8I0yDyAERNHvWx56Et68P5bTIcVeDV1WVlWjaT8EcGauuysX4NaPwCY3EzJd/ZYuKAeNXssbCpUXyAJh9+s37VcexRX9lhYtc0Zrdt1jemQMA2Sc2DExFEvPS9ebDii6pAdrJU77ojg6aHaWb8GtX4oRjKd1O7DXcqEQ2pID2vDstsUi1D+gGCbKfmuaU7LPXquHrW2OVPU6048bbZp47WKcRwe8JxoLMppGB8hOQdGTBz10vSyU6ZDqgo3rrxT3d2PqKYuq9NDtbrh+jtn/RrU+qEYuw93qb/1KoUsSwOuq93xLm2+eZ3psICymin5nuuu2sTTZm3tHb5u+gYAXkByDoyYOOpl2+ZbNDxsOqrgi0Zjs64xn4hjhihGJhxSaNzpmEw4ZDgioPxmSr7nuqs28bRZX6ph7Nf8uKtOY9Hy8ONaAEwiOQdGTBz10tjYoJ6efoMRBcNkFzyuxEUQKq4hPayBceUP4UzOdEhA2ZXrSOvE02aN0XP/XvpxV53GouXhx7UAmERyDqCsJrvgkcRFECpuw7LbtDuerzkPZ3K6+2ouEIG5mnjabNM9y8d+bbpdda+isWh5+HEtACaRnAMoq6kueLgIQqXFIjFqzBEIXjgqPPG02XjT7ap7FY1Fy8OPawEwiYI7AGW12Dol13UlaeyCZ7LHAADFGT0qfOrsLTreu1Zt7YdMh1Rg08ZrdVlThy6+4Ald1tRRsKvuVTtbVmjFz7r0Kz/u1oqfddFYtET8uBYAk9g5B1BWU3VSp7t6dUul+tR94FHV1GWVHazVjSvvVJS+A0BRvH5UeLpdda+isWh5+HEtACaRnAMoq6kueLgIqm7dBx7V8hsukmXVyHVddXc/Mu+u/UC14KgwAAQTx9oBABVXU5ct2PmrqcsajgjwD44KA0AwsXMOAKi47GCt3HHNl04P1ZoOCfANjgoDQDCRnAMAKu7GlXequ/sR1dRldXqoVjdcf6fpkAAAAIwiOQcAVFw0GqPGHAAAYByScwBAVUumk9p9uEuZcEgN6WFtWHabYhE6xwMAgMqiIRwAoKrtPtyl/tarFHrblRp49xu0+3CX6ZAAAEAVIjkHAFS1TDhU0Dk+E+afRgAAUHlcgQAAqlpDeliu60qSXNdVOJMzHBEAAKhG1JwDAKrahmW3aXc8X3MezuR099WMqAIAAJVHcg5MIplM6aMfe0K/OFmnxkhGmzZeq1gsajosVFBfKqnNnQeVyNVrsXVKO1tWKBalSVgQxSIxbb55nekwgKIl+1Lae9/Tyh4Lq6Y5rfW7livKv1EA4Hsk58Ak2toP6XhPiyzL0kCvq7b2Du3Yym5aNdnceVBPXb5almXpOdeV1dmlh+96h+mwAEB773tatY+3qk6W3KOu9iiuex+71XRYAIB5ouYcmERfqqGgQVRfqsFwRKi0RK6+YA0kcvWGIwKA/K75z751VpZGvj/JUvZY2HBUAIBSIDkHJtEYyRQ0iGqM9huOCJW22DpVsAaWhAYNRwQA+V3zM6kauRr5/iRXtc0Zw1EBAEqBY+3AJDZtvFafeeRL+ZrzaL823bPcdEiosJ0tK2R1dimRq9eS0KB2rLnOdEgAAiSZTKmt/ZD6Ug1T9jaZrLY8eyys1+j39QN9QRfpEg1Ef6hP7HpnUa8HAPA2a3RnyOPcnh52LlFZTU0NYt2h0lh3MIF1V3kf2do11tvEdV1d1nR+b5NPvO+rqn28VZYsuXKVfWtcrlzVPf7ugsfufezWol7Pa1h3MIF1BxOamhqsYp7HzjkAABMk00ntPpwfr9aQHtaGZbcpFqFbP0qnmN4m2WNh1U2oLb/7i1dqj+LKHgurtjmjdbuuKfr1AADeRnIOAMAEuw93qb/1KoUsSwOuq93xLsatoaQaIxkN9LpjO92T9TapaU7LPeqO7ZLXNmcUjUUn7cxezOsBALyNhnAAAEyQCYcKdiEzYf65RGlt2nitLmvq0MUXPKHLmjom7W3y9vuv1H+88mP6v3Wf19FX7tTb/+z183o9AIC3sXMOAMAEDelhDbjndiHDmZzpkBAwsVh0xprwr3zsu3rdC/fnd86HXH15Z1z3PtY859cDAHgbyTkAABNsWHabdsfzNefhTE53X03Sg8qbrOYcABBcJOcAAEwQi8SoMYdxk9WcAwCCi+QcAADAg9bvWj5pZ3aY15dKanPnQSVy9VpsndLOlhWKRZnoAGB+SM4BAAA8aKrO7KWSTKbU1n5IfakGNUYy2rTxWsVi0bK9X5Bs7jyopy5fLcuy9Jzryurs0sN3vcN0WAB8juQcCBAutAAAxWprP6TjPS2yLEsDva7a2jtoKlekRK6+YKJDIldvOCIAQcBsGCBARi+0Tp29Rcd716qt/ZDpkAAAHtWXaihIMPtSDYYj8o/F1im5ritJcl1XS0KDhiMCEATsnAMBwoUWAHiDH04yNUYyGug9NzKwMdpvOiTf2NmyQlZnlxK5ei0JDWrHmutMhwQgAEjOgQDhQgsAvMEPR8Y3bbxWbe0d+RsI0X5tume56ZB8IxaNUWMOoORIzoEA4UILALzBDyeZYrGo525xB2nQAAAgAElEQVQYAEA1IzkHAoQLLQDwBk4yAQBmi4ZwAAAAJbZp47W6rKlDF1/whC5r6uAkEwBgRuycA6gKfamkNnceVCJXr8XWKe1sWaFYNGY6LAA+NVPDN04yAQBmi+QcQFXY3HlQT12+WpZl6TnXldXZRTMfoMSq6SaYHxq+AQD8heQcQFVI5OoLmjMlcvWGIwKCp5pugvmh4RsAwF+oOQdQFRZbp+S6riTJdV0tCQ0ajggInmq6CdYYyRR8T6HhGwBgvtg5B1AVdraskNXZpUSuXktCg9qx5jrTIQGBs9g6ld8xH+lQ7rebYDPVkY/H6EoAQKlZo3d9Pc7t6eGONCqrqalBrDtUGusOJpRq3SVTSX1kpOZ89CaYn2rOP7K1a6yO3HVdXdZEHXk58f0OJrDuYEJTU4NVzPPYOQcAACURi8Z8XWNOHTkAwCRqzgEAAEQdOQDALJJzAAAA5evIL2vq0MUXPKHLmjqoIwcAVBTH2gGfmaph0WwaGQGzlexLae99Tyt7LKya5rTW71quKOsLAROLRakxBwAYw8454DNt7Yd0vKdFp87eouO9a9XWfmjax4FS2Hvf06p9vFWxo29T3ePv1p4PP206JAAAgEBh5xzwmakaFtHICOWUPRZWnUbWlyxlj4UNR4Sg6EsltXmkw/ti65R2tqzwVYd3AABKheQc8JnGSEYDvefmCI82LJrqcaAUaprTco+6smTJlava5ozpkKpeUEpZNnce1FOXr5ZlWfkZ6Z1dvu74DgDAXJGcAz6zaeO1amvvyF+QR/vHGhZN9ThQCut3LdcexZU9FlZtc0brdl2jVKpP3QceVU1dVtnBWt248k5F2fGsmNFSFsuyNNDrqq3dnzO5E7n6glM/iVy94YgAADCD5BzwmakaFtHICPMxU6IdjUV172O3Fvyezi9+TMtvuEiWVSPXddXd/YjW3H5/pUOfkVeOTZc6jqCUsiy2TuV3zEdO/SwJDZoOCQAAI0jOAQDqPvDorBPtmrqsLKtGUj45rKnLViLUWfPKselSxxGUUpadLStkdXYpkavXktCgdqy5znRIAAAYQXIOAJhTop0drJU7bsfz9FBtucOcE68cmy5VHKM78MdeVqN07069NneFXnFpzrelLLFojBpzAABEcg4A0NwS7RtX3qnu7kdUU5fV6aFa3XD9nRWIdPa8cmy6VHGM34F3X+PqN3/WpR0lTm69UgoAAEA1ITkHAMwp0Y5GY56sMZ/IK8emSxVHJU4CeKUUAACAalLx5Ny27bCkv5UUlnShpHsdx/l2peMAAJzjl0R7LrxybLpUcVTiJIBXSgEAAKgmJnbOPyTpoOM4n7Zt+7WSOiVdaSAOAAB8pxInAbxSCgAAQDUxkZx/UtLpkR9fKGnIQAwAAPhSJU4CmCoFSCZTams/pL5UgxojGW3aeK1isWhF3hsAANPKmpzbtv1eSR+U5EqyRv7/HsdxnrVte5GkuKQPlDMGAAAwO6ZKAdraD+l4T4ssy9JAr6u29g7t2Lq64nH8//buP8rus64T+PvG0plQktzJMSCiDYjwoKsL+OOISMWmYH/YrbSeFVpk6S+0uC4tkLUWVunRbXdPHdB4WGlhW6p1G8Qf0C6YrUi6WjjyU7uWdX3YH5gugiUlmaS0mbbZfPePe5NO0iSdJjPzzNx5vc7pSe7N9+b7+c75djLv7/N5ngcAWuh1XbfgJy2lfG+SWzOYb/6ns/jIwhcJACyo17z+w9k1ffaB12vGP5IP/M6rGlYEAHOiN5uDWiwI991JPpjkp2ut98z2c9u3PzB/RcFhrFu3yn3HgnPf0cJiue9WnzSVqT2PzXVf/bRdi6Iu5sdiue9YXtx3tLBu3apZHddizvm1ScaSbCql9JJM1VrPbVAHACwqo7i/+JO5po1XnJbJTbcO5pz3H8jGyzcscLUA0M6Ch/Naq/40ADiMUdxf/Mlc08RE/3FzzC0SB8By0WLkHGBREgJobRT3Fz/ea7JIHADLhXAOMCQEcCx27pjKTVfemeltqzO2flcuvW5D+sf4UGcx7C8+l9eTHP817ZhadVC43zE1u3l7ALDUCOcAQ0IAx+KmK+/M+G2vy8r00t3d5cbckre+79iWUmm1v/hMc3k9yfFf09o1u/ON+x8L92v7FnICYDQJ5wBDQgBHc6SFzaa3rc7K4Q4pvfQyvW31MZ+j1f7iMz3Z63mikfbjvSaLxAGwXAjnAENCAEdzpIXNxtbvSnd3l1566dJlfP3u1qUelyd7PXM90n6owy0SBwCjSDgHGBICOJojLWx26XUbcmNuyfS21RlfvzuXXHfqcZ+r5eKEM69nxbfcn32PPJprfvzjR5x/PpedA09krufDA8BiIpwDjKjZ7i89intrz4cjLWzWn+jP6Uhx0nZxwpnX8843fCjjt10yGEU/wqj4QnYOzPcoPQC0JJwDjKhf/N0/yZ8/7zUH2rAf/d0P5D++6bWPO24U99aeDwu5WNtiWZxwNqPi89E5cDz1AMBSJZwDjKjP7ugOCnif3dEd9rhR3Ft7PizkYm2LZXHC2YyKz0fnwPHUAwBLlXAOMKL27b4/3Yw27H0P3H/Y4xbD3toc7HgXJ5yrOesLOSq+FOsBgLnU67rDj6QsMt327bY0YmGtW7cq7jsW2lzedxe/8+Z8fNfKrFj5tOzb8428oj+dG9/y+scdt3NqZ94+nHO+v13bnPOl7e1X//GBOetd1+XkdUefs+77HS2472jBfUcL69at6s3mOCPnACPqnZf85DB0J9/WX5Frzj/nsMcthr21mVuLZc46ADB7wjnAiBK6l6/FMmcdAJg94RwAjmCpbjN3vHPWAYCFJ5wDwBHM3Gbub78xlb/6tZvyjO94waIP6hMT/QXbFx0AmBvCOcCImauVujl4m7m99/xZdrziiuy0HzwAMA+Ec4ARM7lp64GVur9xf5fJTUdfqZsjm7nNXMbmbj/4pdouDwDMH+EcYMRYqXvuXHvBK9Pb/Mf58r6n5r6v/112dGfOyX7wM9vljcIDAIlwDjByrNQ9d2aueL9z6qV5+zCo798P/ljNbJc/3lF4AGA0COcADR3a3vzeN52X4/3WbKXu+TGXW9PNbJc/3lF4AGA09Lqua13DbHTbtxv5YWGtW7cq7jvm28+/5w8OtDd3XZezv3pbfuNi88NH3c6pnXn78KHM/lH4lnPOfb+jBfcdLbjvaGHdulW92Rxn5BygoUPbm7c9qr15OZjLUXgAYDSsaF0AwHL2rN6D2d/B1HVd1j9FezMAwHJk5BygoZmrgX/biofyW//q3Py/va2rAgBgoQnnAA0d2t68dsJcOACA5Ug4B4AFsnPnVCY3bR2spL9mdzZecVomJvqtywIAFgFzzgFggUxu2pp7t1+QB/eek3vvf20mN21tXRIAsEgI5wCwQHZMrTpodf4dU6saVwQALBbCOQAskLVrdh+0Ov/avvUFAIAB4RwAFsjGK07LyetuzUkn3J6T192ajZdvaF0SALBIWBAOOGBqake23HFDxlZOZ/qh8Zx1xmXp9ydalwUjY2Kin2uuPq91GQDAImTkHDhgyx03ZMOZJ+Zlp67JaWedmC13XN+6JAAAWBaEc+CAsZXTBy1WNbZyunFFAACwPGhrBw6Yfmg8Xdel1+ul67o8vGe8dUmMMHt+AwA8xsg5cMBZZ1yWrVseySfu3JWtWx7Jmadf1rokRpg9vwEAHmPkHDig35/I+a++qnUZLBP2/AYAeIyRcwCasOc3AMBjhHMAmrDnNwDAY7S1A9CEPb8BAB5j5BwAAAAaE84BAACgMeEcAAAAGhPOAQAAoDHhHAAAABoTzgEAAKAx4RwAAAAaE84BAACgMeEcAAAAGjuhdQEALD47d05lctPW7JhalbVrdmfjFadlYqLfuiwAgJFl5ByAx5nctDX3br8gD+49J/fe/9pMbtrauiQAgJEmnAPwODumVqXX6yVJer1edkytalwRAMBoE84BeJy1a3an67okSdd1Wdt/oHFFAACjzZxzYEmamtqRLXfckLGV05l+aDxnnXFZ+v2J1mWNjI1XnJbJTbcO5pz3H8jGyze0LgkAYKQJ58CStOWOG7LhzBPT642l67ps2XJ9zn/1Va3LGhkTE/1cc/V5rcsAAFg2tLUDS9LYyumD5kSPrZxuXBEAABw74RxYkqYfGj9oTvTDe8YbVwQAAMdOWzuwJJ11xmXZsuX6jK2czsN7xnPm6Ze1LgkAAI6ZcA4sSf3+hDnmAACMDG3tAAAA0JiRc4ARsXPnVCY3bR1sf7ZmdzZecVomJvqtywIAYBaMnAOMiMlNW3Pv9gvy4N5zcu/9r83kpq2tSwIAYJaEc4ARsWNq1UHby+2YWtW4IgAAZks4BxgRa9fsPmh7ubX9BxpXBADAbAnnACNi4xWn5eR1t+akE27PyetuzcbLN7QuCQCAWbIgHMCImJjo55qrz2tdBgAAx8DIOQAAADQmnAMAAEBj2tphidk1tSN3bZ7Mmn1T2dXr55QLNmZNf23rsgAAgONg5ByWmLs2T+bCZ9+X8577SC58zn25a/Nk65IAAIDjJJzDErNm39RBe1mv2TfVuCIAAOB4CeewxOzq9Q/ay3rXin7jigAAgONlzjksMadcsDE3759zvqKfU87f2LokeEI7d05lctPW7JhalbVrdmfjFadlYsKDJQCA/YRzWGLW9Nfm7Dde27oMeFImN23NvdsvSK/Xyzfu7zK56VZ7sgMAzCCcw4iyqjuLyY6pVQetlbBjalXjigAAFhdzzmFEWdWdxWTtmt0HrZWwtv9A44oAABYX4RxGlFXdWUw2XnFaTl53a0464facvO7WbLx8Q+uSAAAWFW3tMKIGq7rfl16vZ1V3mpuY6JtjDgBwFMI5jCirugMAwNIhnMOIsqo7AAAsHeacAwAAQGPCOQAAADQmnAMAAEBjwjkAAAA0JpwDAABAY1ZrhyVs19SO3LV/u7ReP6dcsDFr+mtblwUAADxJRs5hCbtr82QufPZ9Oe+5j+TC59yXuzZPti4JAAA4BsI5LGFr9k2l1+slSXq9Xtbsm2pcEQAAcCy0tcMScmgb+yN7n5quezi9Xi9d12XXin7rEgEAgGMgnMMSsr+NfRDG78tv/481ufnvnzEI6yv6OeX8ja1LBAAAjoFwDkvA/hHzFf94dzZ/9dGc9cJnpn/SiXnm2HROeeO7WpcHAAAcJ+EcloADI+bP+dZ0XZcPfOr/5jUv+XZt7AAAMCIsCAdLwKELvz2SE3Lz3z9DGzsAAIwII+ewBOzq9dN19x1Y+G3ft7woZ7/x2tZlAQAAc0Q4hyXglAs25ub9q7Rb+A0AAEaOcA5LwJr+WiPlAAAwwsw5BwAAgMaEcwAAAGhMOAcAAIDGzDkHMjW1I1vuuCFjK6cz/dB4zjrjsvT7E63LAgCAZUM4h0Vm19SO3LV/ZfZeP6dcsDFr+mvn9Zxb7rghG848Mb3eWLquy5Yt1+f8V181r+cEAAAeo60dFpm7Nk/mwmffl/Oe+0gufM59uWvz5Lyfc2zldHq9XpKk1+tlbOX0vJ8TAAB4jHAOi8yafVMHBeU1+6bm/ZzTD42n67okSdd1eXjP+LyfEwAAeIy2dlhkdvX66br70uv10nVddq3oz/s5zzrjsmzZcn3GVk7n4T3jOfP0y+b9nAAAwGOEc1hkTrlgY27eP+d8RT+nnL9x3s/Z70+YYw4AAA0J57DIrOmvzdlvvLZ1GQAAwAIy5xwAAAAaE84BAACgMeEcAAAAGhPOAQAAoDHhHAAAABpb8NXaSylPTXJrkokkDyd5fa31qwtdBzB3pqZ2ZMsdN2Rs5XSmHxrPWWdcln5/onVZAACwZLQYOX9Dks/VWl+e5D8lubJBDcAc2nLHDdlw5ol52alrctpZJ2bLHde3LgkAAJaUBQ/ntdZNSa4Zvjw5yc6FrgGYW2Mrp9Pr9ZIkvV4vYyunG1cEAABLy7y2tZdSLk7y5iRdkt7w14tqrZ8vpXw8yfckeeV81gDMv+mHxtN1XXq9Xrquy8N7xluXBAAAS0qv67pmJy+llCQfrbV+5xMc2q5I4Ant3LkzH/yj38wJJz6YvY+clJ/+qSsyMWHOOQAAZDBQ/YRaLAj3S0m+XGv9vSQPJtk7m89t3/7AvNYFh1q3bpX7btZOyHk/ufHAq717/T97rNx3tOC+owX3HS2472hh3bpVszpuwcN5kpuS/E4p5ZIM5rxf1KAGAAAAWDQWPJzXWr+W5MyFPi8AAAAsVi22UgMAAABmEM4BAACgMeEcAAAAGhPOAQAAoDHhHAAAABoTzgEAAKAx4RwAAAAaE84BAACgMeEcAAAAGhPOAQAAoDHhHAAAABoTzgEAAKAx4RwAAAAaE84BAACgMeEcAAAAGhPOAQAAoDHhHAAAABoTzgEAAKAx4RwAAAAaE84BAACgMeEcAAAAGhPOAQAAoDHhHAAAABoTzgEAAKAx4RwAAAAaE84BAACgMeEcAAAAGhPOAQAAoDHhHAAAABoTzgEAAKAx4RwAAAAaE84BAACgMeEcAAAAGhPOAQAAoLETWhcAAEeyc8dUbrryzkxvW52x9bty6XUb0p/oty4LAGDOCecALFo3XXlnxm97XVaml+7uLjfmlrz1fee2LgsAYM5pawdg0Zretjq99JIkvfQyvW1144oAAOaHcA7AojW2fle6dEmSLl3G1+9uXBEAwPzQ1g7AgpvtXPJLr9uQG3NLpretzvj63bnkulMbVAsAMP+EcwAW3Gznkvcn+uaYAwDLgrZ2ABacueQAAAcTzgFYcOaSAwAcTFs7AAvOXHIAgIMJ5wAsOHPJAQAOpq0dAAAAGhPOAQAAoDHhHAAAABoz5xwAmJWdO6Zy05V3Znrb6oyt35VLr9uQ/kS/dVkAMBKEcwBgVm668s6M3/a6rEwv3d1dbswtFvYDgDmirR0AmJXpbavTSy9J0ksv09tWN64IAEaHkXMAliUt2k/e2Ppd6e7u0ksvXbqMr9/duiQAGBnCOQDL0ii3aM/Xg4dLr9uQG3NLpretzvj63bnkulPnoFoAIBHOAVimpretzsoRbdGerwcP/Yn+yDzAAIDFxpxzAJalsfW70qVLkpFr0TY3HACWHiPnACxLo9yibW44ACw9wjkAy9Iot2iP8oMHABhVwjkAjJhRfvAAAKPKnHMAAABoTDgHAACAxoRzAAAAaEw4BwAAgMaEcwAAAGhMOAcAAIDGhHMAAABoTDgHAACAxk5oXQAALGY7d0zlpivvzPS21RlbvyuXXrch/Yl+67IAgBEjnAPAUdx05Z0Zv+11WZleuru73Jhb8tb3ndu6LABgxGhrB4CjmN62Or30kiS99DK9bXXjigCAUSScA8BRjK3flS5dkqRLl/H1uxtXBACMIm3tAHAUl163ITfmlkxvW53x9btzyXWnti4JABhBwjkAHEV/om+OOQAw77S1AwAAQGPCOQAAADQmnAMAAEBjwjkAAAA0JpwDAABAY8I5AAAANCacAwAAQGPCOQAAADQmnAMAAEBjwjkAAAA0JpwDAABAY8I5AAAANCacAwAAQGPCOQAAADQmnAMAAEBjwjkAAAA0JpwDAABAY8I5AAAANCacAwAAQGPCOQAAADQmnAMAAEBjwjkAAAA0JpwDAABAY8I5AAAANCacAwAAQGPCOQAAADQmnAMAAEBjwjkAAAA0JpwDAABAY8I5AAAANCacAwAAQGPCOQAAADQmnAMAAEBjwjkAAAA0JpwDAABAY8I5AAAANCacAwAAQGPCOQAAADQmnAMAAEBjwjkAAAA0dkKrE5dSXpDkU0meXmt9pFUdAAAA0FqTkfNSyqokk0mmW5wfAAAAFpNWbe3vTXJVkocanR8AAAAWjXltay+lXJzkzUm6GW/fm2RzrfWeUkpvPs8PAAAAS0Gv67onPmoOlVK+mOTLSXpJXpLk07XWH1vQIgAAAGARWfBwPlMp5UtJnl9rfbRZEQAAANBY663UugxG0AEAAGDZajpyDgAAALQfOQcAAIBlTzgHAACAxoRzAAAAaGxe9zmfK6WUFUneleT7k4wlubrW+idtq2K5KKW8IMmnkjy91vpI63oYbaWU1Ul+L8nqJE9J8tZa66faVsWoKqX0kvx2khcmmU5yaa31/7StilFXSjkhyU1Jnp3kxCTX1Fr/c9OiWDZKKU9P8rkkr6i1frF1PYy+UsovJTkng5/rfrvW+v4jHbtURs5fl+SEWuspSV6V5Dsb18MyUUpZlWQygx9aYSG8Jcmf1Vp/LMlFSf5D23IYca9KMlZrfWmSqzJ4EA7z7WeS3F9r/dEkZyZ5d+N6WCaGD4auT/JQ61pYHkopL0/yw8N/Z38sybcf7filEs5PT/KVUspHkrw3iaerLJT3ZvADq2/iLJR3Jblh+PunJNnTsBZG38uS/JckqbV+OskPtC2HZeKDSX55+PsVSR5tWAvLy2SS9yT5SutCWDZOT/KFUsqHk9ye5CNHO3jRtbWXUi5O8uYM9kDfb3uSPbXWs0spP5rk5iQvb1AeI+oI9929STbXWu8Ztn7CnDrkvusNf72o1vr5Usq3JLklyZsalsjoW51k14zXe0spK2qt+1oVxOirtT6UHOhO+4Mkb29bEctBKeXCJF+rtX6slPK21vWwbHxzkpOTnJ3kOzII6C840sFLYp/zUsrmJB+stX5o+PqrtdZnNi6LEVdK+WKSL2cQml6S5NPDVmOYV6WU701yawbzzf+0dT2MrlLKO5P8Za31D4ev7621nty4LJaBUsq3J/njJO+utf5O63oYfaWUP0+y/8Hji5LUJOfUWr/WripGXSnl32XwUOg3hq/vzmC9g/sPd/yiGzk/gk8kOSvJh0opL0yyrXE9LAO11ufv/30p5UtJXtmwHJaJUsp3Z9Dy+dO11nta18PI+2QGT/P/sJTykiTuOeZdKeUZSe5I8i9rrXe2roflodZ6oOu2lHJnkp8TzFkAn8igC/I3SinfmuSpSb5+pIOXSjh/X5L3lFL+cvj6spbFsCztbzuG+XZtBrtSbBpOp5iqtZ7buCZG14eSvLKU8snh64taFsOycVWSfpJfLqX8Sgb/xp5Za324bVksI4u/dZiRUGv9aCnllFLKZzLIEj9faz3i/bck2toBAABglC2V1doBAABgZAnnAAAA0JhwDgAAAI0J5wAAANCYcA4AAACNCecAAADQ2FLZ5xwAmimlrE/yxST/ffjWiUn+IclFtdavHHLsM5O8r9Z69jGc569qrd93DJ97eZKra62nHubPfiKDfaVPSvJNST6c5B1H22d1sSulvCHJ7lrr7x/hz1+Z5Mpa6ysWtjIAOHZGzgFgdv6h1vp9w/++J8nnk7z70INqrV89lmA+/OyTDuYzPC5sl1LOSPJbSV5fa31xkh9M8sIkVx/HeRaDlyYZO/TNUkqvlPLWJJvjZxwAlhgj5wBwbP4iyT9LklLKl5J8OoPg+y+SfLDW+pxSyvuT7Ery/UmeleRXa603l1ImktyY5AVJppO8pdb6X0sp+2qtK0op70jy/CTPTbI2yXtrrZOllFXDzz0rybcm+Yta6+uPUuPbMhhR/99JUmt9uJTyxuF5U0p5XpL3Ds/xjSRvqrV+flj3g0lelmRNkjcneV2Sf5rkw7XWf11KeX2S84affXqSj9Ra3zr8e9+W5LVJ9ib50yS/mOTkJB9K8oUkL07yj0n+ea11qpRyepJfzeDnki8leUOtdefw63pLktOTPHX4tV2b5Jwkp5ZSvlpr/diM6/2uJCXJpUnedJSvCwAsOp4qA8CTVEp5SpJXJ/nEjLc/Wmv9riRfy8Gj2N9Waz0lg0A5OXzv3yb5n7XW784gcF4zfH/m5/5JklOT/ECSnyulvCjJTyT561rrj2QQ3l9aSnnxUUp9cZLPzHyj1vqVWuvW4cvfS/KbtdYXJnlLkj8aXluSPLPW+qIk70jy/iQ/O/z7fnb4kCDD2s4d1vqSUsqrSilnJjl7eOyLkzwvyWXD41+YZLLW+r0ZPLR4bSnlm5P8+yQ/Xmv9/gzC/HUzSt5ea/2hJDckeVut9eNJbk/yK4cE89Ra/7bW+rNJdh7lawIAi5KRcwCYnWeVUv4qSS+DOeefyWAu936fOeynBmEztdYvDEfMk+RHk5y///0kP3KYz22ute5JsqeUcnuSDbXWd5VSfrCUcnkGo8RrkzztKDXvG9b7OKWUk5I8t9Z627COT5dSvp7ByHOSbBn+ui3JPbXWrw8/9/Uk+6/j9lrr/cP3P5DktAw6ATbXWh8Zvn9TBg8g/iTJfbXWvxl+9gvD+n8og1H1O0spvQwGDr4+o9Q7Zhx/7lGuFQCWNOEcAGbnH55gTvieI7w/fZj3Hp35opRSMlhwbqa9M36/IsneUsovJPmpDEaRP5bke3KE8D302QxGt/9uxrmel+TfJPmFPL6DbkUe+9ngkSPUcrQaHz1MPb0Zf+fMr0U3/LNvSnJXrfVVw/pOTLJqxnHThxwPACNJWzsAzM5cBMP9f8dfJHlNkpRSXpBky3D19JnnOLeU8pThaPvZGYzAvzLJDbXWDwyPfVEG4fZIfj3JO0op3zk819OSvCvJ39daH0jyv0op+0PxS5I8I4MR6tlcQ5KcWUpZVUoZz6ATYEuSO5OcX0oZL6WckOSiJFsP89n9Pp3kh4cPDZJBG/2vP0ENe5M85QmOAYAlRTgHgNk52tZjR/qzQ9/f//odSZ5fSrk7gwXPfuYwx+/JYE77J5NcW2v9uyS/meTqUsrnMlgp/pNJnnOkomqtdyR5e5LfL6X8dZJPJflsrfUdw0N+JsnlpZS/yWBV93NrrXufxLV+LYN29b9Oclut9WO11o8m+UiSzyW5J4MF3t59mM/ur/G+JBcn+WAp5b9l8MDhLUc6fujPklxVSjnvKHUCwJLS67olu80pAIyk4WrtXa31V1vXciTD1U20t9AAAABGSURBVNpfXmu9uHUtADAKjJwDAABAY0bOAQAAoDEj5wAAANCYcA4AAACNCecAAADQmHAOAAAAjQnnAAAA0JhwDgAAAI39f+wmrsV1XuAIAAAAAElFTkSuQmC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8" name="AutoShape 10" descr="data:image/png;base64,iVBORw0KGgoAAAANSUhEUgAAA+cAAAPmCAYAAACGou4ZAAAABHNCSVQICAgIfAhkiAAAAAlwSFlzAAALEgAACxIB0t1+/AAAIABJREFUeJzs3Xt8XGd17//vHjmaUWJp71EyiSAJthNAcOjphZjLaTMWSU6JLRwa7LSplSovkXBREif2IeISCCimwQGq8kMENTJXteJlQSnizqCe84MXUumBYg6XU6CiAXIxQYoUaW/ZkUa2Nfv8oYyisS1rrNkzz1w+77+iWPPMkvy8JK+9nrUey/d9AQAAAAAAc0KmAwAAAAAAoNKRnAMAAAAAYBjJOQAAAAAAhpGcAwAAAABgGMk5AAAAAACGkZwDAAAAAGDYOlNv3NjYeKGkQ5L+++jo6C9NxQEAAAAAgGlGKueNjY3rJPVKmjXx/gAAAAAAFBNTx9q7JD0k6QlD7w8AAAAAQNEoeHLe2NjYJunJ0dHR/ynJKvT7AwAAAABQbCzf9wv6ho2Njd+RlHrmwz+UNCrptaOjo0+u9Brf933LIo8HAAAAAJScrJLZgifnyzU2Nn5b0puzGAjnT0wcKURIwJJYrFbsOxQa+w4msO9gAvsOJrDvYEIsVptVcm76KjVzTwYAAAAAACgSxq5Sk6TR0dGrTb4/AAAAAADFwHTlHAAAAACAikdyDgAAAACAYSTnAAAAAAAYRnIOAAAAAIBhJOcAAAAAABhGcg4AAAAAgGEk5wAAAAAAZOlnP/t33XnnmwNf1+g95wAAAAAABC2VSumT7/26Jn8QUZWd1PXveole+JLLcl734MF/0NDQN1RTc24AUWaicg4AAAAAKCuf/cj/1JG/a5b9gx1a/79a9Jm9P1Eqlcp53YsvvlT793cFEOGpSM4BAAAAAGVl6peWInKe/R+/2SjXnc553aamq1RVVZXzOqdDcg4AAAAAKCt1Gxd0TLNLH/uXPi7HiRqMaHX0nAMAAAAAyspNd79avZNf0FOH1qsqOqcb73mRQqHgatO+7we2VhrJOQAAAACgrFRVVemOD16ft/Utywp8TY61AwAAAACQpYaG56i391OBr0tyDgAAAACAYSTnAAAAAAAYRnIOAAAAAIBhJOcAAAAAABhGcg4AAAAAgGEk5wAAAAAAGMY95wAAAAAArOLEiRN64IH3amzsdzp+/LhuvvkWXXnllsDWJzkHAAAAAJSVVCql7o9+Vb96tEY14TndevN/1YtedFlOa/7zPyfkOI7e/e73amZmRq9/fUugyTnH2gEAAAAAZeXTf//P+sHPtmpm/s80PvOX+tsHf6xUKpXTmldf/ad6wxtukyT5fkrr1gVb6yY5BwAAAACUld/+Tlp3jrP08czTG+S60zmtGYlEVFNTo9nZp/Xud79Db3rT7bmGmYHkHAAAAABQVi6MpbRwYnbp4/U1j8txojmvOz4+prvuuk3btm3XNde8Ouf1lqPnHAAAAABQVt54y7Vy3S/p14+dp5rInG5p/S8KhXKrTU9NPaW7775Tb3nL2/XSl24OKNJnkZwDAAAAAMpKVVWV3vHW1wW6Zn9/n44cOaK+vk/o05/+uCzLUlfXR1RdXR3I+pbv+4EslGf+xMQR0zGgwsRitWLfodDYdzCBfQcT2HcwgX0HE2KxWiubz6PnHAAAAAAAw0jOAQAAAAAwjOQcAAAAAADDSM4BAAAAADCM5BwAAAAAAMNIzgEAAAAAMIx7zgEAAAAAWEUqldIHPnC/HnvsUYVCIXV03KNNmy4LbH2ScwAAAABAWUmlUnrfZ76sHx89R7Wa11tf/Yd6yfMvz2nN7353WJZl6aGHPqkf/eiH+tjHevTAA38bUMQk5wAAAACAMtMz+E31r3+VdKEtSXr7lz+vr/yPTQqF1t7ZHY+/Sn/yJ1skSWNjv1NtbV0QoS6h5xwAAAAAUFYePupL59pLHz8euUSuO53zuqFQSO97333q7u7Sn/7p1pzXy1g70NUAAAAAADBsQ40vf3526ePnJJ+Q40QDWftd77pPAwOD+sAH7tf8fDKQNSWOtQMAAAAAysyeG7Zp8u+/qB8/HVGdNa+3bvv9nI60S9LQ0Df05JNPqrW1TdXV1QqFQrKs4OrdJOcAAAAAgLJSVVWl/bfcEOiaTU1Xa//+fdq9+01aWDihPXs6VF1dHdj6JOcAAAAAAKwiEonove99IG/r03MOAAAAAIBhJOcAAAAAABhGcg4AAAAAgGEk5wAAAAAAGEZyDgAAAACAYSTnAAAAAAAYRnIOAAAAAECWpqentGPHa/TYY48Gui73nAMAAAAAykoqldLffPkL+lmVtH7+uO7c/Aq9eNPlOa974sQJ/c3fPKBIJBJAlJmonAMAAAAAysqBb35NX3/FFXrsqlfp51v/VPu+N6JUKpXzuj093Xrd63bqggtiAUSZieQcAAAAAFBWHlk4oVBt7dLH4w0XyXWnc1rzG9/4qqLRqF72slfK9/1cQzwFyTkAAAAAoKxcbIWUmptb+vj88Qk5TjSnNb/xja/qBz/4vu688836z//8pe6/v1PT01O5hrqEnnMAAAAAQFm5Y9t1mvri5/WLc0Jaf+y4dr/05QqFcqtNf/SjH1v67zvvfLPe+tZ3KhqtzzXUJSTnAAAAAICyUlVVpftu+Mu8rW9ZVuBrkpwDAAAAAHAWPvKR3sDXJDkHAABlzXOnNDLQJTvlyrMcxVs6ZDvBHUMEACAIDIQDAABlbWSgS20bx7Xj8mNq2zSukYEu0yEBAHAKknMAAFDW7JS71BtoWZbslGs4IgAATsWxdgAAELhiOkruWY58f1yWZcn3fXkhJ7f1iuhrAwCUD5JzAAAQuPRR8sWEeFx9A13aftv+QNY+2+Q43tKhvvTnhxzFd3Xk9P75/NoAAJWL5BwAAAQun0fJzzY5tp36QJPnbL82KuwAgLNBcg4AAAIX9FHy5Uz3kGf7tVFhB4Dyc8stf6X169dLkp7znOfqnnveE9jaJOcAACBwQR8lXy6fiX82sv3aTD9EAIBKlkql9NA3P6vD5x7TOXMLuulFTWrc9Pyc1jx27Jik/NxxLpGcAwCAPAj6KPly+Uz8s5Ht12b6IQIAVLL+b31Jv37NRp3jrNcxSQ/1D+lDGy5TKLT2C8sefviXSibn9Ja37NbCQkpvetPteslLfi+wmEnOAQBAScln4h8k0w8RAKCSjYeSOsdZv/Tx/MaoXHda9fXnr3nNSCSilpZWbd9+vR5//DF1dNylgYHBnBL+5UjOAQAA8qBUHiIAQDk6/0S1npxNat25EUlS9eOunP8SzWnNSy/doIsvvvSZ/36e6upsPfXUpGKxC3OOV5KCSfEBAAAAACgSbde8Ts/9wi90/IuHFDr4fd36glflXOH++te/rI9+9MOSpMnJCc3Nzer88y8IIlxJkuX7fmCL5ZE/MXHEdAyoMLFYrdh3KDT2HUxg38EE9h1MYN8hFydOnND+/fs0NvY7hUIhtbffqd/7vf+66utisVorm/U51g4AAAAAwCrWrVun97znr/O2PsfaAQAAAAAwjOQcAAAAAADDSM4BAAAAADCM5BwAAAAAAMNIzgEAAAAAMIzkHAAAAAAAw7hKDQAAAACALPT39+m73x3WiRMn9LrX3aDXvOa1ga1Ncg4AAAAAKCupVEqf+WafZs49Is1JW1/UrOdvekFOa/7oRz/Uz372U/X2fkpzc3P67Gc/E1C0i0jOAQAAAABl5Qvf+rzCrzlXG5wLJElf7P8n3b3h7QqF1t7Z/W//9j1t2nS57rnnbs3Ozur22/cEFa4kknMAAAAAQJk5EppRzLlo6ePwxhq57rTq689f85qu62p8fEwf/OD/pyee+K3e8Y636ODBLwQRriQGwgEAAAAAysy5J87V/Oz80sfJx+fkONGc1rRtW694xSu1bt06Pe95G1RdHZbrurmGuoTkHAAAAABQVv78mr+U94Up/fqLD+s3Bx/W9he8Nqcj7ZL0+7//h/r+9/+3JGlyckLJZFK2bQcRriSOtQMAAAAAykxVVZVu3f7mQNf84z++Uj/5yY/0xjfeLN+X7r777bIsK7D1Sc4BAAAAAMjCbbfdmbe1Sc4BAEDeeO6URga6ZKdceZajeEuHbKfedFgAABQdes4BAEDejAx0qW3juHZcfkxtm8Y1MtBlOiQAAIoSyTkAAMgbO+Uu9eNZliU7FdxUWwAAygnJOQAAyBvPcuT7viTJ9315IcdwRAAAFCd6zgEAQN7EWzrUl+45DzmK7+owHRIAAEWJ5BwAAOSN7dRr+237TYcBAEDRIzkHAAAAAGAVicTX9I1vfFWWZWl+fl4PP/xLfeUrQzrvvPWBrE9yDgAAAAAoK6lUSl/88gFZVeM6Nr9OL9/857psU2NOa27btl3btm2XJH3oQx/Qddf9WWCJucRAOAAAAABAmUl88zP6w1dM68qr6nT11nP13e99SqlUKpC1/+M/fq5HHvmNtm+/PpD10kjOAQAAAABl5fjCU6qtjSx9HGvw5brTgazd3/9pvf71bwxkreU41g4AAJZ47pRG0tPVLUfxlg7ZTr3psAAAOCshy9Hc3LhqaqolSZPjkuNEc1736NGjevzxx/RHf3RFzmudjOQcAAAsGRnoUtvGcVmWJd8fV99AF9PWAQAl5zXbbtYXvvhRVZ0zoWPH1ullL/0rhUK5Hxz/8Y//j6644uUBRHgqknMAALDETrmyLEuSZFmW7JRrOCIAAM5eVVWV/uKGPYGv+9hjj+q5z7048HUlknMAALCMZzny/XTl3JcXckyHBABA0Whpac3b2iTnAABgSbylQ33pnvOQo/iuDtMh5YQeegBAqSA5BwAAS2ynvqx6zOmhBwCUCq5SAwAAZYseegBAqSA5BwAAZWuxh96XJHroAQBFjWPtAACgbJVbDz0AoHyRnAMAgLJVbj30AIDyRXIOAAAAAMAqTpw4ofe97z6NjT2hqqp1etvb3qXnPW9DYOuTnAMAAAAAykoqldLQZz6s847+RrMK60WvvlUbn//inNb83ve+q1RqQQ899Cn94Aff18c+1qP77/9gQBEzEA4AAAAAUGa+NfhJvXb9T7Tzsjm1Xubq51/+kFKpVE5rXnrpBi0sLMj3fT399FGtW3dOQNEuonIOAAAAACgrVUefkNPwbPK8KXJErjut+vrz17xmTU2NnnjiCbW07NTMjKcPfODDQYS6hMo5AAAAAKCsnKi5ULPzJ5Y+fix5nhwnmtOan/vcQb3iFf9NAwOD6usb0P33d+r48eO5hrqEyjkAAAAAoKxcfcOb9Lm/n1bd049qzoro8m1tCoVyq03X1dVp3brFFHr9+lotLCwolVqQFMzxdsv3/UAWyjN/YuKI6RhQYWKxWrHvUGjsO5jAvoMJ7DuYwL5DLubm5vTAA+/VU09N6sSJE/qLv9ila6559aqvi8VqrWzWN1I5b2xsDEn6uKRGSSlJ7aOjoz83EQsAAAAAAKupqanRe9/7QN7WN9Vzfp0kf3R09EpJ75a031AcAAAAAAAYZyQ5Hx0d/bKkNz3z4UZJ0ybiAAAAAACgGBgbCDc6OppqbGzsk3S9pBtMxQEAAAAAgGnGB8I1NjZeKOnfJL14dHR0boVPK4mpdQAAAAAAnKSoB8L9laRLRkdH3y8pKWlBi4PhVsRURRQa0zxhAvsOJrDvYAL7Diaw72BCLFab1eeZOtY+KOnTjY2N33kmhj2jo6PzhmIBAAAAAMAoI8n56OjorKQbTbw3AAAAAABn6/jx49q/f5+eeOK3Ou+89br77rfr4osvCWx9YwPhAAAAAADIh1QqpaGPPqDzHv13zYbX60U379XGF70kpzW/8pUv6txzz9WBA5/WY489qr/92w/oQx96MKCIzd1zDgAAAABAXnzr7/9Or/3ZV7Vz/lG1zvxMP3/w3UqlzjjmbFWPPPIbvfKVfyxJet7zNujRR38TRKhLqJwDAICS4rlTGhnokp1y5VmO4i0dsp1602EBAIpI1e9+I+ecZ2vRm54el+tOq77+/DWv+YIXvFD/+q//onj8Vfr3f/+/mpyckO/7sqyshrGviso5AAAoKSMDXWrbOK4dlx9T26ZxjQx0mQ4JAFBkTsQu0eyJZyvlj9VcIMeJ5rTma17zWp177rm644436l/+5TtqbHxxYIm5ROUcAACUGDvlLv1jyLIs2SnXcEQAgGJz9S136XPuU6p77Oeai6zX5a17FQrlVpv+xS9+riuueLnuvPMt+o//+IXGxn4XULSLSM4BAEBJ8SxHvj8uy7Lk+768kGM6JABAkamqqtL2t94f6JqXXnqpOjsf0j/8w6dUW1urd7zj3YGuT3IOAABKSrylQ33pnvOQo/iuDtMhAQAqgG07+vCH/y5v65OcAwCAkmI79dp+237TYQAAECgGwgEAAAAAYBjJOQAAAAAAhpGcAwAAAABgGMk5AAAAAACGkZwDAAAAAGAY09oBAABO4rlTGklf12Y5ird0yHbqTYcFAChjJOcAAKAs5ZJgjwx0qW3juCzLku+Pq2+gi+vbAAB5xbF2AABQltIJ9o7Lj6lt07hGBrqyfq2dcmVZliTJsizZKTdfYQIAIInkHAAAlKlcEmzPcuT7viTJ9315IScvMQIAkMaxdgAAUJYWE+z00fSzS7DjLR3qSx+JDzmK7+rIY6QAAJCcAwCAMpVLgm079fSYAwAKiuQcAACUJRJsAEApoeccAAAAAADDSM4BAAAAADCM5BwAAAAAAMPoOQcAlA3PndJIegCY5Sje0iHbqTcdFgAAwKqonAMAysbIQJfaNo5rx+XH1LZpXCMDXaZDAgAAyArJOQCgbNgpV5ZlSZIsy5Kdcg1HBAAAkB2ScwBA2fAsR77vS5J835cXcgxHBAAAkB16zgEAZSPe0qG+dM95yFF8V4fpkAAAALJCcg4AKBu2U6/tt+03HQYAAMBZ41g7AAAAAACGkZwDAAAAAGAYyTkAAAAAAIbRcw4AMM5zpzSSHuRmOYq3dMh26k2HtSrXnVJi6IDCNUklZyNq3toux4maDgsAAJQgknMAgHEjA11q2zguy7Lk++PqG+gKZLBbvpP+xNABXb2tWpYVlu/7SiR6tevGewJbHwAAVA6OtQMAjLNTrizLkiRZliU75Qaybjrp33H5MbVtGtfIQFcg66aFa5IZcYdrkoGuDwAAKgfJOQDAOM9y5Pu+JMn3fXkhJ5B185X0pyVnIxlxz89FAl0fAABUDo61AwCMi7d0qC99/DzkKL6rI5B1F5P+9HH54JL+tOat7UokehWuSWp+LqJt17YHuj4AAKgcVvqJf5HzJyaOmI4BFSYWqxX7DoXGvgtWRs/5M0l/KQyaKzT2HUxg38EE9h1MiMVqrWw+j8o5AKBs2U59IIPlAAAA8o2ecwAAAAAADKNyDgAAcBr5vooPAIDlqJwDAACcRr6v4gMAYDkq5wAABMCbntJId6dsd0ye3aD43n2yo1RZS1m+r+IDAGA5KucAAARgpLtTbROHtOPEb9U2eUgj3Z2mQ0KOFq/ie/Ye+6Cv4gMAYDkq5wAABMB2xzKrrO6Y4YiQq3hLh/pOuooPAIB8ITkHACAAnt0gf/KwLMtarLI6DaZDQo64ig8AUEgk5wAABCC+d5/60j3nToPie/aZDgkAAJQQknMAAAJgR+u1/b4HTYcBAABKFAPhAAAAAAAwjMo5AAAlzHWnlBg6oHBNUsnZiJq3tstxoqbDAgAAZ4nKOQAAJcibntLX7rtT37nrtTrnp9/W7/9Rta5prlZiqNd0aAAAYA1IzgEAKEHpe9XfUJdSu3tEP+n9jizLUrgmaTo0AACwBiTnAACUoJPvVa+fScr3fc3PRQxHBgAA1oKecwAAStDJ96qPzq/TWOKYtl3bnv0a01Ma6e7UBUcnNHleTPG9+2RH6/MYNQAAWAnJOQAAJejke9V37Tn7xDp9NN6yLPlzj6qvu9PYdXAMtgMAVDqScwAASlAQ96qffDTedseCCG1NEkMHdPW2allWWL7vK5Ho1a4b7zEWDwAAhUZyDgCAAekj5bY7Js9uMHKk/OSj8Z7TkJf3yaYqHq5JyrLCksRgOwBARSI5BwDkxHOnNDLQJTvlyrMcxVs6ZDv0La8m40j55GEjR8rTR+MvODqhyfUxxffsy8v7ZFMVT85G5Pv+0oOCbAbbFcMDDgAAgkJyDgDIychAl9o2jj+TVI2rb6BL22/bbzqsolcMR8rTR+NjsVpNTBzJ2/tkUxVv3tquRKJX4Zqk5uciWQ22K4YHHAAABIXkHACQEzvlZiaZKTfjz6msn16hjpQXg2yq4o4TPese82J4wAEAQFC45xwAkBPPcuT7viQtJpkhJ+PP05X1HZcfU9umcY0MdJkIs+jE9+5TX2yzBtddrL7Y5rwdKS8GzVvb9a3EMf3Ltz196yyvezsTz27I3Htl/IADAFD+qJwDAM5otcp3vKVDfek/DzmK7+rIeP1qlfVKFcS09VKxlqp4Nk6+Tq6cH3AAAMofyTkA4IxW6ym3nfoz9pgvVtbHnz2+fVJlHVirSnrAAQAofyTnAIAzyrXyvVplHQAAACTnAIBV5Fr5Xq2yDgAAAJJzAMAqqHyXNu4CBwCgNJCcAwDOiMp3aeMu8MJz3Sklhg4oXJNUcjai5q3tcpyo6bAAAEWOq9QAAChj3AVeeImhA7p6W7WuvMrWNc3VSgz1mg4JAFACSM4BAChj3AVeeOGaZMYDkXBN0nBEAIBSwLF2AADKGHeBF15yNiLf95eGKM7PRUyHBAAoASTnAACUMe4CL7zmre1KJHoVrklqfi6ibde2mw4JAFACSM4BAKfw3CmNpCe0W47iLR2yHSZ8A9lwnKh23XiP6TAAACWG5BwAcIqRgS61bUzfbT6uvoEuJrajYjBtHQBgAgPhAACnsFNu5oTvlGs4IqBwmLYOADCB5BwAcArPcjInfIccwxEBhcO0dQCACRxrBwCcIt7Sob50z3nIUXxXh+mQgIJh2joAwASScwDAKWynnh5zVCymrQMATCA5BwAAOSm3AWpMWwcAmEByDgAIBNevVa70ADXLCsv3fSUSvSS3AACcJQbCAQACkb5+bcflx9S2aVwjA12mQ0KBMEANAIDckZwDAALB9WuVKz1ATRID1AAAWCOOtQMAArF4/dr40oRrrl8rbWfTR84ANQAAckdyDgAIBNevlZez6SMv1gFq5TaoDgBQ3kjOAQCB4Pq18rLYRx6WZK6PPNfkmkF1AIBSQs85AAA4RTH0kaeT6yuvsnVNc7USQ71n9XoG1QEASgmVcwAAcIpi6CPPtXqffsCQnoPAoDoAQDEjOQcAAKcohj7yXJPrYnjAcDr0wgMATofkHAAA5I03PaWR7k7Z7pg8u0HxvftkR+uzem2uyXUxPGA4HXrhAQCnQ3IOAADyZqS7U20Thxar35OH1dfdqe33PZjVa4s1uc5VMQzbAwAUHwbCAQCAvLHdsYyhbLY7Zjgi84ph2B4AoPhQOQcAAHnj2Q3yJw8v9Y17ToPpkIwr1l54AIBZJOcAACBv4nv3qS/dc+40KL5nn+mQjCvX4/oAgNyQnANAmfPcKY0MdMlOufIsR/GWDtlOdgO5UD6mvWn1DA9qpi6kWm9Bu5t2Kmrnf0K4Ha3PusccAIBKRs85AJS5kYEutW0c147Lj6lt07hGBrpMhwQDeoYHdaR1s0LXX6GjN79MPcODpkMCAADLUDkHgDwqhqq1nXIzB3Kl3IK+P4rDTF1IoWX7YKaO5/MAABQTfjMDQB4VQ9Xas5yMydBeyCl4DDCv1lvI2Ad1MynDEQEAgOWonANAHhVD1Tre0qG+dPU+5Ci+q6PgMcC83U071dO/2HNeN5PSHVt2mA4JAAAsQ3IOAHm0WLUeX7pG6he/flzqub2gR9xtp17bb9uf9/dBcYvaUd173a2mwwAAACvgWDsA5FG8pUN9j1ykwV9Va///elK3/zeHwWwAAAA4BZVzAMijjKp1z+2Krj8micFsAAAAyETlHAAKhMFsAAAAWAmVcwAoEAazAWfHdaeUGDqgcE1SydmImre2y3GipsMCACAvSM4BoEAYzAacncTQAV29rVqWFZbv+0okerXrxntMhwUAQF5wrB0AABSlquqjGVcRVlUfNRwRAAD5Q3IOAACK0k8feTJjTsNPH3nScEQAAOQPx9oBAEBROtL4B/rw/39YDdULGjtWpdnGPzAdEgAAeUNyDgAAitIFJyI6+vpd+p1lyfd9xfoPmQ4JAIC8ITkHAABFaXfTTvX0D2qmLqS6mZTu2LLDdEgAAOQNyTkAAChKUTuqe6+71XQYAAAUBAPhAAAAAAAwrOCV88bGxnWSPiVpo6RqSe8bHR39aqHjAAAgSN70lEa6O2W7Y/LsBsX37pMdrTcdFgAAKBEmjrX/laTJ0dHRmxsbG6OSfiyJ5BwAUNJGujvVNnFIlmXJnzysvu5Obb/vQdNhlT3XnVJi6IDCNUklZyNq3toux4maDgsAgLNmIjn/R0mff+a/Q5KOG4gBAIBA2e6YLMuSJFmWJdsdMxxRZUgMHdDV26plWWH5vq9Eole7brzHdFgAAJy1gifno6Ojs5LU2NhYq8Uk/V2FjgEAgKB5doP8ycOLlXPfl+c0mA6pIoRrkrKssKTFhyLhmqThiAAAWBsj09obGxsvlTQo6aOjo6Ofy+Y1sVhtfoMCToN9BxPYd6Xpdfd/SJ+9/+1a/9QTOnr+c/W6ez8gp750/i5Ldd/5qfXyfX/poYj82pL9WioRf1cwgX2HYmX5vl/QN2xsbLxI0rcl3TE6OvrtLF/mT0wcyWNUwKlisVqx71Bo7DuYUMr7znWnlRjqVbgmqfm5iLZdS895qSjlfYfSxb6DCbFYrZXN55monN8jyZH07sbGxvdI8iVtGx0dnTcQCwAAKGGOE6XHHABQFkz0nO+VtLfQ7wsAAAAAQLEy0nMOAABQDrjKDQAQFJJzAAAQmEpLVrnKDQAQlJDpAAAAQPlIJ6tXXmXrmuZqJYZ6TYeUV4tXuT17vz1XuQEA1orkHAAABKbSktXkbETpm29839f8XMS8uyKMAAAgAElEQVRwRACAUsWxdgAAEJh0spq+d7zck9Xmre1KJDKvcgMAYC1IzgEAQGDKNVmd9qbVMzyombqQar0F7W7aqagd5So3AEBgSM4BADmrtCFgWFm5Jqs9w4M60rpZIcvSUd9XT/+g7r3uVtNhAQDKCD3nAICcVdoQMFSembpQRi/9TB3/hAIABIvKOQCUKM+d0shAl+yUK89yFG/pkO3UG4llcQhYWFJlDAFD5an1FnR0WS993UzKdEgAgDJDcg4AJWpkoEttG8efSRbG1TfQpe237TcSS6UNAcPKVurNLnW7m3aqp3/x66qbSemOLTtMhwQAKDMk5wBQouyUm3HM1k65xmIp1yFgOHvl2psdtaNl8XUAAIoXyTkAlCjPcuT740vVai/kGIulXIeA5UsxtSQEbaYupJDB3uxyrdwDAMofyTkAlKh4S4f60gleyFF8V4fpkJClYmpJCNpaerO96SmNdHfKdsfk2Q2K790nO7q2hxXlWrkHAJQ/knMAKFG2U182CV2lKaaWhKAt782OPJVU8viC3vadT5+xij3S3am2iUOLCf3kYfV1d2r7fQ+u6f1NV+4BAFgrknMAAAqsmFoSgnBy5fvOZyrf93/1kzpyy+pVbNsdy3xY4Y6tORamqgMAShWPkwEAKLB4S4f6HrlIg7+qVt8jF5V8S0K68r3jxG/VNnlII92dkrK/G9yzG+T7viQtPqxwGtYcy+6mnartP6TUl36o2v5DTFUHAJQMKucAABRYubUkrFT5zraKHd+7T33pyrvToPiefWuO5XRT1RkSBwAoBSTnAAAgJ57dIH/y8LPH9J+pfGd7N7gdrV9zj/lKlifkj//iP/W8d9zIkDgAQFEjOQcAAGuSToAnX96on33p13p5JKynL7h4qfJt8m7w5VPbVTWX1fF6AABMIjkHAABZWz787V+fntVTB96uyPmOpm6K67v9h4qmIr18avuJo7Pyszhez/F3AIBJPDoGAABZWz787W+qpxR7/yckFV9FutZbWBoyd/HWV+qx9//jqkPilqrt11+hoze/TD3Dg4UMGQBQ4aicAwBQQK47pcTQAYVrkkrORtS8tV2OUzrV2ZOHv22cmtJPpaK7tmx5v/sFMyl17upYtQq+0h3pVNQBAIVAcg4AQAElhg7o6m3VsqywfN9XItGrXTfeYzqsrJ08/O3wjK/Ul354xoFvJqyl332l6fLL+9cZKAcAyBeScwAACihck5RlhSUtVmfDNUnDEZ2dk689e/OefbKj9abDCsRK0+VXqqgDABAkknMAAAooORvJGE42PxcxHdJZCeLas+VD5Ty7QfG9xZHgr1Rtz/a+dgAAckFyDgBAATVvbVci0atwTVLzcxFtu7bddEgFlx4qZ1mW/MnD6uvuDPye8yBle187AAC5IDkHAKCAHCda8B7zYqtUnzxU7ulH/q/e9p1PF+2wNZP3tQMAKgdNUwAAlLnl15+1TR7SSHen0Xg8u2HpmjPf9/WrF1zK9WUAgIpH5RwAgDwzXbk+uVJtu2MFe+/TWT5UbvjYnJ5655tUrdWHrXGlGQCgnFE5BwAgz0xXrk+uVHtOQ0Hf/2TpoXLxD39eqa3X65xo3VJsZxq2tnSlGVV2AEAZonIOAECema5cn3z9WXzPvoK+/5mczbA1rjQDAJQzknMAAPLMsxvkTx5euoqr0JXrIK4/y5f0sLX0kfUHfvylFY+sZ3ulGcffAQCliEfOAADkWXzvPvXFNmtw3cXqi20uqsp1scjmyPrupp2q7T+k1Jd+qNr+QytW2Tn+DgAoRVTOAQDIs2KuXBeLbI6sZ3ulGcffAQCliOQcAAAYsfz4+WO/+E81NL1AkWjdqoPhVpPt8XcAAIoJyTkAADBi6fi5ZWnDn71Uj73/H3Xpi5+/6mC41ZzNkDkAAIoFyTkAADhFIYaqLT9+fsw7quPVi/+dvvZtrbI9/g4AQDGhCQsAAJyiEEPVar2FpUT8cOJ7uvwtf84QNwBAxSI5BwAAp5ipC2XczZ6PoWrLp6+H51N5fz8AAIoZx9oBAKfluVMaGeiSnXLlWY7iLR2ynXrTYZU8b3pKI92dst0xeXaD4nv3yY4W3/e1EEPVlh8//+uvfIIhbgCAimbl2tdVIP7ExBHTMaDCxGK1Yt+h0Ipp333toXeqbeP4UrLU98hF2n7bftNhlbyv3Xen2iYOPft9jW02fs3a6fbd8p7z9FC1oHvOTb4fzCumn3eoHOw7mBCL1VrZfB6VcwDAadkpN+OYsZ1yDUdUHmx3LPP76o4Zjuj0Cj1UjSFuAIBKR0MXAOC0PMtZGtbl+768kGM4ovLg2Q2Z31enwXBEAACgGFA5BwCcVrylQ33pnvOQo/iuDtMhZSjVnvj43n3qS/ecOw2K79lnOqSCKcT1bAAAlCp6zoEV0JMEE9h32auknnjXnVJi6IDCNUklZyNq3toux1lbUnu6gXTPf+GGguy7+7/6SR1p3bz0d1bbf4ij7BWMn3cwgX0HE7LtOedYOwCgJFVST3xi6ICu3latK6+ydU1ztRJDvWtea6S7U20Th7TjxG/VNnlII92dAUZ6ZoW4ng0AgFLFsXYAQGCCrPCuZrEn/tnKeTn3xIdrkrKssKTFpDZck1zzWiYH0hXiejYAAEoVyTkAIDDpCq9lheX7vhKJXu268Z68vFex98QHKTkbkb8sqZ2fi6x5Lc9ukD95+NmHGgUYSJfuNZ9cN68n3/85PeeFl6n+aUt3bNkhSXrk8d/oE/+0X7ELz9HEk8f1hhveqY2Xbsp7XAAAFBOScwBAYIKs8K7GdurLtsf8ZM1b25VI9Cpck9T8XETbrm1f81omBtL1DA/qSOtm1ViWnneaXvNP/NN+3Xnri5YeGDz4yf26/398PO9xAQBQTEjOAQCBybXCW8hj8aXEcaKBnUCwo/Xaft+DgayVrZm6kEJn6DWPXXhOxlH72IXnFDQ+AACKAck5ACAwuVZ4C3ksHoWzWq/5xJPHMx7qTDx53FCkAACYQ3IOAAhMrhXeQh6LR+Hsbtqpnv7F+83rZlJLveZpb7jhnXrwk5k95wAAVBqScwBA0Qhy8BmKR9SOnvE+842XbqLHHABQ8UjOAQBFI8jBZygerjetg8P9WqhLKeSFdFNTqxw7+FkC6anwM3Uh1XoL2t20U9E8vA8AAPlAcg4AKBpBDj5D8Tg43K9LWjcsnYg42N+v26+764yvWUuinZ4KH7IsHfV99fQPnrFiDwBAMQmt/ikAAABrt1CXypjGvlCXWuUVyxLt66/Q0Ztfpp7hwVVfM1MXynifk6fCAwBQzPitBQAA8irkheT7viTJ931Vzaz+z4+1JNq13kLG+5w8FR4AgGLGsXYAAJBXNzW16mD/Ys951UxILVtaV33Natevnc5qU+EBAChmVvoJc5HzJyaOmI4BFSYWqxX7DoXGvoMJQe67oIayLV8nnWgz3K288PMOJrDvYEIsVmtl83lUzgEAQGCCGsq22vVrAACUG3rOAQBAYBjKBgDA2lA5BwAUhOdOaWSgS3bKlWc5ird0yHbqTYeFgK2lVxwAAJCcAwDy5ORk/PiJY3rjC6afSdrG1TfQpe237TcdJgLGUDYAANaG5BwAkBcjA11q2zi+lIx/+vsTsqwLJS0ed7ZTruEIkQ/0igMAsDYk5wCAnHjTUxrp7pTtjsmzGxTfu092tF52ys3oPZ6cmZe/7LizF3IMRw4AAFA8SM4BADkZ6e5U28ShxaR78rD6uju1/b4H5VmOfH98KRk/75KXqO+RyOIx95Cj+K4O06EDAAAUDZJzAEBObHcso0Juu2OSpHhLh/rSPechR9fewgC4crfSKQoAALA6knMAQE48u0H+5OFnj6s7DZIk26kvioFvrjulxNABhWuSSs5G1Ly1XY4TNR1WWVrpFAUAAFgdl48CAHIS37tPfbHNGlx3sfpimxXfs890SBkSQwd09bZqXXmVrWuaq5UY6jUdUtla6RQFAABYHZVzAEBO7Gh9UVdHwzVJWVZY0mLCGK5JGo6ofK10igIAAKyO5BwAUNaSs5GMKfHzcxHTIZWt+N596kv3nDsNRXeKAgCAYkZyDgAoa81b25VI9Cpck9T8XETbrm03HVLZKtQpCteb1sHhfi3UpRTyQrqpqVWOvfocgWlvWj3Dg5qpC6nWW9Dupp2KZvE6AAAKgeQcAFDWHCeqXTfeYzoMBOjgcL8uad2wdBriYH+/br/urlVf1zM8qCOtmxWyLB31ffX0D+re624tQMQAAKyOgXAAAKCkLNSlMgbPLdSlsnrdTF0o43UzdfwzCABQPPitBAAASkrIC8n3fUmS7/uqmsnunzO13kLG6+pmskvqAQAoBI61AwCAknJTU6sO9i/2nFfNhNSypTWr1+1u2qme/sWe87qZlO7YsiPPkQIAkD0r/QS5yPkTE0dMx4AKE4vVin2HQsvXvvPcKY0MdMlOufIsR/GWDtlOfeDvg9LEzzuYwL6DCew7mBCL1VrZfB7H2gGgAowMdKlt47h2XH5MbZvGNTLQZTokAAAALMOxdgCoAHbKzRiEZafcrF/rulNKDB1QuCap5GxEzVvb5ThcPwUAABAkKucAUAE8y8kYhOWFnKxfmxg6oKu3VevKq2xd01ytxFBvvsIEAACoWFTOAaACxFs61JfuOQ85iu/qyPq14ZqkLCssabHqHq5J5itMAACAikVyDgAVwHbqtf22/Wt6bXI2It/3ZVmWfN/X/Fwk4OgAAABAcg4AOKPmre1KJHoVrklqfi6ibde2mw4JAACg7JCcAwDOyHGi2nXjPabDAAAAKGsMhAMAAAAAwDCScwAAAAAADONYOwAAOGuuN62Dw/1aqEsp5IV0U1OrHDtqOiwAAEoWlXMAAHDWDg7365LWDdp4/WW69OYNOjjcbzokAABKGsk5AAA4awt1KVmWJUmyLEsLdSnDEQEAUNo41g4AAM5ayAvJ931ZliXf91U1UzzP+6e9afUMD2qmLqRab0G7m3YqypF7AECRIzkHAABn7aamVh3sX+w5r5oJqWVLq+mQlvQMD+pI62aFLEtHfV89/YO697pbTYcFAMAZkZwDAICz5thR3X7dXabDOK2ZupBCy47cz9QVT1UfAICV8NsKAACUlVpvQb7vS5J831fdDP3wAIDiR+UcAACUld1NO9XTv9hzXjeT0h1bdpgOCQCAVZGcAwCAshK1o/SYAwBKDsfaAQAAAAAwjOQcAAAAAADDSM4BAAAAADCM5BwAAAAAAMMYCAcAqAiuO6XE0AGFa5JKzkbUvLVdjhM1HRYAAIAkknMAQIVIDB3Q1duqZVlh+b6vRKJXu268x3RYJWvam1bP8OJ1ZbXegnY37VTU5mEHAABrRXIOAKgI4ZqkLCssSbIsS+GapOGISofrTevgcL8W6lIKeSHd1NSqnuFBHWndrJBl6ajvq6d/kOvLEAhvekoj3Z2y3TF5doPie/fJjtabDgsA8o7kHABQEZKzEfm+L8uy5Pu+5ucipkMqGQeH+3VJ64al793B/n7N1NUqZFmSFh92zNQxxgbBGOnuVNvEocX9NnlYfd2d2n7fg6bDAoC8IzkHAFSE5q3tSiR6Fa5Jan4uom3XtpsOqWQs1KVkLUvEF+pSqvUWdHTZw466mZThKFEubHcsY7/Z7pjhiACgMEjOAQAVwXGi9JivUcgLZZw6qJoJaXfTTvX0L/ac182kdMeWHabDRJnw7Ab5k4eX9pvnNJgOCQAKwvJ933QM2fAnJo6YjgEVJharFfsOhca+gwmr7bvlPedVMyG1bGmVw/A35GilfZfRc+40KL6HnnMEh9+zMCEWq7Wy+TySc2AF/PCGCew7mMC+gwnsO5jAvoMJ2SbnTG8BAAAAAMAwknMAAAAAAAxjIBwAAEVo2ptWz/DiwLVab0G7m3YqSp83AABli8o5AABFqGd4UEdaNyt0/RU6evPL1DM8aDokAACQR8aS88bGxlc0NjZ+29T7AwBQzGbqQhl3Pc/U8TwdAIByZuQ3fWNj41slfVxS2MT7AwBQ7Gq9BaVvVPF9X3UzKcMRAQCAfDLVc/6wpNdJ6jf0/gAAFLXdTTvV07/Yc143k9IdW3aYDgkAAOSRkeR8dHT0i42NjRtMvDcAAKUgakd173W3mg4DAAAUSMlMa4/Fak2HgArEvoMJ7DuYwL6DCew7mMC+Q7EynZxb2X7ixMSRfMYBnCIWq2XfoeCC3HeeO6WRgS7ZKVee5Sje0iHbqQ9k7VLjulNKDB1QuCap5GxEzVvb5ThcS5bGzzuYwL6DCew7mJDtAyHTo199w+8PAGVrZKBLbRvHtePyY2rbNK6RgS7TIRmTGDqgq7dV68qrbF3TXK3EUK/pkAAAADIYq5yPjo4+KumPTb0/AJQ7O+VmXMVlp1zDEZkTrknKshYvCLEsS+GapOGIAAAAMpk+1g4AyBPPcuT747IsS77vyws5pkMyJjkbke/7S9+L+bmI6ZBKgjc9pZHuTtnumDy7QfG9+2RHK7M1AgCAfCM5B4AyFW/pUF+65zzkKL6rw3RIxjRvbVci0atwTVLzcxFtu7bddEglYaS7U20ThxYfakweVl93p7bf96DpsAAAKEsk5wBQ4laqbtpOvbbftt90eEXBcaLadeM9psMoObY7ltka4Y4ZjggAgPJleiAcACBH6ermjhO/VdvkIY10d5oOCWXCsxvk+4uzW33fl+c0GI4IAIDyReUcAEoc1c384Po1Kb53n/rSpzKcBsX37DMdEgAAZYvkHABKnGc3yJ88/OzgN6qbgUhfv2ZZYfm+r0Sit+KOxtvRenrMAQAoEJJzAChxVDezc7aVcK5fAwAAhURyDgAljupmds62Es71awAAoJBIzgEAFeFsK+FcvwYAAAqJ5BwAikD6OrQLjk5o8rzY0nVoCE5yNiLPm9N3v/Owas49R79+OCnXnV7xaDvXrwEAgEKy0lekFDl/YuKI6RhQYWKxWrHvUChfu+9OtU0cWjpC3RfbzFH1gLnutHo/sUevf9MfLH2fv5U4VhEJ+LQ3rZ7hQc3UhVTrLWh3005F7WcfSvDzDiaw72AC+w4mxGK1VjafR+UcAIoA16Hln+NE9cIXbsr4PlfKkLee4UEdad2skGXpqO+rp39Q915366qvc71pHRzu10JdSiEvpJuaWuXYxXudXKnFCwDAciHTAQAAnrkO7ZmTTFyHlj/pIW+SKmrI20xdKOOhxExddr/+Dw7365LWDdp4/WW69OYNOjjcn88wc1Zq8QIAsByVcwAoAunr0C44OqHJ9TGuQ8uTSh3yVust6OiyyfN1M6msXrdQl8pI6hfqsnudKaUWLwAAy5GcA0ARSF+HdrpeuPSwONsdk2c3MCwuB5U65G1300719C/2nNfNpHTHlh1ZvS7khTKuk6uaKe4Dd6UWLwAAyzEQDlgBA0Ngwun2HcPiEJSVerJX+nm3/POrZkJq2VLcPdylEi8P3BbxexYmsO9gAgPhAKBMBDksznOnNDLQJTvlyrMcxVs6ZDuVlxRUqnRPdvpBz8H+ft1+3V0rfr5jR8/458WmVOId6e589oHb5GH1dXfywA0AwEA4ACh2QQ6LGxnoUtvGce24/JjaNo1rZKArqDBRAujJLg7czgAAOB0q5wBQ5NLD4mx3TJ7TkNOwODvlZiYFKTeoMGHQaveYp9GTXRw8u0H+5OGlvwduZwAASCTnAFD00sPiguBZjnx//NmkIOQEsi7MyvYe85uaWnWwP7MnG4UX5AM3AED5IDkHgAoSb+lQX7rnPOQovqvDdEgIwExdSKEs7jFfS0/2SkPksHZBPnADAJQPknMAqCC2U6/tt+03HUZWXHdKiaEDCtcklZyNqHlruxyHpPB01nqPeTbOdogcAABYG5rNAABFKTF0QJv/JKWZI4+pKvwbPfTxPXLdadNhFaXdTTtV239IqS/9ULX9h7K+xzwbDJEDAKAwqJwDAIpSuCap737nMW277vdkWZZedY2vRKJXu268x3RoRSdqR0/bYx4EhsgBAFAYJOcAgKKUnI2o5txzMqq24Zqk4agqD0PkAAAoDB5/AwCKUvPWdv364WTGHe/zcxHDUVUW151S4pu9avCf0vm/m1NLnGFwAADkC5VzAEBRcpyobntjtxKJXoVrkpqfi2jbte2mw6ooiaEDunpbtSwrLN+nrQAAgHwiOQcAFC3HiZIMGhSuScqywpJoKwAAIN841g4AAE4rORuhrQAAgAKhcg4AAE6reWs7bQUAABQIyTkAADgt2goAACgcknMAQE5cd0qJoQMK1ySVnI2oeWu7HIeJ3gAAAGeDnnMAQE7SE72vvMrWNc3VSgz1mg4JAACg5JCcAwBysjjR25LERG8AAIC14lg7ACAn6YnelmVVzERvjvIDAICgkZwDQBHy3CmNDHTJTrnyLEfxlg7ZTr3psE6rEid6p4/yW1ZYvu+r65Nv0923fFBRmwQdAACsDck5ABShkYEutW0cf6YaPa6+gS5tv22/6bBOqxInei8e5Q9LWjzKH3uho57hQd173a2GIwMAAKWK5BwAipCdcjP6uO2Uazii/Cul0wInH+UfO1alhfrSGuPietM6ONyvhbqUapLVuuGVu+RQ+QcAwBiScwAoQp7lyPfHl5I/L+SYDinvSum0QPPWdnV98m2KvdDR2LEqzV3/Gl3wtV8ai2ctPfAHh/t1SeuGpT12sL9ft193V4EiBgAAJyutx/wAUCHiLR3qe+QiDf6qWn2PXKT4rg7TIeVdKZ0WcJyo7r7lgzqSepEW6ht1wdd+qTu27DAWz1qus1uoS2V8vxfqUvkOEwAAnAGVcwAoQrZTX7RV43wptdMCUTtqpMf8dFXyk3vgs7nOLuSFMo7mV80U9/P65cfwQ15INzW1VvQxfG96SiPdnbLdMXl2g+J798mOFmcbCAAgOyTnAICiEG/pUF+65zzkVMRpgbU4eVJ8ItEr3z/76+xuamrVwf7FZPfc+bBatrQWIPq14xh+ppHuTrVNHFr8fkweVl93p7bf96DpsAAAOSA5BwAUhUo8LbAWp6uSX71l71lfZ+fY0aXkNhar1cTEkbzGnSuO4Wey3bHMNhB3zHBEAIBckZwDAFBCTp4UPz8XqYjr7ErtGH6+eXaD/MnDz7aBOA2mQwIA5Mjyfd90DNnwi/2JPspPKVSSUH7Yd1iN604rMdSrquqjGn3kd4o0Pl/nnlifUw92Key75T3nVTMhtWyh53yp59xpUHxP6fWcl8K+Q/lh38GEWKzWyubzSM6BFfDDGyaw70rLtDetnuFBzdSFVOstaHfTTkULlDD+3Vc/ktGDfbj/0TX3YLPvYAL7Diaw72BCtsl5ZZ8JAwAgBz3DgzrSulmh66/Q0Ztfpp7hwYK9Nz3YAACUF5JzAADWaKYulJEgz9QV7tdqugdbEj3YAACUAQbCAQCwRrXego4uG1JWNxNs9fpMd3svvwot3YNtGneRAwCwdvScAyugJwkmnLzvMoY+2Q2K7y29oU/lbHnPeWTsqC4/PqXaupSSsxE1b22X46yemJ4poV2pr3zKndb9Q1/XeE1EF87O6T1btyuaxXutJKifd0H2waP88XsWJrDvYAI95wBQBka6O9U2cUg7TvxWbZOHNNLdaTokLBO1o7r3ulv1wabX68U6qq2vXa8rr7J1TXO1EkO9Wa1xcLhfl7Ru0MbrL9OlN2/QweH+pT9bqa/8/qGv64fbXq3fXtWk/9N8rf566OvBf3FrQB88AABrx7F2AChitjuWkezY7pjhiLCScE1SlhWWtPh3Fa5JZvW6MyW0K93tPV4TyXjNeE0kyC9lzc50F3n6hMD8ecf1858/Ie+CP9DFsnKu+gMAUC6onANAEfPshoyhX57TYDgirCQ5G8n4u5qfyy5hPtNgt5uaWnW4/1E98qVf63D/o0t95RfOzmW85qK57B4E5NtK8UrPnhB4/s4X6Lp7tygVHi+qqj8AAKZROQeAIhbfu0996Z5zp0HxPftMh4QVNG9tVyLRq3BNUvNzEW27tj2r151psJtjR0/bs/2erdv114nFnvOL5pJ697WvWfqzoPvRz8ZK8UqnnhC4yLE0WURVfwAATCM5B4AiZkfrtf2+B02HgSw4TlS7bvx/7N17eFxnde/x3x4n0SXRXASKDXajEAq7fXqhJaEtcBw3TkycxAnEgRMsIxqwaRPiEkNc0hQntnFsWiM4CHCaNLVrmFYCCoKEusKJ64DdnkNLQl3gnLBpudhMgl0pmotkaRxbs88fI8kaWZeRNDPv3nu+n+fJE3s8nlnyvJb32u+71rp/9r9vmoR2KrFoTJ+8/V2T/tpoPbplWUq4rrZ375/yuZU08cj7yZRbsl1/013iadwIACgFjrUDABAgXq1HHz3y/l9f+U/9w47DCp1eqCu7nyzY9Z+r6ZrqVQKNGwEApcDOOQAAAXLp4JAS43aovVKPXnBCYPm54/cbDv/TvI/fm+4ST+NGAEApkJwDABAg09Wje0kpj99P1yW+EtKRRXJ7E2PvT+NGAMBckJwDAOAx86mhnq4e3UtKefx+uqZ6lUDjRgBAKZCcA4DPpVN9OtLZpkgupbQV1dKWTYpEaUblZ6M11KM7sR3x+KybxnldKY/fz6WpXinRuBEAUArTJue2bVuSLnEcp3/C44scx6GgCgA84Ehnm+64/ORIknNS+zrbtOqunabDwjyYrqGuhGKP35vuxA4AQKVMmZzbtn2NpA5JNbZt/7ukdzuO8/zIL/+jpNdXID4AwAwiuVRhM6pcynBEmC/TNdSlMNO89WKP31fDKQIAAKTpd84/LmmZpP+S9CeSvmXb9lLHcX4hyapEcABQDcYfS8/Wvly/c9vGWR1LT1tRue7Jc82oQtEyRotSmW42tuka6lIoVcO3ajhFAACANH1yvsBxnB+N/PgvbNs+LelJ27bfLMktf2gAUOk3B0sAACAASURBVB0Kj6U/P+tj6UtbNmnfaM15KKqlazaVMVqUyuhsbMuy5PYmtK99y1jdsuka6lIoVcO32Zwi4Ag8AMDPpkvOT9i2/X5Jf+c4TtpxnE/Ztv1KSU9J4l86ACiR+R5Lj0QbqTH3oaDPxp5rw7eJx+HvedPN+sf414s6RcAReACAn02XnL9H+aPtL0j6miQ5jvNh27Y3SnqwArEBQFXgWHp1Cvps7LnOW594HP7T3U/qk7cXl2BzBB4A4GdTJucj3djPuz3tOM6nJH2qnEEBQDUZfyz9dF2Tlq65x3RIqICgz8ae67z1+RyHD0IjPQBA9WLOOQAYNv5YelNTg3p6+mf4HQgCZmNPbj7zz4PQSA8AUL1IzgEAgGfM9Ti8FIxGegCA6jVjcm7b9grHcZ6a8Nhqx3G6yhcWAACoRnM9Dg8AgN9NmZzbtn27pBpJH7Vte3wDuAsl3S+J5BwAAAAAgBKYbuc8LOlNkhokXTPu8bOSPlLOoAAAAAAAqCbTdWt/TNJjtm1f6zjOP1UwJgCAYelUn46MdJBPW1EtbdmkSLTRdFgAAACBVUxDuD7btv9eUqMka/RBx3GWly0qAIBRRzrbdMflo7PXT2pfZ9tYR/m5IuE/X18qqYcO5JufXTo4pAdXrlIsGjMdFgAAMKCY5Pzzkh6V9ANJbnnDAQB4QSSXKpg1Hcml5v2a5Uj4/e6hA/v17A1vkWVZSriutnfvpxkaAABVqpjkfNBxnM+WPRIAgGekrahc9+TYrOl0KDrv1yxHwu93J+tqC/5MTtbVGo4IAACYUkxyfsC27T+WdEBSdvRBx3GOly0qAIBRS1s2ad/oEfRQVEvXbJr3a5Yj4fe7SweHlHDdsT+ThUPZmX8TAAAIJMt1pz+pbtv2Tyd52HUc54ryhDQpt6env4JvB0hNTQ1i3aHSgrzuCmrORxL+aq85T6aS2j5Sc75wKKsHrr/JSM15MesulU6q43Bcw+GcQumQ1i5rVTRCfTzmLsjf7+BdrDuY0NTUYM38rCKSc48gOUfF8c0bJrDuYEIx6+7hr39aS1qbx3b5E/Fjev/NH6hQhAgivt/BBNYdTCg2OZ/xWLtt2zFJuyS9WtI7JH1c0occx6FYEACAKjEczhXUxw+Hc4YjAgAgWEJFPOcxSd+R9DJJ/ZJ+IenvyhkUAADwllA6pNHTdq7rakGmmEsIAABQrGL+ZX2V4zh/JSnnOM5LjuN8RNKSMscFAAA8ZO2yViXix/Szr/1EifgxtVzdajokAAACpZhu7Wdt245oZMa5bduvkcRZNgAAqkg0EqPGHACAMiomOX9Q0jclXWbb9tckvVHSe8sZFAAAAAAA1WTG5NxxnAO2bT8r6XclLZD0R47jnCx7ZAAAAAAAVIliurVHJd0uqVGSJem3bNuW4zgfLXdwAAAAAABUg2KOtf+9pLSkH2ik7hwAAAAAAJROMcn5IsdxVpQ9EgAAgDJLpZPqOBzXcDinUDqktctaFY3ETIcFAEBRyfm/27b9m47jfK/s0QAAEHB9qaQeOrBfJ+tqdengkB5cuUqxKMlhpXQcjmtJa7Msy5LruuqIx+lCDwDwhGKS819XPkE/KSmrfN256zjOFWWNDACAAHrowH49e8NbZFmWEq6r7d379cnb32U6rKoxHM7JsixJkmVZGg4zHRYA4A3FJOe3lj0KAACqxMm62oLk8GRdreGIqksoHZLrumM75wsyIdMhAQAgqbjk/LikOyVdO/L8Q5I+W86gAAAIqksHh5QYlxwuHMqaDqkivFLrvXZZqzri+TgWZEJqubq14jEAADCZYpLzXZJeI2mv8kfa3yPpVZI+WMa4AAAIpAdXrtL27nzN+cKhrB64/qZJn+eVZLZUvFLrHY3EqDEHAHhSMcn5WyT9tuM4OUmybXu/pO+L5BwAgFmLRWNF1ZiPT2ZPJQe07ZEHdcWvvtq3iTq13gAATK+Y5PyCkf9eGvfz4bJFBAAACpLZHxz4nq750+uM7zrPR6lrvYN2sgAAgGKS87+T9E3btjtHfr5GUkf5QgIAAOOT2YsurvH9rnOpa729ckzeT/pSSW3uPKhErl6LrVPa2bKCMX4A4CEzJueO4+y0bfvfJS1XvuZ8h+M4+8seGQAAPjTTjm6xO77jk9nkc31yV/m7w3ipa705Jj97mzsP6qnLV8uyLD3nurI6u/TwXe8wHRYAYEQxO+eSVCOpVtIZnTveDgAAJphpR7fYHd/xyWzqt5J0GJ+AkWizl8jVF9zQSOTqDUcEABhvxuTctu1PSPo9SV+QFJK03bbtqxzH+Vi5gwMAwG9m2tGd+Os/PdOjZCo57fFiOoyfzw8j0fpSST10IN+Z/9LBIT24cpXRY+SLrVP5HfORGxpLQoPGYgEAnK+YnfNVkn7NcZyzkmTb9qOS/l0SyTkAFCGd6tORzjZFcimlraiWtmxSJNpoOiyUyUw7uhN//acKa/uB/UV1cMc5pbhhkUwntftwlzLhkBrSw9qw7DbFSthU7qED+/XsDW/J71K7rrZ3m/2cd7askNXZpUSuXktCg9qx5jpjsQAAzldMcv7fkqKSekd+fuG4HwMAZnCks013XH5yJBk7qX2dbVp1107TYaFMZtrRXbusVR/484+pwb5UJ1OuTv7urap59qihaM0qd3I8k92Hu9TfepVClqUB19XueJc237yuZK9/sq624JTEybpaSeZ21GPRGDXmAOBhxSTnfZL+w7btJySdlXSDpP+2bXuvJDmO894yxgcAvhfJpQou0CO5lOGIUE4z7ehGIzG9LPob+u6V18uyLIVcVwuHshWM0DvKnRzPJBMOKTTu72YmXNq69UsHh5QYd0pi9HP22o46AMAbiknOu0b+G/VMmWIBgEBKW1G57smxC/R0KGo6JBj24MpV2t6d3zldOJTVA9ffZDokI8qdHM+kIT2sgXHJczhT2o7v4z/naKZfp8+c0donvqzjQwNaMMmOOgCguhUzSu1ztm03SIpNePx42aICgABZ2rJJ+0ZrzkNRLV2zyXRInlXsmDE/meoIc5B2Suf6uZU7OZ7JhmW3aXc8f6w+nMnp7qtXl/T1x3/OH/ri3+rZW26SZVnqf/xxRSbZUfdaAzkAQGVZrutO+wTbtj8u6Q8lvTj6eyS5juNcUebYxnN7evor+HaA1NTUINYdKq3a193DX/90wZixRPyY77uUf+iLfzt2hNl1XV3Z/aTnEvP5rru5fm7ja85Hk+NK1pxX0tonvqznr1mm4UxG/U89JevMGdUNDOi3oy/TQ7e+Q7FozBdrpZSq/fsdzGDdwYSmpgarmOcVc6z9bZIWO44zML+QAACY3kxjyPxoqqZgQTLXzy0WiVW0xtyk0frzgW9+U5HVq8cS8JruJ8d2x6thrQAAplZMcdf3JNWUOxAAAEbHjEmadAyZH106OFTwNQWx+VsQP7dSe3DlKl3Z/aRqhnNTJuDVsFYAAFMrZuc8Lum/bNv+vvLd2iVJjuMsL1tUAICqNNMYMj+qhuZvQfzcSm20/vyDX4jru5PUm0vVsVYAAFMrpub8p5K2SDo2/nHHcb5VxrgmouYcFUdNEkyohnVnerY1zlcN684rkqmkth8oTMCrtekb6w4msO5gQilrztOO43x+nvEAACDJ/GxrYC7SyT4dad+iSOqE0pFFWrpxmyKxxoLnFNNtPWid+gEApVNMcv7Ptm1/RVK3pJdGHyRhBwDMhenZ1pUWxPFw1ehI+xbd0fNM/jh6b0L72rdo1dbPFDznoQP7x7qtJ1xX27v3k4gDAIpWTHJ+saSMpDePe8yVNKfk3LZtS9LDkl4nKStpveM4P5nLawEA/Mf0bOtK6zgcLxgz1hGPz3o8HAm+eZHUiYJGbpHUifOeQ7d1AMB8zJicO47zHtu2L5Rkjzz/B47jnJ3ht03nbZJqHMd5k23bvyvpkyOPAQCqwIZlt2l3vHC2dZCVYjxcKRJ8LyvmOLhp6cgiub2Jsc8gHV103nNGx6VN1uwNAICZzJic27Z9paSvSHpR+dFrC23bvtVxnH+d43v+D0nfkCTHcf7Vtu2r5vg6AAAfqqbZ1tK5MWOjCdtcxowFcf77eH44Dr504zbtG605jy7S0nu2nfccuq0DAOajmGPtn5Z0+2gybtv270n6jKTfmeN7hiWlx/38rG3bIcdxpr3SaGpqmOPbAXPHuoMJrLtguWf1+/Xolx7TSxef1UWnLtAHbn2/YrHZfcZ12YsKEvz60zUlXycm192L4YsLbj68GL7Yc38Pmpoa9Mu79834nPhr7qpMQAHhtc8Z1YF1B68qJjm/ZPwuueM437Ztez5FVBlJ4/9GzJiYS2LkASqOURswgXUXRBdo3VvOJWxnz87+37S3/96a8+aIl3KdmF53jekB/WzczYeXZU7x96AKmF53qE6sO5hQ7A2hYpLzPtu23+o4zuOSZNv225Q/4j5X/yJplaQvj+zCf38erwUAQOBFI7FA1ZhPxHFwAACKS87/UNLf2ra9R/ma8/+SNJ9CsK9KWmHb9r+M/Pw983gtAADgc8z+BgCguG7t/ynpd23bvlj5I+jzOgfiOI4riYIsAAAAAABGTJmcj8wj3yrpW47jHHIc55Rt25+zbftnjuNsqViEAAAEgB/Ghc0X89gBAJi76ea5bJP0W5J+OO6xhyS93rbtB8saFQAAATM6Luz5a5bpuzder+0H9psOqeRG57Ff/rYr9EvvblbH4bjpkEoimU7qoa/v0Ye/9Tfa/sRfK5lOmg4JABBA0x1rf5ukNziOc3r0Acdx/tO27TWSvi3po+UODgBQWcl0UrsPdykTDqkhPawNy25TjJ3PkjhZV1swLuxk3XwGnxSvkjv2QZ3Hvvtwl/pbr1LIsjTgutod79Lmm9eZDgsAEDDT7ZwPj0/MRzmOMyDpTPlCAgCYMpaEvO1KDbz7Ddp9uMt0SIFx6eCQXNeVJLmuq4VD2Yq8byV37EPpUMHXuCAz3WWGf2TCoYKbDplwML4uAIC3TLdzfsq27Vc7jvPj8Q/atv3LkoJxKxwAUCATDilEElIWpsaFVXLHfu2y1vPmsZdTOtmnI+1bFEmdUDqySEs3blMk1ljy92lID2tg3Bz2cCZ4l0F9qaQ2dx5UIlevxdYp7WxZEbieCADgddMl5x+T9KRt21sl/ZskS9JVkrZI+kj5QwMAVNrEJKT2xawe+voejrmXgKlxYZcODikx7jMt5459peexH2nfojt6nsl/bb0J7WvfolVbP1Py99mw7DbtjufLPcKZnO6+enXJ38O0zZ0H9dTlq2VZlp5zXVmdXXr4rneYDgsAqsqUybnjOPtt2x6W9GeSHlZ+t/w7kjY4jnOgQvEBACpoYhKSPTOs/vdSa+tnpnbsKyGSOlFwKiCSOjHn10r2pbT3vqeVPRZWTXNa63ctVzQWlSTFIrHAr/tErr7gzzKRqzccEQBUn2nnnDuO8w1J36hQLAAAwyYmIR/+1t+U/Zg747fKy9SOfSWkI4vk9ibGTgWko4vm/Fp773tatY+3qk6W3KOu9iiuex+7tYTRetti61R+x3zkz3JJaNB0SABQdaZNzgEA1a0Stbaj47dG36MjHq/o0ehK4kZEaS3duE37RmvOo4u09J5tc36t7LGw6jRyI0qWssfCpQrTF3a2rJDV2aVErl5LQoPaseY60yEBQNUhOQcATKkStbZBHb81mVLeiKjkiDSvisQaS1ZjXtOclnvUlSVLrlzVNmdK8rp+EYvGqDEHAMNIzgEAU6pEre3o+K3RhDUo47cmU8obEaMj0izLUsJ1tb17f2CPr5dbKp3UBSt/qhfefK9S3z+rV774q7p71yrTYQEAqsyUyblt209Lcqf6dcdxlpclIgBAVan0+C2TSnkjopIj0sptumZsldBxOK4r1v2yXj3yuSTixyr6/gAASNPvnG+tVBAAgOpV6fFbJpXyRkQlR6SVm+lmbNVUWgEA8K7pRql9a/THtm3/tqRLlJ91vkDSqyR9a4rfCgAAJlHKGxFBGpFmuhlbNZVWAAC8a8aac9u2PyfpTZIaJT0n6bck/YukveUNDQAAjBfUJnCmm7FVU2kFAMC7imkId7Wk10r6jKRPK797/tlyBgUAAM4X1CZw63ct1x7FlT0WVm1zRut2XVPR96+m0orp9KWS2tx5UIlcvRZbp7SzZUUgbv4AgF8Uk5y/4DjOGdu2n5P0m47jfMG27YZyBwYAAArNtQmc13fco7FoRWvMMbnNnQf11OWrZVmWnnNdWZ1djFcDgAoqJjl/3rbt+yUdlLTLtm0pX38OAAAqaK5N4IK6447SSuTqC27+JHL1hiMCgOpSTHK+TtJNjuN8x7btr0haI+mu8oYFAIB/VGpnei5N4PpSSX37hYROHzqk3KlTuuT3f9/XY9dQPoutU/kd85GbP0tCg6ZDAoCqMmNy7jhOv23bP7Rt+0OSzkq6z3GcH5Y/NAAA/KFSO9OxaGzWr/vQgf26cN17ddFIwpX++te18IKakscG/9vZskJWZ5cSuXotCQ1qx5rrTIdUEslkSm3th9SXalBjJKNNG69VjDn2ADyomG7tmyT9kaQnJIUkfd227Z2O4/xNuYMDAGA+0sk+Hfr4/Rp+4Tn9vL5WuaXLte7GP1I0Utpd7bnWglfCxNgazpzRAzetNhwVvCgWjQWyxryt/ZCO97TIsiwN9Lpqa+/Qjq38HQDgPcUM8vxDSVc6jnOv4zgflPQ7kv6kvGEBADB/R9q36H3p7+muS85qh9Wvhp98Rx2H4yV/n0sHh+S6riTNqha8EibG9oa6SzzVDA4ot75UQ8ENqr4UfY0BeFMxNed9ks6M+/mApP7yhAMAQOlEUicKLspfkczoZ+Fcyd9nLrXgUmVq1ecaG/JS6aQ6DudnoIfSIa1d1lrykxd+4sdxa42RjAZ6z9XSN0a5jAXgTcUk5z+W9H9s2+5Uvub8VkkZ27YflCTHcT5axvgAAJizdGSR3N7E2EX5L2JhLcgUc2hsduZSCy5VplZ9ptj6Uknd//gXddxa4Mkxa6Z1HI5rSWvz2BrqiMereib6n+x9QgdTtQrVSf8xlNNLe5/Qng/9gemwprVp47Vqa+/I15xH+7XpnuWmQwKASRWTnP9o5L/RArqnRv5vlSUiAABKZOnGbXpsrOa8TrlXv0Hrrm41HdYYL9SqT7xB8K7tf6U3/cdVqmlOa/2u5YpWeeOs4XCu4DMaLsPJCz/5t+eTuui6Px67WfFvBz9jOqQZxWJRaswB+EIx3dq3VSIQAABKLRJr1K07HzUdxpTmOrd8ovkcj594g+D0Ja9R7Ojb5B51tUdx3fvYrXOKKShC6ZDccZ9ROU5e+EnokpcVrJdQw8sNR1QadHQH4AVTJue2bX/XcZzX27adk+SO+yVLkus4zoKyRwcA8JV0qk9HOtsUyaWUtqJa2rJJkWij6bA8q1T14PM5Hj/xBkG9k28zY8lS9lh4TvEEydplreqI52vOF2RCavHQyYtSKbaOvC+V1EWZX2hw3Hp5Q2MwDlLS0R2AF0yZnDuO8/qR/4/dIrZt23Icx53q9wAAqtuRzjbdcfnJkQv3k9rX2aZVd+00HZanlKMJ3HyOxz+4cpV2Pf2kjlsLlDzyY1198EOSJFeuapszFfsavCoaiQW+xnxz50E9dflqWZal51xXVmfXpCPVNnceVPLN63X221+Rauq18EVHH3/gvQYiLj06ugPwgmLmnP++pB2O47xZ0mtt2+6W9C7Hcf53uYMDAPhLJJcquMCN5FKGI/KeYne5Z5MAz+d4fCwa01+vX6+enn6llqa0J/UPSh4Lq7Y5o3W7rpnX1+A36WSfjrRvUSR1QunIIi3duE2RWPBPfiRy9QV/bxO5+imfF7okqove+HZJ0sIfW4G5KUNHdwBeUExDuE9KerckOY7j2LZ9o6S4pDeUMzAAgP+krahc9+TYBW46VJ6aTT+Ptyp2l3s2CXCpjsdHY9Giasy90MiuHI60b9EdPc/k129vQvvat2jVVu83PJuvxdap/I75yN/bJaHBeT2vFOPWKl0DTkd3AF5QTHJe6zjOD0Z/4jjOD23bvrCMMQEAfGppyybtG605D0W1dM2msryPn8dbFbvLPZsEeK6j3OaqVI3svCaSOlF48iN1wnBElbGzZYWszi4lcvVaEhrUjjXXzet5xR6Tn06la8Dp6A7AC4pJzn9o2/ZfKL9bLknvVH60GgAgQJLppHYf7lImHFJDelgblt2m2Cx3oyPRxjnXmM9mN9zP463G73LH+vp0WUO/PvOtT533NY8mwLn+fvV/85saPnNGH/xC3BP13aXaqfeadGSR3N7EuZMf0UWmQ6qIWDRWVPJc7POKPSY/HWrAAVSjYpLzdZIektQp6Yykw5LeV86gAACVt/twl/pbr1LIsjTgutod79Lmm9dV7P1nsxvu5/FW43e5H/76p7Wk9Zcn/ZpHE+Bvv5BQZN17ZVmWvuuR+u5K79RXytKN27RvtOY8ukhL72Ga7FwUe/x9OtSAA6hGxcw5T0q6uwKxAAAMyoRDCo3bqcqEK5vwzmY33EvjreZT/z7d1zyaAK994st6PoD13V4UiTVWRY35fM1UU17s8ffpVKIGnNnmALymmG7td0hqkzT6XZc55wAQQA3pYQ2M2+0KZyp7VHw2u+FeGm81n/r3Yr7moNZ3+02xZR/V0PF9ppryYo+/T6cSNeDMNgfgNcUca39Q0u+PbwoHAAieDctu0+54PvkIZ3K6++rKXqR6aTd8Nqbb/Z5pHFoxX3NQ67v9ptiyj2ro+F6KmnIvGK1rP/NSSj0nvqEXf5HTR7Z8hR10AMYUk5w/T2IOAMEXi8QqWmM+kZd2w2cyPumuP/5zNb/1VZPufs80Dq2Yrzmo9d1+U2zZRzV0fC9FTblpyWRKz//8/+l0ztJA+v/pil/9sCzL0nF20AEYVExy/qxt21+W9KSksbN0juN8vmxRAQDgYeOT7rPp18na8Yh+49d/6bzd76DOA/eymU4rzFWxZR/V0PG9FDXlprW1H1Jk0X06eyatMy/10RkegCcUk5xHJPVLeuO4x1xJJOcAgKo0Pum+IBLVqV96o/542dvPex714pU302mFuSq27KMaOr6XoqbctNEj7T0nviErdGFB7wc6wwMwpZhu7e+pRCAAAPhFsUk39eKVV67TCsWWfQS14/tMHdr9ZnRU2wUXXKLYy/+HfvHzL+qCCy6Rhh19+qEW0+EBqFJTJue2bf+D4zirbNv+qfI75QUcx7mirJEBAOBRxSbd1ItX3kw3Tortuo5CM3Vo95vRUW3//fNf6IILb9IrL3unXNfVZU1pmsEBMGa6nfP3jfz/f0r67wrEAgCAL5B0e9dMN06K7bqOQkHp0D5qdFRbftZ5eeepA0CxpkzOHcf5xcgPP+84zq9WKB4AAIA5m+nGSbFd11EoCB3aJ1OJeeoAUKxiGsL9h23brZL+TdLQ6IOO4xwvW1QAAABlUGzXdRQKQof2ifK75ofyu+aRDPPNARhXTHL+uyP/jedKouYcAAD4SrFd11EoCB3aJ2prP6TjPS2yLEsDzDcH4AHFdGt/VSUCAQAA05tshrcrlWWud1AV23Ud5wtax/bRcWoS880BeMN03dpfKemzkl4j6Z8l3e84TqpSgQEAgEKTzfCWVJK53ulkn46MzueOLNLSjdsUiTWW+kuAjwWtY/voODXmmwPwium6oPyNpB9K+hNJtZL+V0UiAgAAk5pshnep5nofad+iO3qe0eqzz+uO3md0pH1LyeJGMAStY/v6O65S+uQu9b4QV/rEX2j9H1xpOiQAVW66Y+2LHce5XpJs2/4nSUcrExIAAJjMZDO8Xdeddq53sSKpEwWJVyR1opShw6fGH2U/+ZPnlFv4RoUuiQaiY/tff+5ZRRZ+eOzvzl9/rkM7tjabDgtAFZsuOX9p9AeO45yxbfulaZ4LAADKbKoZ3tPN9S5WOrJIbm9iLFFJRxeVMnT41Pij7O4VK/Wyg5/Swit+xfcd25PJlJ799xPSgv06e6ZfTa+4gZpzAMYV0619lFu2KAAAKKOg1FNPNcN7LjXmEy3duE37Rv+Moou09J5t835N+N/Eo+wLr/gVPXH33G4AeUlb+yE1LfnQ2M2oXxz/gq64krF6AMyaLjn/Ndu2fzLu54tHfm5Jch3HYZQaAMAXRuupLcuS25vQvvYtWrX1M6bD8pRIrJE/E5xnsXUq3/xtJIn1+1H2URM7tdfVntame643HBWAajddcv7aikUBAPC9dKpPRzrbFMmllLaiWtqySZGoN3anqacG5mZnywpZnV1K5Op9f5R9vImd2n/z1y5ULBY1HRaAKjdlcu44zrFKBgIA8LcjnW264/KTIxe7J7Vz+x/o9gc+54kEnXpqYG5i0Zivx6VNZdPGa9XW3qG+VIMao/3adM9y0yEBwKxqzgEAmFIklyrYnf6Nl53Vkc42rbprp+HIqKeGGUHpdRBEsVhUO7auNh0GABQgOQcAlETaisp1T47tTp86PaxILmU6LEnUU8MMeh0AAGaD5BwAUBJLWzZp5/Y/0G+87KxOnR7Wyt9YqK/1UMOJ6kWvAwDAbJCcAwBKIhJt1O0PfG6sKdzXeqJaumaT6bAAY+h14H3JZEpt7YfyteeRjDZtvJbGcACMITkHAJRMJNroiRpzoFjJdFK7D3cpEw6pIT2sDctuUywSK8lrL924TX/18fs1lPhPPVcTUeqXfk1vTiUVi5bm9TF/be2HdLynRZZlaaDXVVt7B7XoAIwhOQcAAFVr9+Eu9bdepZBlacB1tTvepc03ryvJa0dijfrn1y3Vs3+6fWz3fHv3fn3y9neV5PUxfxPnnfelGgxHBKCahUwHAAAAYEomHCpIzjLh0l4anayrLXj9k3W1JX19zE9jJCPXdSVJruuqMdpvOCIA1YzkHAAAVK2G9HBBchbOy9KAdgAAIABJREFU5Er6+pcODhW8/sKhbElfH/OzaeO1uqypQxdf8IQua+pg3jkAo6zRfzA8zu3p4U4mKqupqUGsO1Qa6w4mVPO6G19zHs7kdPfVq0tWcy5JyVRS2w/s18m6Wi0cyuqB62+i5nxENa87mMO6gwlNTQ1WMc8jOQemwDdvmMC6gwmsO5jAuoMJrDuYUGxyzrF2AAAAAAAMo1s7AAAAAoG55QD8jOQcAACDkn0p7b3vaWWPhVXTnNb6XcsVJZkA5oS55QD8jOQcAACD9t73tGofb1WdLLlHXe1RXPc+dqvpsABfYm45AD8jOQcAwKDssbDqNJJMyFL2WNhwRGakk3060r5FkdQJpSOLtHTjNkVijabDgs80RjIa6HVlWRZzywH4Dg3hAAAwqKY5LVcjc7DlqrY5YzgiM460b9EdPc9o9dnndUfvMzrSvsV0SPAh5pYD8DN2zgEAMGj9ruXao7iyx8Kqbc5o3a5rTIdkRCR1ouA4ciR1wnBE8KNYLEqNOQDfIjkHAMCgaCxKjbmkdGSR3N7E2HHkdHSR6ZDmhWP6AIDZ4lg7AAAwbunGbdrXdJW6LlisfU1Xaek920yHNC8c0wcAzBY75wAAwLhIrFGrtn7GdBglwzF9AMBssXMOAABQYunIIrnuSKO/ABzTBwCUHzvnAAAAJbZ04zbtG605jy7y/TF9AED5kZwDAACUWNCO6QMAyo9j7QAAAAAAGEZyDgAAAACAYRxrBwDAh5ijHUx9qaQeOrBfJ+tqdengkB5cuUqxaMx0WACACiA5BwDAkPkk2KNztC3Lktub0L72LdQ4B8BDB/br2RveIsuylHBdbe/er83X30TCDgBVgGPtAAAYMppgrz77vO7ofUZH2rcU/XuZox1MJ+tqCz7Xk3W1Ywn789cs03dvvF7bD+w3HCUAoBxIzgEAMGQ+CTZztIPp0sGhgs914VB20oQdABA8HGsHAKCMUumkOg7HNRzOKZQOae2yVkUj+SPJ6cgiub2J/NH0WSbYzNEOpgdXrtL27vwR9oVDWT1w/U366Df+QQnXHVsnC4eypsMEAJSBNXp31uPcnp5+0zGgyjQ1NYh1h0pj3QXPw1//tJa0No8lVon4Mb3/5g9ImlBzPpJgm2jqxrrztmQqqe0HChP2WDTm++ZxrDuYwLqDCU1NDVYxz2PnHACAMhoO5wqOJA+Hc2O/Fok10sQNM4pFY/rk7e867/HJmsdN9jxgvpJ9Ke2972llj4VV05zW+l3LFY1FTYcFBA7JOQAAZRRKh+SOO5K8IEO7F5QGteiolL33Pa3ax1tVJ0vuUVd7FNe9j91qOiwgcEjOAQAoo7XLWtURz9ecL8iE1HJ1q+mQ5mW6GnpU1qWDQ9SioyKyx8Kq08iNIFnKHgsbjggIJpJzAADKKBqJjdWYB0HH4XhBDX1HPB6or89rpqsrn6x5HFAONc1puUddWbLkylVtc8Z0SEAgkZwDAICiTVdDj9Kbrq58qlp0oNTW71quPYoreyys2uaM1u26puDXqUkHSoPkHAAAFI0a+sqirhxeEI1Fp60xpyYdKA2ScwAAULSg1dB7HXXl8ANq0oHSIDkHAKCMkumkdh/uUiYcUkN6WBuW3aaYjxuoBa2G3uuoK4cfUJMOlAbJOQAAZbT7cJf6W69SyLI04LraHe/S5pvXmQ4LPkFdOfxgppp0AMUhOQcAoIwy4ZBC42qGM2FqtL0sCI2tpuvwDpTDTDXpAIpDcg4AQBk1pIc1MK5mOJyhu7mXBaGx1XQd3gEA3kVyDgBAGW1Ydpt2x/M15+FMTndfvdp0SJhGEBpb0eEdAPyJ5BwYMfEo45/ufaukBabDAqpKKtWn7gOPqqYuq+xgrW5ceaeiPj+OG4vEqDH3ES81tkon+3SkfYsiqRNKRxZp6cZtisQaZ/x9dHgHAH+yXNc1HUMx3J6eftMxIOA+8b6vqvbx1rELMvd/fkEbPrvKdFioMk1NDfLy97u5JgvF6vzix7T8hovGkopD3S9pze33l+z1MTmvr7tKSiVT2vPhpwsaW5mqOf+HrX+sO3qeGfv7sK/pKq3a+pkZf18yldT2A4Ud3r1Yc866Cyav921g3cGEpqYGq5jnsXMOjJh4lHHgp5cYjgjwniPtW84lC70J7WvfUlSyUKyauqwsq0ZS/jhuTR07fpWWSifVcTg/xzyUDmntslZFfTz6bba81NgqkjpRcDw9kjpR1O+jwztMCkLfBsAUknNgxMSjjBe/asB0SIDnzDVZKFZ2sFbuuOO4p4fmXitb7l3+oOo4HNeS1uaxz6AjHmeuuSHpyCK5vYmxzyIdXWQ6JGBGQejbAJhCcg6MmDij876/vEVnh01HBT/pSyW1ufOgErl6LbZOaWfLCk8eJZ2PcicLN668U93dj6imLqvTQ7W64fo75/xa5d7l96vJjpw2NTWM/fpwOFdwA2Y4THd5U379PR/Sxo/eoyW5QSVCdWq940OmQwJm5KW+DYDfkJwDIyYeZYw1UpOE2dnceVBPXb5almXpOdeV1dmlh+96h+mwSmrpxm3aN7obHV2kpfdsK+nrR6OxktWYl3uX368mO3L6519799ivh9KhgtMLCzLMZTfl0//6L3r2U3899ln0dT+pT17+KtNhAdOauNmxbtc1pkMCfIPkHABKJJGrL0gGE7l6wxGVXiTW6JvdZ44ET26mI6drl7WqI56vOV+QCanl6lYTYUKMRIM/ealvA+A3JOcAUCKLrVP5HfORZHBJaNB0SL4235rxcu/y+9VMR06jkRg15kWoREdqRqIBQHVhlBowBUZtYLaSqaQ+MlJzviQ0qB1rrpt1zTnr7py5jpHC9CYbFfaa1/4S626WJo7fzL619B2p/TISba74fgcTWHcwgVFqAFBhsWgscDXmJlEzXh5BP3JaqRnLpe5I3ZdK6qGRRPzSwSE9uHIVI9EAoMqQnKOqVOqiDcD8UTOOuajUjOVSd6R+6MB+PXvDW/L9KlxX27v3k5gDQJUhOUdVqdRFG4D5o2a88lLppDoO55vBhdIhrV3WqmjEX8eoKzVjudQdqWn+BgAgOUdVme6ibeKu+p/ufaukBYYiRamlUn3qPvCoauqyyg7W6saVdyoaoNrNIPJTZ3ivmO/poI7DcS1pbR47rdARj/uuOVylZiyXujyA5m8AAGPJuW3bt0p6u+M4a03FgOoz3UXb3vuelh6/WQl9QxcejWnd6/5Sf/FP7+LYe0B0H3hUy2+4SJZVI9d11d39SMnmaQNeMd/TQcPhXMHu7XA4V65Qy8avM5YfXLlK27sLm78BAKqLkeTctu1PSXqLpKMm3h/Va7qLtuyxsBL6hn5d78wn74mbtefDHHsPipq6rCyrRlI+6aipY1cKwTPfI92hdEjuuN3bBZlQOcIsK782vKP5G/yEHj5AeZjaOf8XSV+V9EeG3h9VarqLtprmtC48GpNVgVpFVF52sLYg6Tg9RD1ntZrv/HQvm++R7rXLWtURz9ecL8iE1HJ1a5kiBeBnD39wv37eHVaNFuj00Qv0v/q/qnBDlGQdmKeyJue2bb9X0gcluZKskf+/x3Gcv7dte1k53xuYrfW7lutPvvN5uS/cXPZaRVTejSvvVHf3I6qpy+r0UK1uuP5O0yHBkCPtW87NT+9NaF/7lsDUtr/9/iu18zsf04XJJXopltDmP7tlVr8/Gon5rsYcQOX95P/06/X6o7Hrpf99ZKfedOaPabgLzFNZk3PHcfZK2luK12pqaijFywBTampq0N98/2596q4vaOCnl+jiVw3ovr+8RbFG1l4QNDU16DWv2Wk6jKLw/a68Xj7QU1BX/fKBnsD8mX92w/f1uhfuz18wD7n6+ie+oG1f/PWifm9Q/gzgL6w7f7rYaio4aViXK/z52Rdis/5sX+xLautD/6ieFy9WU+OAtj1wkxoby9O4lXUHr/JNt/aenn7TIaAqLNCGz66SlP/G3dPTz9pDRY2uO5RP78VNcoeOjZU49F7SFJg/8/SP6hQbd4Gc+lFdUV8b6w4msO786xW/d0Zu97kSmlzTCbknzv38glcmZ/3ZfmTrEzre0yLLspR63tWfPtChHVtXlzx21h1MKPaGkG+ScwAASiHI89MrNUYMQHW761Mrteeicw12t/zZan155/ymJPSlGgpONfWl2N1G9TGWnDuO8y1J3zL1/gCA6lSu+ele6F5cjjFiXvi6AHjLZA12732seV6v2RjJaKD3XOPWxii726g+luu6pmMohsvxE1Qax55gAuvOvz7xvq+q9vHWsV3r7Fv90xBpunXn568L3sb3O4yXTKbU1n5IfakGNUb7teme5YqV4UYg6w4mNDU1WMU8j2PtAABP8PuIs/nOGPeqoH5dALwlFouWpcYc8JOQ6QAAAJDOjThbffZ53dH7jI60bzEd0qzUNKflKn8aLUj13kH9ugAA85PsS+kT7/uqdrzln9T2vi6lkinTIfkeO+cAAE+IpE4UNAOKpE4Yjmh2ylHv7QV++bpS6aQ6Dsc1HM4plA5p7bJWRSPlGcOE8utLJbW586ASuXottk5pZ8sKudJ5j8WifMaAKXvve1q1j7cy376ESM4BAJ6QjiyS25sYawaUji4yHdKsTNYgKQj88nV1HI5rSWvz2PrpiMf1/ps/YDqsMX2ppB46sF8n62p16eCQHly5isRyGps7D+qpy1fLsiw957qyOrsk6bzHHr7rHYYjBaoXZU+lR3IOAPAEP444S6aT2n24S5lwSA3pYW1Ydpti7NYaMRzOFZy8GA7nDEdU6KED+/XsDW+RZVlKuK62d+/XJ29/l+mwPCuRqy/4PBO5+rEfj/7/p4Ou3v+Xf89OOmAI4ztLj+QcAOAJ5RpxVk67D3epv/UqhSxLA66r3fEubb55nemwPKHSDf5C6ZBc99wYpgUZb7XVOVlXW5BYnqyrNRyRty22TuV3x0c+zyWhQbmuW/BY3ws/139dt5GddMAQv5Q9+QnJOQAAc5QJhxQal3Blwt5KCE0abfBnWZbc3oT2tW8p682Xtcta1RHP15wvyITUcnVr2d5rLi4dHFJiXGK5cChrOiRP29myQlZnlxK5ei0JDWrHmuskqeCxY82vUdKylDuV0tnvHdQhndVdD3+JHXQfKhijFslo08ZryzJGDaXll7InPyE5B4ASm6yREReKwdSQHtbAuIQrnPHWUWqTKt3gLxqJearGfKIHV67S9u58zfnCoaweuP4m0yF5Wiwam3QXfPxjdz38Jf3IdXX2ewd14e/dppxl6SA76J41XQLe1n5Ix3taZFmWBnpdtbV3MFYNVYnkHFUt2ZfS3vueVvZYWDXNaa3ftVxR7tRiniZrZMSFYjBtWHabdsfzNefhTE53X83F5Ci/N/grxmyavMWiMWrMS2x0d/2Qzio3SX06vGE0Kf/e/z2jwexFuvQVV2vgTKQgAe9LNRTczOtLNZgMGTCG5BxVjREQKIepGhkheGKRGDXmU/Bjg7/ZosmbWaO763c9/KX8jvm4+nR4x+iueGyhpajr6hc//6Jeedk7CxLwxkhGA73nPsPGaL/BiAFzSM5R1RgBgXKYrJERUG382OBvtmjy5g1T1afDGybuil9wwSXnJeCbNl6rtvaO/JH3aL823bPcVLiAUSTnqGqMgEA5cKEIVAeavHnDVPXp8IaJu+IadnRZU7ogAY/FotSYA5Is13VNx1AMt6eH4y0ovVQypT0ffrpgBMRozXlTU4NYd6g01h1MYN3NTTKV1PYDhU3eaP5YPNZddShoBDeyK26yEzvrDiY0NTVYxTyP5ByYAt+8YQLrDiaw7mAC6w4msO5gQrHJOQNZAQAAAAAwjJpzAACAWZrNGDUAAIpBcg4AAKaUSifVcTiu4XBOoXRIa5e1KhopbxJq4j1nizFqAIBSIzkHAABT6jgc15LW5rFOyx3xuN5/8wcC956zxRg1AH6W7Etp7335psg1zWmt37V8rCkyzCE5BwAAUxoO5wqS0OFwLpDvOVuMUSuvvlRSmzsPKpGr12LrlHa2rKBsACihvfc9rdrHW1UnS+5RV3sU172P3Wo6rKpHcg4AmLNUqk/dBx5VTV1W2cFa3bjyTkW5gA6UUDokd1wSuiBT/l6yJt5zth5cuUrbuwvHqKF0Nnce1FOXr5ZlWXrOdWV1djHLHCih7LGw6jRyE1SWfvKk1Pa+LnbQDSM5BwDMWfeBR7X8hotkWTVyXVfd3Y9oze33mw6r5JLppHYf7lImHFJDelgblt2mmMdqoMtl7bJWdcTz9d8LMiG1XN0ayPecrVg0VlSNOY3j5iaRqy84PZHI1RuOCAiWmua03KOuLFly5So3dKHqHn8nO+iGkZyj6lFzA8xdTV1WllUjKX8BXVMXzKO9uw93qb/1KoUsSwOuq93xLm2+eZ3psCoiGolVvN7bxHuWC43j5maxdSq/Yz5yemJJaNB0SECgrN+1XHsU10+elHJDF+qXdYMsWcoeC5sOraqRnKPqUXMDnC+d7NOR9i2KpE4oHVmkpRu3KRJrPO952cHaguPHp4eC2RQrEw4pNG4XLxP23jFreBON4+ZmZ8sKWZ1dSuTqtSQ0qB1rrjMdEhAo0VhU9z52q9re16W6x985toNe25wxHVpVIzlH1ZtYc8MdQ0A60r5Fd/Q8k0+6exPa175Fq7Z+5rzn3bjyTnV3P6KauqxOD9XqhuvvNBBt+TWkhzUw7iZEOOO9BmXwJhrHzU0sGqPGHKiA0R307LGwapszWrfrGtMhVTWSc1S9iTU3Ju8YJpMptbUfUl+qQY2RjDZtvFYxjtjDgEjqRMFuXyR1YtLnRaOxQNaYT7Rh2W3aHc/XnIczOd199WrTIcEnaBxXPDq0A5U3uoMObyA5R9Xz0h3DtvZDOt7TIsuyNNDrqq29Qzu2kgSg8tKRRXJ7E2O7fenoItMhGRWLxKqmxhylVWzjONChHQBIzlH1vHTHsC/VULBb2ZdqMBwRqtXSjdu0b7TmPLpIS+/ZZjokAAFHh3YA1Y7kHPCQxkhGA73nahMbo/2mQ0KVisQaJ60xB4ByoUM7gGpHcg54yKaN16qtvSNfcx7t16Z7lpsOKXCoaQQAb6JDO4BqZ7muazqGYrg9PewgorKamhrEugue9//l34/VNLquqxU/81ZNI+sOJrDuYALrDiaw7mBCU1ODVczz2DkHUFWoaQQAwBwm0wBTC5kOAAAqabF1SqMnhqhpBACgskYn05w6e4uO965VW/sh0yEBnsHOOYCqQk0jAADmMJkGmBrJOYCqEovGPFVjDgBANWEyDTA1knMAgGelUn3qPvCoauqyyg7W6saVdypKd30A8C0m05Rfsi+lvfc9reyxsGqa01q/a7mi1PX7Ask5AMCzug88quU3XCTLqpHruurufkRrbr/fdFgAgDmKxaLasXW16TACbe99T6v28VbVyZJ71NUexXXvY7eaDgtFIDkHAHhWTV1WllUjKV+bWFOXNRwRgOnQiRswL3ssrDqN1PXLUvZY2HBEKBbJOQDAs7KDtXLdc7WJp4dqTYcEeJYXEuPRTtyWZWmg11Vbewe7pECF1TSn5R51ZcmSK1e1zRnTIaFIJOcAAM+6ceWd6u5+RDV1WZ0eqtUN199pOiTAs7yQGNOJGzBv/a7l2qO4ssfCqm3OaN2ua0yHhCKRnAMAPCsajVFjDhTJC4lxNXTi7ksltbnzoBK5ei22TmlnywrFaFQJD4nGotSY+xTJOQAAQAB4ITGuhk7cmzsP6qnLV8uyLD3nurI6uxjRCaAkSM4BAAACwAuJcTV04k7k6gtOKCRy9YYjAhAUJOcAAAABUA2JsRcstk7ld8xHTigsCQ2aDglAQJCcAwAAoGy80EV+PibWmH/4pt+R9Y9dSuTqtSQ0qB1rrjMdIoCAIDkHAABA2Xihi/x8nFdj/o/UmAMoD5JzAAAAlI0XusjPRzE15nRwh1cl+1Lae9/Tyh4Lq6Y5rfW7livqo5Mr1YbkHAAAAGXjhS7y8zGxxvzkT36oW3arIAmngzu8au99T6v28VbVyZJ71NUexRmz5mEk5wAAACgbL3SRn4+dLStkdeZrzE/+5Id68Y3vUfKSaEESTgd3eNXAj+tVp5G1KUsDP2FtehnJOQAAAMrG713kY9HY2C74Lbul5CX5I8Hjk3A6uMOrEn2OXi5Xliy5cvX8iz+SdL3psDAFknMARqVSfeo+8Khq6rLKDtbqxpV3KjrLOj1q/QBgbqhHnZ2pkvDxu+t0cIeXvKLxcv3ghS/oIl2ilzSgRY3NpkPCNEjOgRETR738+UNvFX9Fyq/7wKNafsNFsqwaua6r7u5HtOb2+2f1GtT6AcDkZkq+qUednamS8PG764CXhF99Vgt/8O6xnfPsq+OmQ8I0yDyAERNHvWx56Et68P5bTIcVeDV1WVlWjaT8EcGauuysX4NaPwCY3EzJd/ZYuKAeNXssbCpUXyAJh9+s37VcexRX9lhYtc0Zrdt1jemQMA2Sc2DExFEvPS9ebDii6pAdrJU77ojg6aHaWb8GtX4oRjKd1O7DXcqEQ2pID2vDstsUi1D+gGCbKfmuaU7LPXquHrW2OVPU6048bbZp47WKcRwe8JxoLMppGB8hOQdGTBz10vSyU6ZDqgo3rrxT3d2PqKYuq9NDtbrh+jtn/RrU+qEYuw93qb/1KoUsSwOuq93xLm2+eZ3psICymin5nuuu2sTTZm3tHb5u+gYAXkByDoyYOOpl2+ZbNDxsOqrgi0Zjs64xn4hjhihGJhxSaNzpmEw4ZDgioPxmSr7nuqs28bRZX6ph7Nf8uKtOY9Hy8ONaAEwiOQdGTBz10tjYoJ6efoMRBcNkFzyuxEUQKq4hPayBceUP4UzOdEhA2ZXrSOvE02aN0XP/XvpxV53GouXhx7UAmERyDqCsJrvgkcRFECpuw7LbtDuerzkPZ3K6+2ouEIG5mnjabNM9y8d+bbpdda+isWh5+HEtACaRnAMoq6kueLgIQqXFIjFqzBEIXjgqPPG02XjT7ap7FY1Fy8OPawEwiYI7AGW12Dol13UlaeyCZ7LHAADFGT0qfOrsLTreu1Zt7YdMh1Rg08ZrdVlThy6+4Ald1tRRsKvuVTtbVmjFz7r0Kz/u1oqfddFYtET8uBYAk9g5B1BWU3VSp7t6dUul+tR94FHV1GWVHazVjSvvVJS+A0BRvH5UeLpdda+isWh5+HEtACaRnAMoq6kueLgIqm7dBx7V8hsukmXVyHVddXc/Mu+u/UC14KgwAAQTx9oBABVXU5ct2PmrqcsajgjwD44KA0AwsXMOAKi47GCt3HHNl04P1ZoOCfANjgoDQDCRnAMAKu7GlXequ/sR1dRldXqoVjdcf6fpkAAAAIwiOQcAVFw0GqPGHAAAYByScwBAVUumk9p9uEuZcEgN6WFtWHabYhE6xwMAgMqiIRwAoKrtPtyl/tarFHrblRp49xu0+3CX6ZAAAEAVIjkHAFS1TDhU0Dk+E+afRgAAUHlcgQAAqlpDeliu60qSXNdVOJMzHBEAAKhG1JwDAKrahmW3aXc8X3MezuR099WMqAIAAJVHcg5MIplM6aMfe0K/OFmnxkhGmzZeq1gsajosVFBfKqnNnQeVyNVrsXVKO1tWKBalSVgQxSIxbb55nekwgKIl+1Lae9/Tyh4Lq6Y5rfW7livKv1EA4Hsk58Ak2toP6XhPiyzL0kCvq7b2Du3Yym5aNdnceVBPXb5almXpOdeV1dmlh+96h+mwAEB773tatY+3qk6W3KOu9iiuex+71XRYAIB5ouYcmERfqqGgQVRfqsFwRKi0RK6+YA0kcvWGIwKA/K75z751VpZGvj/JUvZY2HBUAIBSIDkHJtEYyRQ0iGqM9huOCJW22DpVsAaWhAYNRwQA+V3zM6kauRr5/iRXtc0Zw1EBAEqBY+3AJDZtvFafeeRL+ZrzaL823bPcdEiosJ0tK2R1dimRq9eS0KB2rLnOdEgAAiSZTKmt/ZD6Ug1T9jaZrLY8eyys1+j39QN9QRfpEg1Ef6hP7HpnUa8HAPA2a3RnyOPcnh52LlFZTU0NYt2h0lh3MIF1V3kf2do11tvEdV1d1nR+b5NPvO+rqn28VZYsuXKVfWtcrlzVPf7ugsfufezWol7Pa1h3MIF1BxOamhqsYp7HzjkAABMk00ntPpwfr9aQHtaGZbcpFqFbP0qnmN4m2WNh1U2oLb/7i1dqj+LKHgurtjmjdbuuKfr1AADeRnIOAMAEuw93qb/1KoUsSwOuq93xLsatoaQaIxkN9LpjO92T9TapaU7LPeqO7ZLXNmcUjUUn7cxezOsBALyNhnAAAEyQCYcKdiEzYf65RGlt2nitLmvq0MUXPKHLmjom7W3y9vuv1H+88mP6v3Wf19FX7tTb/+z183o9AIC3sXMOAMAEDelhDbjndiHDmZzpkBAwsVh0xprwr3zsu3rdC/fnd86HXH15Z1z3PtY859cDAHgbyTkAABNsWHabdsfzNefhTE53X03Sg8qbrOYcABBcJOcAAEwQi8SoMYdxk9WcAwCCi+QcAADAg9bvWj5pZ3aY15dKanPnQSVy9VpsndLOlhWKRZnoAGB+SM4BAAA8aKrO7KWSTKbU1n5IfakGNUYy2rTxWsVi0bK9X5Bs7jyopy5fLcuy9Jzryurs0sN3vcN0WAB8juQcCBAutAAAxWprP6TjPS2yLEsDva7a2jtoKlekRK6+YKJDIldvOCIAQcBsGCBARi+0Tp29Rcd716qt/ZDpkAAAHtWXaihIMPtSDYYj8o/F1im5ritJcl1XS0KDhiMCEATsnAMBwoUWAHiDH04yNUYyGug9NzKwMdpvOiTf2NmyQlZnlxK5ei0JDWrHmutMhwQgAEjOgQDhQgsAvMEPR8Y3bbxWbe0d+RsI0X5tume56ZB8IxaNUWMOoORIzoEA4UILALzBDyeZYrGo525xB2nQAAAgAElEQVQYAEA1IzkHAoQLLQDwBk4yAQBmi4ZwAAAAJbZp47W6rKlDF1/whC5r6uAkEwBgRuycA6gKfamkNnceVCJXr8XWKe1sWaFYNGY6LAA+NVPDN04yAQBmi+QcQFXY3HlQT12+WpZl6TnXldXZRTMfoMSq6SaYHxq+AQD8heQcQFVI5OoLmjMlcvWGIwKCp5pugvmh4RsAwF+oOQdQFRZbp+S6riTJdV0tCQ0ajggInmq6CdYYyRR8T6HhGwBgvtg5B1AVdraskNXZpUSuXktCg9qx5jrTIQGBs9g6ld8xH+lQ7rebYDPVkY/H6EoAQKlZo3d9Pc7t6eGONCqrqalBrDtUGusOJpRq3SVTSX1kpOZ89CaYn2rOP7K1a6yO3HVdXdZEHXk58f0OJrDuYEJTU4NVzPPYOQcAACURi8Z8XWNOHTkAwCRqzgEAAEQdOQDALJJzAAAA5evIL2vq0MUXPKHLmjqoIwcAVBTH2gGfmaph0WwaGQGzlexLae99Tyt7LKya5rTW71quKOsLAROLRakxBwAYw8454DNt7Yd0vKdFp87eouO9a9XWfmjax4FS2Hvf06p9vFWxo29T3ePv1p4PP206JAAAgEBh5xzwmakaFtHICOWUPRZWnUbWlyxlj4UNR4Sg6EsltXmkw/ti65R2tqzwVYd3AABKheQc8JnGSEYDvefmCI82LJrqcaAUaprTco+6smTJlava5ozpkKpeUEpZNnce1FOXr5ZlWfkZ6Z1dvu74DgDAXJGcAz6zaeO1amvvyF+QR/vHGhZN9ThQCut3LdcexZU9FlZtc0brdl2jVKpP3QceVU1dVtnBWt248k5F2fGsmNFSFsuyNNDrqq3dnzO5E7n6glM/iVy94YgAADCD5BzwmakaFtHICPMxU6IdjUV172O3Fvyezi9+TMtvuEiWVSPXddXd/YjW3H5/pUOfkVeOTZc6jqCUsiy2TuV3zEdO/SwJDZoOCQAAI0jOAQDqPvDorBPtmrqsLKtGUj45rKnLViLUWfPKselSxxGUUpadLStkdXYpkavXktCgdqy5znRIAAAYQXIOAJhTop0drJU7bsfz9FBtucOcE68cmy5VHKM78MdeVqN07069NneFXnFpzrelLLFojBpzAABEcg4A0NwS7RtX3qnu7kdUU5fV6aFa3XD9nRWIdPa8cmy6VHGM34F3X+PqN3/WpR0lTm69UgoAAEA1ITkHAMwp0Y5GY56sMZ/IK8emSxVHJU4CeKUUAACAalLx5Ny27bCkv5UUlnShpHsdx/l2peMAAJzjl0R7LrxybLpUcVTiJIBXSgEAAKgmJnbOPyTpoOM4n7Zt+7WSOiVdaSAOAAB8pxInAbxSCgAAQDUxkZx/UtLpkR9fKGnIQAwAAPhSJU4CmCoFSCZTams/pL5UgxojGW3aeK1isWhF3hsAANPKmpzbtv1eSR+U5EqyRv7/HsdxnrVte5GkuKQPlDMGAAAwO6ZKAdraD+l4T4ssy9JAr6u29g7t2Lq64nH8//buP8rus64T+PvG0plQktzJMSCiDYjwoKsL+OOISMWmYH/YrbSeFVpk6S+0uC4tkLUWVunRbXdPHdB4WGlhW6p1G8Qf0C6YrUi6WjjyU7uWdX3YH5gugiUlmaS0mbbZfPePe5NO0iSdJjPzzNx5vc7pSe7N9+b7+c75djLv7/N5ngcAWuh1XbfgJy2lfG+SWzOYb/6ns/jIwhcJACyo17z+w9k1ffaB12vGP5IP/M6rGlYEAHOiN5uDWiwI991JPpjkp2ut98z2c9u3PzB/RcFhrFu3yn3HgnPf0cJiue9WnzSVqT2PzXVf/bRdi6Iu5sdiue9YXtx3tLBu3apZHddizvm1ScaSbCql9JJM1VrPbVAHACwqo7i/+JO5po1XnJbJTbcO5pz3H8jGyzcscLUA0M6Ch/Naq/40ADiMUdxf/Mlc08RE/3FzzC0SB8By0WLkHGBREgJobRT3Fz/ea7JIHADLhXAOMCQEcCx27pjKTVfemeltqzO2flcuvW5D+sf4UGcx7C8+l9eTHP817ZhadVC43zE1u3l7ALDUCOcAQ0IAx+KmK+/M+G2vy8r00t3d5cbckre+79iWUmm1v/hMc3k9yfFf09o1u/ON+x8L92v7FnICYDQJ5wBDQgBHc6SFzaa3rc7K4Q4pvfQyvW31MZ+j1f7iMz3Z63mikfbjvSaLxAGwXAjnAENCAEdzpIXNxtbvSnd3l1566dJlfP3u1qUelyd7PXM90n6owy0SBwCjSDgHGBICOJojLWx26XUbcmNuyfS21RlfvzuXXHfqcZ+r5eKEM69nxbfcn32PPJprfvzjR5x/PpedA09krufDA8BiIpwDjKjZ7i89intrz4cjLWzWn+jP6Uhx0nZxwpnX8843fCjjt10yGEU/wqj4QnYOzPcoPQC0JJwDjKhf/N0/yZ8/7zUH2rAf/d0P5D++6bWPO24U99aeDwu5WNtiWZxwNqPi89E5cDz1AMBSJZwDjKjP7ugOCnif3dEd9rhR3Ft7PizkYm2LZXHC2YyKz0fnwPHUAwBLlXAOMKL27b4/3Yw27H0P3H/Y4xbD3toc7HgXJ5yrOesLOSq+FOsBgLnU67rDj6QsMt327bY0YmGtW7cq7jsW2lzedxe/8+Z8fNfKrFj5tOzb8428oj+dG9/y+scdt3NqZ94+nHO+v13bnPOl7e1X//GBOetd1+XkdUefs+77HS2472jBfUcL69at6s3mOCPnACPqnZf85DB0J9/WX5Frzj/nsMcthr21mVuLZc46ADB7wjnAiBK6l6/FMmcdAJg94RwAjmCpbjN3vHPWAYCFJ5wDwBHM3Gbub78xlb/6tZvyjO94waIP6hMT/QXbFx0AmBvCOcCImauVujl4m7m99/xZdrziiuy0HzwAMA+Ec4ARM7lp64GVur9xf5fJTUdfqZsjm7nNXMbmbj/4pdouDwDMH+EcYMRYqXvuXHvBK9Pb/Mf58r6n5r6v/112dGfOyX7wM9vljcIDAIlwDjByrNQ9d2aueL9z6qV5+zCo798P/ljNbJc/3lF4AGA0COcADR3a3vzeN52X4/3WbKXu+TGXW9PNbJc/3lF4AGA09Lqua13DbHTbtxv5YWGtW7cq7jvm28+/5w8OtDd3XZezv3pbfuNi88NH3c6pnXn78KHM/lH4lnPOfb+jBfcdLbjvaGHdulW92Rxn5BygoUPbm7c9qr15OZjLUXgAYDSsaF0AwHL2rN6D2d/B1HVd1j9FezMAwHJk5BygoZmrgX/biofyW//q3Py/va2rAgBgoQnnAA0d2t68dsJcOACA5Ug4B4AFsnPnVCY3bR2spL9mdzZecVomJvqtywIAFgFzzgFggUxu2pp7t1+QB/eek3vvf20mN21tXRIAsEgI5wCwQHZMrTpodf4dU6saVwQALBbCOQAskLVrdh+0Ov/avvUFAIAB4RwAFsjGK07LyetuzUkn3J6T192ajZdvaF0SALBIWBAOOGBqake23HFDxlZOZ/qh8Zx1xmXp9ydalwUjY2Kin2uuPq91GQDAImTkHDhgyx03ZMOZJ+Zlp67JaWedmC13XN+6JAAAWBaEc+CAsZXTBy1WNbZyunFFAACwPGhrBw6Yfmg8Xdel1+ul67o8vGe8dUmMMHt+AwA8xsg5cMBZZ1yWrVseySfu3JWtWx7Jmadf1rokRpg9vwEAHmPkHDig35/I+a++qnUZLBP2/AYAeIyRcwCasOc3AMBjhHMAmrDnNwDAY7S1A9CEPb8BAB5j5BwAAAAaE84BAACgMeEcAAAAGhPOAQAAoDHhHAAAABoTzgEAAKAx4RwAAAAaE84BAACgMeEcAAAAGjuhdQEALD47d05lctPW7JhalbVrdmfjFadlYqLfuiwAgJFl5ByAx5nctDX3br8gD+49J/fe/9pMbtrauiQAgJEmnAPwODumVqXX6yVJer1edkytalwRAMBoE84BeJy1a3an67okSdd1Wdt/oHFFAACjzZxzYEmamtqRLXfckLGV05l+aDxnnXFZ+v2J1mWNjI1XnJbJTbcO5pz3H8jGyze0LgkAYKQJ58CStOWOG7LhzBPT642l67ps2XJ9zn/1Va3LGhkTE/1cc/V5rcsAAFg2tLUDS9LYyumD5kSPrZxuXBEAABw74RxYkqYfGj9oTvTDe8YbVwQAAMdOWzuwJJ11xmXZsuX6jK2czsN7xnPm6Ze1LgkAAI6ZcA4sSf3+hDnmAACMDG3tAAAA0JiRc4ARsXPnVCY3bR1sf7ZmdzZecVomJvqtywIAYBaMnAOMiMlNW3Pv9gvy4N5zcu/9r83kpq2tSwIAYJaEc4ARsWNq1UHby+2YWtW4IgAAZks4BxgRa9fsPmh7ubX9BxpXBADAbAnnACNi4xWn5eR1t+akE27PyetuzcbLN7QuCQCAWbIgHMCImJjo55qrz2tdBgAAx8DIOQAAADQmnAMAAEBj2tphidk1tSN3bZ7Mmn1T2dXr55QLNmZNf23rsgAAgONg5ByWmLs2T+bCZ9+X8577SC58zn25a/Nk65IAAIDjJJzDErNm39RBe1mv2TfVuCIAAOB4CeewxOzq9Q/ay3rXin7jigAAgONlzjksMadcsDE3759zvqKfU87f2LokeEI7d05lctPW7JhalbVrdmfjFadlYsKDJQCA/YRzWGLW9Nfm7Dde27oMeFImN23NvdsvSK/Xyzfu7zK56VZ7sgMAzCCcw4iyqjuLyY6pVQetlbBjalXjigAAFhdzzmFEWdWdxWTtmt0HrZWwtv9A44oAABYX4RxGlFXdWUw2XnFaTl53a0464facvO7WbLx8Q+uSAAAWFW3tMKIGq7rfl16vZ1V3mpuY6JtjDgBwFMI5jCirugMAwNIhnMOIsqo7AAAsHeacAwAAQGPCOQAAADQmnAMAAEBjwjkAAAA0JpwDAABAY1ZrhyVs19SO3LV/u7ReP6dcsDFr+mtblwUAADxJRs5hCbtr82QufPZ9Oe+5j+TC59yXuzZPti4JAAA4BsI5LGFr9k2l1+slSXq9Xtbsm2pcEQAAcCy0tcMScmgb+yN7n5quezi9Xi9d12XXin7rEgEAgGMgnMMSsr+NfRDG78tv/481ufnvnzEI6yv6OeX8ja1LBAAAjoFwDkvA/hHzFf94dzZ/9dGc9cJnpn/SiXnm2HROeeO7WpcHAAAcJ+EcloADI+bP+dZ0XZcPfOr/5jUv+XZt7AAAMCIsCAdLwKELvz2SE3Lz3z9DGzsAAIwII+ewBOzq9dN19x1Y+G3ft7woZ7/x2tZlAQAAc0Q4hyXglAs25ub9q7Rb+A0AAEaOcA5LwJr+WiPlAAAwwsw5BwAAgMaEcwAAAGhMOAcAAIDGzDkHMjW1I1vuuCFjK6cz/dB4zjrjsvT7E63LAgCAZUM4h0Vm19SO3LV/ZfZeP6dcsDFr+mvn9Zxb7rghG848Mb3eWLquy5Yt1+f8V181r+cEAAAeo60dFpm7Nk/mwmffl/Oe+0gufM59uWvz5Lyfc2zldHq9XpKk1+tlbOX0vJ8TAAB4jHAOi8yafVMHBeU1+6bm/ZzTD42n67okSdd1eXjP+LyfEwAAeIy2dlhkdvX66br70uv10nVddq3oz/s5zzrjsmzZcn3GVk7n4T3jOfP0y+b9nAAAwGOEc1hkTrlgY27eP+d8RT+nnL9x3s/Z70+YYw4AAA0J57DIrOmvzdlvvLZ1GQAAwAIy5xwAAAAaE84BAACgMeEcAAAAGhPOAQAAoDHhHAAAABpb8NXaSylPTXJrkokkDyd5fa31qwtdBzB3pqZ2ZMsdN2Rs5XSmHxrPWWdcln5/onVZAACwZLQYOX9Dks/VWl+e5D8lubJBDcAc2nLHDdlw5ol52alrctpZJ2bLHde3LgkAAJaUBQ/ntdZNSa4Zvjw5yc6FrgGYW2Mrp9Pr9ZIkvV4vYyunG1cEAABLy7y2tZdSLk7y5iRdkt7w14tqrZ8vpXw8yfckeeV81gDMv+mHxtN1XXq9Xrquy8N7xluXBAAAS0qv67pmJy+llCQfrbV+5xMc2q5I4Ant3LkzH/yj38wJJz6YvY+clJ/+qSsyMWHOOQAAZDBQ/YRaLAj3S0m+XGv9vSQPJtk7m89t3/7AvNYFh1q3bpX7btZOyHk/ufHAq717/T97rNx3tOC+owX3HS2472hh3bpVszpuwcN5kpuS/E4p5ZIM5rxf1KAGAAAAWDQWPJzXWr+W5MyFPi8AAAAsVi22UgMAAABmEM4BAACgMeEcAAAAGhPOAQAAoDHhHAAAABoTzgEAAKAx4RwAAAAaE84BAACgMeEcAAAAGhPOAQAAoDHhHAAAABoTzgEAAKAx4RwAAAAaE84BAACgMeEcAAAAGhPOAQAAoDHhHAAAABoTzgEAAKAx4RwAAAAaE84BAACgMeEcAAAAGhPOAQAAoDHhHAAAABoTzgEAAKAx4RwAAAAaE84BAACgMeEcAAAAGhPOAQAAoDHhHAAAABoTzgEAAKAx4RwAAAAaE84BAACgMeEcAAAAGhPOAQAAoLETWhcAAEeyc8dUbrryzkxvW52x9bty6XUb0p/oty4LAGDOCecALFo3XXlnxm97XVaml+7uLjfmlrz1fee2LgsAYM5pawdg0Zretjq99JIkvfQyvW1144oAAOaHcA7AojW2fle6dEmSLl3G1+9uXBEAwPzQ1g7AgpvtXPJLr9uQG3NLpretzvj63bnkulMbVAsAMP+EcwAW3Gznkvcn+uaYAwDLgrZ2ABacueQAAAcTzgFYcOaSAwAcTFs7AAvOXHIAgIMJ5wAsOHPJAQAOpq0dAAAAGhPOAQAAoDHhHAAAABoz5xwAmJWdO6Zy05V3Znrb6oyt35VLr9uQ/kS/dVkAMBKEcwBgVm668s6M3/a6rEwv3d1dbswtFvYDgDmirR0AmJXpbavTSy9J0ksv09tWN64IAEaHkXMAliUt2k/e2Ppd6e7u0ksvXbqMr9/duiQAGBnCOQDL0ii3aM/Xg4dLr9uQG3NLpretzvj63bnkulPnoFoAIBHOAVimpretzsoRbdGerwcP/Yn+yDzAAIDFxpxzAJalsfW70qVLkpFr0TY3HACWHiPnACxLo9yibW44ACw9wjkAy9Iot2iP8oMHABhVwjkAjJhRfvAAAKPKnHMAAABoTDgHAACAxoRzAAAAaEw4BwAAgMaEcwAAAGhMOAcAAIDGhHMAAABoTDgHAACAxk5oXQAALGY7d0zlpivvzPS21RlbvyuXXrch/Yl+67IAgBEjnAPAUdx05Z0Zv+11WZleuru73Jhb8tb3ndu6LABgxGhrB4CjmN62Or30kiS99DK9bXXjigCAUSScA8BRjK3flS5dkqRLl/H1uxtXBACMIm3tAHAUl163ITfmlkxvW53x9btzyXWnti4JABhBwjkAHEV/om+OOQAw77S1AwAAQGPCOQAAADQmnAMAAEBjwjkAAAA0JpwDAABAY8I5AAAANCacAwAAQGPCOQAAADQmnAMAAEBjwjkAAAA0JpwDAABAY8I5AAAANCacAwAAQGPCOQAAADQmnAMAAEBjwjkAAAA0JpwDAABAY8I5AAAANCacAwAAQGPCOQAAADQmnAMAAEBjwjkAAAA0JpwDAABAY8I5AAAANCacAwAAQGPCOQAAADQmnAMAAEBjwjkAAAA0JpwDAABAY8I5AAAANCacAwAAQGPCOQAAADQmnAMAAEBjwjkAAAA0JpwDAABAY8I5AAAANCacAwAAQGPCOQAAADQmnAMAAEBjwjkAAAA0dkKrE5dSXpDkU0meXmt9pFUdAAAA0FqTkfNSyqokk0mmW5wfAAAAFpNWbe3vTXJVkocanR8AAAAWjXltay+lXJzkzUm6GW/fm2RzrfWeUkpvPs8PAAAAS0Gv67onPmoOlVK+mOTLSXpJXpLk07XWH1vQIgAAAGARWfBwPlMp5UtJnl9rfbRZEQAAANBY663UugxG0AEAAGDZajpyDgAAALQfOQcAAIBlTzgHAACAxoRzAAAAaGxe9zmfK6WUFUneleT7k4wlubrW+idtq2K5KKW8IMmnkjy91vpI63oYbaWU1Ul+L8nqJE9J8tZa66faVsWoKqX0kvx2khcmmU5yaa31/7StilFXSjkhyU1Jnp3kxCTX1Fr/c9OiWDZKKU9P8rkkr6i1frF1PYy+UsovJTkng5/rfrvW+v4jHbtURs5fl+SEWuspSV6V5Dsb18MyUUpZlWQygx9aYSG8Jcmf1Vp/LMlFSf5D23IYca9KMlZrfWmSqzJ4EA7z7WeS3F9r/dEkZyZ5d+N6WCaGD4auT/JQ61pYHkopL0/yw8N/Z38sybcf7filEs5PT/KVUspHkrw3iaerLJT3ZvADq2/iLJR3Jblh+PunJNnTsBZG38uS/JckqbV+OskPtC2HZeKDSX55+PsVSR5tWAvLy2SS9yT5SutCWDZOT/KFUsqHk9ye5CNHO3jRtbWXUi5O8uYM9kDfb3uSPbXWs0spP5rk5iQvb1AeI+oI9929STbXWu8Ztn7CnDrkvusNf72o1vr5Usq3JLklyZsalsjoW51k14zXe0spK2qt+1oVxOirtT6UHOhO+4Mkb29bEctBKeXCJF+rtX6slPK21vWwbHxzkpOTnJ3kOzII6C840sFLYp/zUsrmJB+stX5o+PqrtdZnNi6LEVdK+WKSL2cQml6S5NPDVmOYV6WU701yawbzzf+0dT2MrlLKO5P8Za31D4ev7621nty4LJaBUsq3J/njJO+utf5O63oYfaWUP0+y/8Hji5LUJOfUWr/WripGXSnl32XwUOg3hq/vzmC9g/sPd/yiGzk/gk8kOSvJh0opL0yyrXE9LAO11ufv/30p5UtJXtmwHJaJUsp3Z9Dy+dO11nta18PI+2QGT/P/sJTykiTuOeZdKeUZSe5I8i9rrXe2roflodZ6oOu2lHJnkp8TzFkAn8igC/I3SinfmuSpSb5+pIOXSjh/X5L3lFL+cvj6spbFsCztbzuG+XZtBrtSbBpOp5iqtZ7buCZG14eSvLKU8snh64taFsOycVWSfpJfLqX8Sgb/xp5Za324bVksI4u/dZiRUGv9aCnllFLKZzLIEj9faz3i/bck2toBAABglC2V1doBAABgZAnnAAAA0JhwDgAAAI0J5wAAANCYcA4AAACNCecAAADQ2FLZ5xwAmimlrE/yxST/ffjWiUn+IclFtdavHHLsM5O8r9Z69jGc569qrd93DJ97eZKra62nHubPfiKDfaVPSvJNST6c5B1H22d1sSulvCHJ7lrr7x/hz1+Z5Mpa6ysWtjIAOHZGzgFgdv6h1vp9w/++J8nnk7z70INqrV89lmA+/OyTDuYzPC5sl1LOSPJbSV5fa31xkh9M8sIkVx/HeRaDlyYZO/TNUkqvlPLWJJvjZxwAlhgj5wBwbP4iyT9LklLKl5J8OoPg+y+SfLDW+pxSyvuT7Ery/UmeleRXa603l1ImktyY5AVJppO8pdb6X0sp+2qtK0op70jy/CTPTbI2yXtrrZOllFXDzz0rybcm+Yta6+uPUuPbMhhR/99JUmt9uJTyxuF5U0p5XpL3Ds/xjSRvqrV+flj3g0lelmRNkjcneV2Sf5rkw7XWf11KeX2S84affXqSj9Ra3zr8e9+W5LVJ9ib50yS/mOTkJB9K8oUkL07yj0n+ea11qpRyepJfzeDnki8leUOtdefw63pLktOTPHX4tV2b5Jwkp5ZSvlpr/diM6/2uJCXJpUnedJSvCwAsOp4qA8CTVEp5SpJXJ/nEjLc/Wmv9riRfy8Gj2N9Waz0lg0A5OXzv3yb5n7XW784gcF4zfH/m5/5JklOT/ECSnyulvCjJTyT561rrj2QQ3l9aSnnxUUp9cZLPzHyj1vqVWuvW4cvfS/KbtdYXJnlLkj8aXluSPLPW+qIk70jy/iQ/O/z7fnb4kCDD2s4d1vqSUsqrSilnJjl7eOyLkzwvyWXD41+YZLLW+r0ZPLR4bSnlm5P8+yQ/Xmv9/gzC/HUzSt5ea/2hJDckeVut9eNJbk/yK4cE89Ra/7bW+rNJdh7lawIAi5KRcwCYnWeVUv4qSS+DOeefyWAu936fOeynBmEztdYvDEfMk+RHk5y///0kP3KYz22ute5JsqeUcnuSDbXWd5VSfrCUcnkGo8RrkzztKDXvG9b7OKWUk5I8t9Z627COT5dSvp7ByHOSbBn+ui3JPbXWrw8/9/Uk+6/j9lrr/cP3P5DktAw6ATbXWh8Zvn9TBg8g/iTJfbXWvxl+9gvD+n8og1H1O0spvQwGDr4+o9Q7Zhx/7lGuFQCWNOEcAGbnH55gTvieI7w/fZj3Hp35opRSMlhwbqa9M36/IsneUsovJPmpDEaRP5bke3KE8D302QxGt/9uxrmel+TfJPmFPL6DbkUe+9ngkSPUcrQaHz1MPb0Zf+fMr0U3/LNvSnJXrfVVw/pOTLJqxnHThxwPACNJWzsAzM5cBMP9f8dfJHlNkpRSXpBky3D19JnnOLeU8pThaPvZGYzAvzLJDbXWDwyPfVEG4fZIfj3JO0op3zk819OSvCvJ39daH0jyv0op+0PxS5I8I4MR6tlcQ5KcWUpZVUoZz6ATYEuSO5OcX0oZL6WckOSiJFsP89n9Pp3kh4cPDZJBG/2vP0ENe5M85QmOAYAlRTgHgNk52tZjR/qzQ9/f//odSZ5fSrk7gwXPfuYwx+/JYE77J5NcW2v9uyS/meTqUsrnMlgp/pNJnnOkomqtdyR5e5LfL6X8dZJPJflsrfUdw0N+JsnlpZS/yWBV93NrrXufxLV+LYN29b9Oclut9WO11o8m+UiSzyW5J4MF3t59mM/ur/G+JBcn+WAp5b9l8MDhLUc6fujPklxVSjnvKHUCwJLS67olu80pAIyk4WrtXa31V1vXciTD1U20t9AAAABGSURBVNpfXmu9uHUtADAKjJwDAABAY0bOAQAAoDEj5wAAANCYcA4AAACNCecAAADQmHAOAAAAjQnnAAAA0JhwDgAAAI39f+wmrsV1XuAIAAAAAElFTkSuQmC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9" name="AutoShape 12" descr="data:image/png;base64,iVBORw0KGgoAAAANSUhEUgAAA+cAAAPmCAYAAACGou4ZAAAABHNCSVQICAgIfAhkiAAAAAlwSFlzAAALEgAACxIB0t1+/AAAIABJREFUeJzs3Xt8XGd17//vHjmaUWJp71EyiSAJthNAcOjphZjLaTMWSU6JLRwa7LSplSovkXBREif2IeISCCimwQGq8kMENTJXteJlQSnizqCe84MXUumBYg6XU6CiAXIxQYoUaW/ZkUa2Nfv8oYyisS1rrNkzz1w+77+iWPPMkvy8JK+9nrUey/d9AQAAAAAAc0KmAwAAAAAAoNKRnAMAAAAAYBjJOQAAAAAAhpGcAwAAAABgGMk5AAAAAACGkZwDAAAAAGDYOlNv3NjYeKGkQ5L+++jo6C9NxQEAAAAAgGlGKueNjY3rJPVKmjXx/gAAAAAAFBNTx9q7JD0k6QlD7w8AAAAAQNEoeHLe2NjYJunJ0dHR/ynJKvT7AwAAAABQbCzf9wv6ho2Njd+RlHrmwz+UNCrptaOjo0+u9Brf933LIo8HAAAAAJScrJLZgifnyzU2Nn5b0puzGAjnT0wcKURIwJJYrFbsOxQa+w4msO9gAvsOJrDvYEIsVptVcm76KjVzTwYAAAAAACgSxq5Sk6TR0dGrTb4/AAAAAADFwHTlHAAAAACAikdyDgAAAACAYSTnAAAAAAAYRnIOAAAAAIBhJOcAAAAAABhGcg4AAAAAgGEk5wAAAAAAZOlnP/t33XnnmwNf1+g95wAAAAAABC2VSumT7/26Jn8QUZWd1PXveole+JLLcl734MF/0NDQN1RTc24AUWaicg4AAAAAKCuf/cj/1JG/a5b9gx1a/79a9Jm9P1Eqlcp53YsvvlT793cFEOGpSM4BAAAAAGVl6peWInKe/R+/2SjXnc553aamq1RVVZXzOqdDcg4AAAAAKCt1Gxd0TLNLH/uXPi7HiRqMaHX0nAMAAAAAyspNd79avZNf0FOH1qsqOqcb73mRQqHgatO+7we2VhrJOQAAAACgrFRVVemOD16ft/Utywp8TY61AwAAAACQpYaG56i391OBr0tyDgAAAACAYSTnAAAAAAAYRnIOAAAAAIBhJOcAAAAAABhGcg4AAAAAgGEk5wAAAAAAGMY95wAAAAAArOLEiRN64IH3amzsdzp+/LhuvvkWXXnllsDWJzkHAAAAAJSVVCql7o9+Vb96tEY14TndevN/1YtedFlOa/7zPyfkOI7e/e73amZmRq9/fUugyTnH2gEAAAAAZeXTf//P+sHPtmpm/s80PvOX+tsHf6xUKpXTmldf/ad6wxtukyT5fkrr1gVb6yY5BwAAAACUld/+Tlp3jrP08czTG+S60zmtGYlEVFNTo9nZp/Xud79Db3rT7bmGmYHkHAAAAABQVi6MpbRwYnbp4/U1j8txojmvOz4+prvuuk3btm3XNde8Ouf1lqPnHAAAAABQVt54y7Vy3S/p14+dp5rInG5p/S8KhXKrTU9NPaW7775Tb3nL2/XSl24OKNJnkZwDAAAAAMpKVVWV3vHW1wW6Zn9/n44cOaK+vk/o05/+uCzLUlfXR1RdXR3I+pbv+4EslGf+xMQR0zGgwsRitWLfodDYdzCBfQcT2HcwgX0HE2KxWiubz6PnHAAAAAAAw0jOAQAAAAAwjOQcAAAAAADDSM4BAAAAADCM5BwAAAAAAMNIzgEAAAAAMIx7zgEAAAAAWEUqldIHPnC/HnvsUYVCIXV03KNNmy4LbH2ScwAAAABAWUmlUnrfZ76sHx89R7Wa11tf/Yd6yfMvz2nN7353WJZl6aGHPqkf/eiH+tjHevTAA38bUMQk5wAAAACAMtMz+E31r3+VdKEtSXr7lz+vr/yPTQqF1t7ZHY+/Sn/yJ1skSWNjv1NtbV0QoS6h5xwAAAAAUFYePupL59pLHz8euUSuO53zuqFQSO97333q7u7Sn/7p1pzXy1g70NUAAAAAADBsQ40vf3526ePnJJ+Q40QDWftd77pPAwOD+sAH7tf8fDKQNSWOtQMAAAAAysyeG7Zp8u+/qB8/HVGdNa+3bvv9nI60S9LQ0Df05JNPqrW1TdXV1QqFQrKs4OrdJOcAAAAAgLJSVVWl/bfcEOiaTU1Xa//+fdq9+01aWDihPXs6VF1dHdj6JOcAAAAAAKwiEonove99IG/r03MOAAAAAIBhJOcAAAAAABhGcg4AAAAAgGEk5wAAAAAAGEZyDgAAAACAYSTnAAAAAAAYRnIOAAAAAECWpqentGPHa/TYY48Gui73nAMAAAAAykoqldLffPkL+lmVtH7+uO7c/Aq9eNPlOa974sQJ/c3fPKBIJBJAlJmonAMAAAAAysqBb35NX3/FFXrsqlfp51v/VPu+N6JUKpXzuj093Xrd63bqggtiAUSZieQcAAAAAFBWHlk4oVBt7dLH4w0XyXWnc1rzG9/4qqLRqF72slfK9/1cQzwFyTkAAAAAoKxcbIWUmptb+vj88Qk5TjSnNb/xja/qBz/4vu688836z//8pe6/v1PT01O5hrqEnnMAAAAAQFm5Y9t1mvri5/WLc0Jaf+y4dr/05QqFcqtNf/SjH1v67zvvfLPe+tZ3KhqtzzXUJSTnAAAAAICyUlVVpftu+Mu8rW9ZVuBrkpwDAAAAAHAWPvKR3sDXJDkHAABlzXOnNDLQJTvlyrMcxVs6ZDvBHUMEACAIDIQDAABlbWSgS20bx7Xj8mNq2zSukYEu0yEBAHAKknMAAFDW7JS71BtoWZbslGs4IgAATsWxdgAAELhiOkruWY58f1yWZcn3fXkhJ7f1iuhrAwCUD5JzAAAQuPRR8sWEeFx9A13aftv+QNY+2+Q43tKhvvTnhxzFd3Xk9P75/NoAAJWL5BwAAAQun0fJzzY5tp36QJPnbL82KuwAgLNBcg4AAAIX9FHy5Uz3kGf7tVFhB4Dyc8stf6X169dLkp7znOfqnnveE9jaJOcAACBwQR8lXy6fiX82sv3aTD9EAIBKlkql9NA3P6vD5x7TOXMLuulFTWrc9Pyc1jx27Jik/NxxLpGcAwCAPAj6KPly+Uz8s5Ht12b6IQIAVLL+b31Jv37NRp3jrNcxSQ/1D+lDGy5TKLT2C8sefviXSibn9Ja37NbCQkpvetPteslLfi+wmEnOAQBAScln4h8k0w8RAKCSjYeSOsdZv/Tx/MaoXHda9fXnr3nNSCSilpZWbd9+vR5//DF1dNylgYHBnBL+5UjOAQAA8qBUHiIAQDk6/0S1npxNat25EUlS9eOunP8SzWnNSy/doIsvvvSZ/36e6upsPfXUpGKxC3OOV5KCSfEBAAAAACgSbde8Ts/9wi90/IuHFDr4fd36glflXOH++te/rI9+9MOSpMnJCc3Nzer88y8IIlxJkuX7fmCL5ZE/MXHEdAyoMLFYrdh3KDT2HUxg38EE9h1MYN8hFydOnND+/fs0NvY7hUIhtbffqd/7vf+66utisVorm/U51g4AAAAAwCrWrVun97znr/O2PsfaAQAAAAAwjOQcAAAAAADDSM4BAAAAADCM5BwAAAAAAMNIzgEAAAAAMIzkHAAAAAAAw7hKDQAAAACALPT39+m73x3WiRMn9LrX3aDXvOa1ga1Ncg4AAAAAKCupVEqf+WafZs49Is1JW1/UrOdvekFOa/7oRz/Uz372U/X2fkpzc3P67Gc/E1C0i0jOAQAAAABl5Qvf+rzCrzlXG5wLJElf7P8n3b3h7QqF1t7Z/W//9j1t2nS57rnnbs3Ozur22/cEFa4kknMAAAAAQJk5EppRzLlo6ePwxhq57rTq689f85qu62p8fEwf/OD/pyee+K3e8Y636ODBLwQRriQGwgEAAAAAysy5J87V/Oz80sfJx+fkONGc1rRtW694xSu1bt06Pe95G1RdHZbrurmGuoTkHAAAAABQVv78mr+U94Up/fqLD+s3Bx/W9he8Nqcj7ZL0+7//h/r+9/+3JGlyckLJZFK2bQcRriSOtQMAAAAAykxVVZVu3f7mQNf84z++Uj/5yY/0xjfeLN+X7r777bIsK7D1Sc4BAAAAAMjCbbfdmbe1Sc4BAEDeeO6URga6ZKdceZajeEuHbKfedFgAABQdes4BAEDejAx0qW3juHZcfkxtm8Y1MtBlOiQAAIoSyTkAAMgbO+Uu9eNZliU7FdxUWwAAygnJOQAAyBvPcuT7viTJ9315IcdwRAAAFCd6zgEAQN7EWzrUl+45DzmK7+owHRIAAEWJ5BwAAOSN7dRr+237TYcBAEDRIzkHAAAAAGAVicTX9I1vfFWWZWl+fl4PP/xLfeUrQzrvvPWBrE9yDgAAAAAoK6lUSl/88gFZVeM6Nr9OL9/857psU2NOa27btl3btm2XJH3oQx/Qddf9WWCJucRAOAAAAABAmUl88zP6w1dM68qr6nT11nP13e99SqlUKpC1/+M/fq5HHvmNtm+/PpD10kjOAQAAAABl5fjCU6qtjSx9HGvw5brTgazd3/9pvf71bwxkreU41g4AAJZ47pRG0tPVLUfxlg7ZTr3psAAAOCshy9Hc3LhqaqolSZPjkuNEc1736NGjevzxx/RHf3RFzmudjOQcAAAsGRnoUtvGcVmWJd8fV99AF9PWAQAl5zXbbtYXvvhRVZ0zoWPH1ullL/0rhUK5Hxz/8Y//j6644uUBRHgqknMAALDETrmyLEuSZFmW7JRrOCIAAM5eVVWV/uKGPYGv+9hjj+q5z7048HUlknMAALCMZzny/XTl3JcXckyHBABA0Whpac3b2iTnAABgSbylQ33pnvOQo/iuDtMh5YQeegBAqSA5BwAAS2ynvqx6zOmhBwCUCq5SAwAAZYseegBAqSA5BwAAZWuxh96XJHroAQBFjWPtAACgbJVbDz0AoHyRnAMAgLJVbj30AIDyRXIOAAAAAMAqTpw4ofe97z6NjT2hqqp1etvb3qXnPW9DYOuTnAMAAAAAykoqldLQZz6s847+RrMK60WvvlUbn//inNb83ve+q1RqQQ899Cn94Aff18c+1qP77/9gQBEzEA4AAAAAUGa+NfhJvXb9T7Tzsjm1Xubq51/+kFKpVE5rXnrpBi0sLMj3fT399FGtW3dOQNEuonIOAAAAACgrVUefkNPwbPK8KXJErjut+vrz17xmTU2NnnjiCbW07NTMjKcPfODDQYS6hMo5AAAAAKCsnKi5ULPzJ5Y+fix5nhwnmtOan/vcQb3iFf9NAwOD6usb0P33d+r48eO5hrqEyjkAAAAAoKxcfcOb9Lm/n1bd049qzoro8m1tCoVyq03X1dVp3brFFHr9+lotLCwolVqQFMzxdsv3/UAWyjN/YuKI6RhQYWKxWrHvUGjsO5jAvoMJ7DuYwL5DLubm5vTAA+/VU09N6sSJE/qLv9ila6559aqvi8VqrWzWN1I5b2xsDEn6uKRGSSlJ7aOjoz83EQsAAAAAAKupqanRe9/7QN7WN9Vzfp0kf3R09EpJ75a031AcAAAAAAAYZyQ5Hx0d/bKkNz3z4UZJ0ybiAAAAAACgGBgbCDc6OppqbGzsk3S9pBtMxQEAAAAAgGnGB8I1NjZeKOnfJL14dHR0boVPK4mpdQAAAAAAnKSoB8L9laRLRkdH3y8pKWlBi4PhVsRURRQa0zxhAvsOJrDvYAL7Diaw72BCLFab1eeZOtY+KOnTjY2N33kmhj2jo6PzhmIBAAAAAMAoI8n56OjorKQbTbw3AAAAAABn6/jx49q/f5+eeOK3Ou+89br77rfr4osvCWx9YwPhAAAAAADIh1QqpaGPPqDzHv13zYbX60U379XGF70kpzW/8pUv6txzz9WBA5/WY489qr/92w/oQx96MKCIzd1zDgAAAABAXnzr7/9Or/3ZV7Vz/lG1zvxMP3/w3UqlzjjmbFWPPPIbvfKVfyxJet7zNujRR38TRKhLqJwDAICS4rlTGhnokp1y5VmO4i0dsp1602EBAIpI1e9+I+ecZ2vRm54el+tOq77+/DWv+YIXvFD/+q//onj8Vfr3f/+/mpyckO/7sqyshrGviso5AAAoKSMDXWrbOK4dlx9T26ZxjQx0mQ4JAFBkTsQu0eyJZyvlj9VcIMeJ5rTma17zWp177rm644436l/+5TtqbHxxYIm5ROUcAACUGDvlLv1jyLIs2SnXcEQAgGJz9S136XPuU6p77Oeai6zX5a17FQrlVpv+xS9+riuueLnuvPMt+o//+IXGxn4XULSLSM4BAEBJ8SxHvj8uy7Lk+768kGM6JABAkamqqtL2t94f6JqXXnqpOjsf0j/8w6dUW1urd7zj3YGuT3IOAABKSrylQ33pnvOQo/iuDtMhAQAqgG07+vCH/y5v65OcAwCAkmI79dp+237TYQAAECgGwgEAAAAAYBjJOQAAAAAAhpGcAwAAAABgGMk5AAAAAACGkZwDAAAAAGAY09oBAABO4rlTGklf12Y5ird0yHbqTYcFAChjJOcAAKAs5ZJgjwx0qW3juCzLku+Pq2+gi+vbAAB5xbF2AABQltIJ9o7Lj6lt07hGBrqyfq2dcmVZliTJsizZKTdfYQIAIInkHAAAlKlcEmzPcuT7viTJ9315IScvMQIAkMaxdgAAUJYWE+z00fSzS7DjLR3qSx+JDzmK7+rIY6QAAJCcAwCAMpVLgm079fSYAwAKiuQcAACUJRJsAEApoeccAAAAAADDSM4BAAAAADCM5BwAAAAAAMPoOQcAlA3PndJIegCY5Sje0iHbqTcdFgAAwKqonAMAysbIQJfaNo5rx+XH1LZpXCMDXaZDAgAAyArJOQCgbNgpV5ZlSZIsy5Kdcg1HBAAAkB2ScwBA2fAsR77vS5J835cXcgxHBAAAkB16zgEAZSPe0qG+dM95yFF8V4fpkAAAALJCcg4AKBu2U6/tt+03HQYAAMBZ41g7AAAAAACGkZwDAAAAAGAYyTkAAAAAAIbRcw4AMM5zpzSSHuRmOYq3dMh26k2HtSrXnVJi6IDCNUklZyNq3toux4maDgsAAJQgknMAgHEjA11q2zguy7Lk++PqG+gKZLBbvpP+xNABXb2tWpYVlu/7SiR6tevGewJbHwAAVA6OtQMAjLNTrizLkiRZliU75Qaybjrp33H5MbVtGtfIQFcg66aFa5IZcYdrkoGuDwAAKgfJOQDAOM9y5Pu+JMn3fXkhJ5B185X0pyVnIxlxz89FAl0fAABUDo61AwCMi7d0qC99/DzkKL6rI5B1F5P+9HH54JL+tOat7UokehWuSWp+LqJt17YHuj4AAKgcVvqJf5HzJyaOmI4BFSYWqxX7DoXGvgtWRs/5M0l/KQyaKzT2HUxg38EE9h1MiMVqrWw+j8o5AKBs2U59IIPlAAAA8o2ecwAAAAAADKNyDgAAcBr5vooPAIDlqJwDAACcRr6v4gMAYDkq5wAABMCbntJId6dsd0ye3aD43n2yo1RZS1m+r+IDAGA5KucAAARgpLtTbROHtOPEb9U2eUgj3Z2mQ0KOFq/ie/Ye+6Cv4gMAYDkq5wAABMB2xzKrrO6Y4YiQq3hLh/pOuooPAIB8ITkHACAAnt0gf/KwLMtarLI6DaZDQo64ig8AUEgk5wAABCC+d5/60j3nToPie/aZDgkAAJQQknMAAAJgR+u1/b4HTYcBAABKFAPhAAAAAAAwjMo5AAAlzHWnlBg6oHBNUsnZiJq3tstxoqbDAgAAZ4nKOQAAJcibntLX7rtT37nrtTrnp9/W7/9Rta5prlZiqNd0aAAAYA1IzgEAKEHpe9XfUJdSu3tEP+n9jizLUrgmaTo0AACwBiTnAACUoJPvVa+fScr3fc3PRQxHBgAA1oKecwAAStDJ96qPzq/TWOKYtl3bnv0a01Ma6e7UBUcnNHleTPG9+2RH6/MYNQAAWAnJOQAAJejke9V37Tn7xDp9NN6yLPlzj6qvu9PYdXAMtgMAVDqScwAASlAQ96qffDTedseCCG1NEkMHdPW2allWWL7vK5Ho1a4b7zEWDwAAhUZyDgCAAekj5bY7Js9uMHKk/OSj8Z7TkJf3yaYqHq5JyrLCksRgOwBARSI5BwDkxHOnNDLQJTvlyrMcxVs6ZDv0La8m40j55GEjR8rTR+MvODqhyfUxxffsy8v7ZFMVT85G5Pv+0oOCbAbbFcMDDgAAgkJyDgDIychAl9o2jj+TVI2rb6BL22/bbzqsolcMR8rTR+NjsVpNTBzJ2/tkUxVv3tquRKJX4Zqk5uciWQ22K4YHHAAABIXkHACQEzvlZiaZKTfjz6msn16hjpQXg2yq4o4TPese82J4wAEAQFC45xwAkBPPcuT7viQtJpkhJ+PP05X1HZcfU9umcY0MdJkIs+jE9+5TX2yzBtddrL7Y5rwdKS8GzVvb9a3EMf3Ltz196yyvezsTz27I3Htl/IADAFD+qJwDAM5otcp3vKVDfek/DzmK7+rIeP1qlfVKFcS09VKxlqp4Nk6+Tq6cH3AAAMofyTkA4IxW6ym3nfoz9pgvVtbHnz2+fVJlHVirSnrAAQAofyTnAIAzyrXyvVplHQAAACTnAIBV5Fr5Xq2yDgAAAJJzAMAqqHyXNu4CBwCgNJCcAwDOiMp3aeMu8MJz3Sklhg4oXJNUcjai5q3tcpyo6bAAAEWOq9QAAChj3AVeeImhA7p6W7WuvMrWNc3VSgz1mg4JAFACSM4BAChj3AVeeOGaZMYDkXBN0nBEAIBSwLF2AADKGHeBF15yNiLf95eGKM7PRUyHBAAoASTnAACUMe4CL7zmre1KJHoVrklqfi6ibde2mw4JAFACSM4BAKfw3CmNpCe0W47iLR2yHSZ8A9lwnKh23XiP6TAAACWG5BwAcIqRgS61bUzfbT6uvoEuJrajYjBtHQBgAgPhAACnsFNu5oTvlGs4IqBwmLYOADCB5BwAcArPcjInfIccwxEBhcO0dQCACRxrBwCcIt7Sob50z3nIUXxXh+mQgIJh2joAwASScwDAKWynnh5zVCymrQMATCA5BwAAOSm3AWpMWwcAmEByDgAIBNevVa70ADXLCsv3fSUSvSS3AACcJQbCAQACkb5+bcflx9S2aVwjA12mQ0KBMEANAIDckZwDAALB9WuVKz1ATRID1AAAWCOOtQMAArF4/dr40oRrrl8rbWfTR84ANQAAckdyDgAIBNevlZez6SMv1gFq5TaoDgBQ3kjOAQCB4Pq18rLYRx6WZK6PPNfkmkF1AIBSQs85AAA4RTH0kaeT6yuvsnVNc7USQ71n9XoG1QEASgmVcwAAcIpi6CPPtXqffsCQnoPAoDoAQDEjOQcAAKcohj7yXJPrYnjAcDr0wgMATofkHAAA5I03PaWR7k7Z7pg8u0HxvftkR+uzem2uyXUxPGA4HXrhAQCnQ3IOAADyZqS7U20Thxar35OH1dfdqe33PZjVa4s1uc5VMQzbAwAUHwbCAQCAvLHdsYyhbLY7Zjgi84ph2B4AoPhQOQcAAHnj2Q3yJw8v9Y17ToPpkIwr1l54AIBZJOcAACBv4nv3qS/dc+40KL5nn+mQjCvX4/oAgNyQnANAmfPcKY0MdMlOufIsR/GWDtlOdgO5UD6mvWn1DA9qpi6kWm9Bu5t2Kmrnf0K4Ha3PusccAIBKRs85AJS5kYEutW0c147Lj6lt07hGBrpMhwQDeoYHdaR1s0LXX6GjN79MPcODpkMCAADLUDkHgDwqhqq1nXIzB3Kl3IK+P4rDTF1IoWX7YKaO5/MAABQTfjMDQB4VQ9Xas5yMydBeyCl4DDCv1lvI2Ad1MynDEQEAgOWonANAHhVD1Tre0qG+dPU+5Ci+q6PgMcC83U071dO/2HNeN5PSHVt2mA4JAAAsQ3IOAHm0WLUeX7pG6he/flzqub2gR9xtp17bb9uf9/dBcYvaUd173a2mwwAAACvgWDsA5FG8pUN9j1ykwV9Va///elK3/zeHwWwAAAA4BZVzAMijjKp1z+2Krj8micFsAAAAyETlHAAKhMFsAAAAWAmVcwAoEAazAWfHdaeUGDqgcE1SydmImre2y3GipsMCACAvSM4BoEAYzAacncTQAV29rVqWFZbv+0okerXrxntMhwUAQF5wrB0AABSlquqjGVcRVlUfNRwRAAD5Q3IOAACK0k8feTJjTsNPH3nScEQAAOQPx9oBAEBROtL4B/rw/39YDdULGjtWpdnGPzAdEgAAeUNyDgAAitIFJyI6+vpd+p1lyfd9xfoPmQ4JAIC8ITkHAABFaXfTTvX0D2qmLqS6mZTu2LLDdEgAAOQNyTkAAChKUTuqe6+71XQYAAAUBAPhAAAAAAAwrOCV88bGxnWSPiVpo6RqSe8bHR39aqHjAAAgSN70lEa6O2W7Y/LsBsX37pMdrTcdFgAAKBEmjrX/laTJ0dHRmxsbG6OSfiyJ5BwAUNJGujvVNnFIlmXJnzysvu5Obb/vQdNhlT3XnVJi6IDCNUklZyNq3toux4maDgsAgLNmIjn/R0mff+a/Q5KOG4gBAIBA2e6YLMuSJFmWJdsdMxxRZUgMHdDV26plWWH5vq9Eole7brzHdFgAAJy1gifno6Ojs5LU2NhYq8Uk/V2FjgEAgKB5doP8ycOLlXPfl+c0mA6pIoRrkrKssKTFhyLhmqThiAAAWBsj09obGxsvlTQo6aOjo6Ofy+Y1sVhtfoMCToN9BxPYd6Xpdfd/SJ+9/+1a/9QTOnr+c/W6ez8gp750/i5Ldd/5qfXyfX/poYj82pL9WioRf1cwgX2HYmX5vl/QN2xsbLxI0rcl3TE6OvrtLF/mT0wcyWNUwKlisVqx71Bo7DuYUMr7znWnlRjqVbgmqfm5iLZdS895qSjlfYfSxb6DCbFYrZXN55monN8jyZH07sbGxvdI8iVtGx0dnTcQCwAAKGGOE6XHHABQFkz0nO+VtLfQ7wsAAAAAQLEy0nMOAABQDrjKDQAQFJJzAAAQmEpLVrnKDQAQlJDpAAAAQPlIJ6tXXmXrmuZqJYZ6TYeUV4tXuT17vz1XuQEA1orkHAAABKbSktXkbETpm29839f8XMS8uyKMAAAgAElEQVRwRACAUsWxdgAAEJh0spq+d7zck9Xmre1KJDKvcgMAYC1IzgEAQGDKNVmd9qbVMzyombqQar0F7W7aqagd5So3AEBgSM4BADmrtCFgWFm5Jqs9w4M60rpZIcvSUd9XT/+g7r3uVtNhAQDKCD3nAICcVdoQMFSembpQRi/9TB3/hAIABIvKOQCUKM+d0shAl+yUK89yFG/pkO3UG4llcQhYWFJlDAFD5an1FnR0WS993UzKdEgAgDJDcg4AJWpkoEttG8efSRbG1TfQpe237TcSS6UNAcPKVurNLnW7m3aqp3/x66qbSemOLTtMhwQAKDMk5wBQouyUm3HM1k65xmIp1yFgOHvl2psdtaNl8XUAAIoXyTkAlCjPcuT740vVai/kGIulXIeA5UsxtSQEbaYupJDB3uxyrdwDAMofyTkAlKh4S4f60gleyFF8V4fpkJClYmpJCNpaerO96SmNdHfKdsfk2Q2K790nO7q2hxXlWrkHAJQ/knMAKFG2U182CV2lKaaWhKAt782OPJVU8viC3vadT5+xij3S3am2iUOLCf3kYfV1d2r7fQ+u6f1NV+4BAFgrknMAAAqsmFoSgnBy5fvOZyrf93/1kzpyy+pVbNsdy3xY4Y6tORamqgMAShWPkwEAKLB4S4f6HrlIg7+qVt8jF5V8S0K68r3jxG/VNnlII92dkrK/G9yzG+T7viQtPqxwGtYcy+6mnartP6TUl36o2v5DTFUHAJQMKucAABRYubUkrFT5zraKHd+7T33pyrvToPiefWuO5XRT1RkSBwAoBSTnAAAgJ57dIH/y8LPH9J+pfGd7N7gdrV9zj/lKlifkj//iP/W8d9zIkDgAQFEjOQcAAGuSToAnX96on33p13p5JKynL7h4qfJt8m7w5VPbVTWX1fF6AABMIjkHAABZWz787V+fntVTB96uyPmOpm6K67v9h4qmIr18avuJo7Pyszhez/F3AIBJPDoGAABZWz787W+qpxR7/yckFV9FutZbWBoyd/HWV+qx9//jqkPilqrt11+hoze/TD3Dg4UMGQBQ4aicAwBQQK47pcTQAYVrkkrORtS8tV2OUzrV2ZOHv22cmtJPpaK7tmx5v/sFMyl17upYtQq+0h3pVNQBAIVAcg4AQAElhg7o6m3VsqywfN9XItGrXTfeYzqsrJ08/O3wjK/Ul354xoFvJqyl332l6fLL+9cZKAcAyBeScwAACihck5RlhSUtVmfDNUnDEZ2dk689e/OefbKj9abDCsRK0+VXqqgDABAkknMAAAooORvJGE42PxcxHdJZCeLas+VD5Ty7QfG9xZHgr1Rtz/a+dgAAckFyDgBAATVvbVci0atwTVLzcxFtu7bddEgFlx4qZ1mW/MnD6uvuDPye8yBle187AAC5IDkHAKCAHCda8B7zYqtUnzxU7ulH/q/e9p1PF+2wNZP3tQMAKgdNUwAAlLnl15+1TR7SSHen0Xg8u2HpmjPf9/WrF1zK9WUAgIpH5RwAgDwzXbk+uVJtu2MFe+/TWT5UbvjYnJ5655tUrdWHrXGlGQCgnFE5BwAgz0xXrk+uVHtOQ0Hf/2TpoXLxD39eqa3X65xo3VJsZxq2tnSlGVV2AEAZonIOAECema5cn3z9WXzPvoK+/5mczbA1rjQDAJQzknMAAPLMsxvkTx5euoqr0JXrIK4/y5f0sLX0kfUHfvylFY+sZ3ulGcffAQCliEfOAADkWXzvPvXFNmtw3cXqi20uqsp1scjmyPrupp2q7T+k1Jd+qNr+QytW2Tn+DgAoRVTOAQDIs2KuXBeLbI6sZ3ulGcffAQCliOQcAAAYsfz4+WO/+E81NL1AkWjdqoPhVpPt8XcAAIoJyTkAADBi6fi5ZWnDn71Uj73/H3Xpi5+/6mC41ZzNkDkAAIoFyTkAADhFIYaqLT9+fsw7quPVi/+dvvZtrbI9/g4AQDGhCQsAAJyiEEPVar2FpUT8cOJ7uvwtf84QNwBAxSI5BwAAp5ipC2XczZ6PoWrLp6+H51N5fz8AAIoZx9oBAKfluVMaGeiSnXLlWY7iLR2ynXrTYZU8b3pKI92dst0xeXaD4nv3yY4W3/e1EEPVlh8//+uvfIIhbgCAimbl2tdVIP7ExBHTMaDCxGK1Yt+h0Ipp333toXeqbeP4UrLU98hF2n7bftNhlbyv3Xen2iYOPft9jW02fs3a6fbd8p7z9FC1oHvOTb4fzCumn3eoHOw7mBCL1VrZfB6VcwDAadkpN+OYsZ1yDUdUHmx3LPP76o4Zjuj0Cj1UjSFuAIBKR0MXAOC0PMtZGtbl+768kGM4ovLg2Q2Z31enwXBEAACgGFA5BwCcVrylQ33pnvOQo/iuDtMhZSjVnvj43n3qS/ecOw2K79lnOqSCKcT1bAAAlCp6zoEV0JMEE9h32auknnjXnVJi6IDCNUklZyNq3toux1lbUnu6gXTPf+GGguy7+7/6SR1p3bz0d1bbf4ij7BWMn3cwgX0HE7LtOedYOwCgJFVST3xi6ICu3latK6+ydU1ztRJDvWtea6S7U20Th7TjxG/VNnlII92dAUZ6ZoW4ng0AgFLFsXYAQGCCrPCuZrEn/tnKeTn3xIdrkrKssKTFpDZck1zzWiYH0hXiejYAAEoVyTkAIDDpCq9lheX7vhKJXu268Z68vFex98QHKTkbkb8sqZ2fi6x5Lc9ukD95+NmHGgUYSJfuNZ9cN68n3/85PeeFl6n+aUt3bNkhSXrk8d/oE/+0X7ELz9HEk8f1hhveqY2Xbsp7XAAAFBOScwBAYIKs8K7GdurLtsf8ZM1b25VI9Cpck9T8XETbrm1f81omBtL1DA/qSOtm1ViWnneaXvNP/NN+3Xnri5YeGDz4yf26/398PO9xAQBQTEjOAQCBybXCW8hj8aXEcaKBnUCwo/Xaft+DgayVrZm6kEJn6DWPXXhOxlH72IXnFDQ+AACKAck5ACAwuVZ4C3ksHoWzWq/5xJPHMx7qTDx53FCkAACYQ3IOAAhMrhXeQh6LR+Hsbtqpnv7F+83rZlJLveZpb7jhnXrwk5k95wAAVBqScwBA0Qhy8BmKR9SOnvE+842XbqLHHABQ8UjOAQBFI8jBZygerjetg8P9WqhLKeSFdFNTqxw7+FkC6anwM3Uh1XoL2t20U9E8vA8AAPlAcg4AKBpBDj5D8Tg43K9LWjcsnYg42N+v26+764yvWUuinZ4KH7IsHfV99fQPnrFiDwBAMQmt/ikAAABrt1CXypjGvlCXWuUVyxLt66/Q0Ztfpp7hwVVfM1MXynifk6fCAwBQzPitBQAA8irkheT7viTJ931Vzaz+z4+1JNq13kLG+5w8FR4AgGLGsXYAAJBXNzW16mD/Ys951UxILVtaV33Natevnc5qU+EBAChmVvoJc5HzJyaOmI4BFSYWqxX7DoXGvoMJQe67oIayLV8nnWgz3K288PMOJrDvYEIsVmtl83lUzgEAQGCCGsq22vVrAACUG3rOAQBAYBjKBgDA2lA5BwAUhOdOaWSgS3bKlWc5ird0yHbqTYeFgK2lVxwAAJCcAwDy5ORk/PiJY3rjC6afSdrG1TfQpe237TcdJgLGUDYAANaG5BwAkBcjA11q2zi+lIx/+vsTsqwLJS0ed7ZTruEIkQ/0igMAsDYk5wCAnHjTUxrp7pTtjsmzGxTfu092tF52ys3oPZ6cmZe/7LizF3IMRw4AAFA8SM4BADkZ6e5U28ShxaR78rD6uju1/b4H5VmOfH98KRk/75KXqO+RyOIx95Cj+K4O06EDAAAUDZJzAEBObHcso0Juu2OSpHhLh/rSPechR9fewgC4crfSKQoAALA6knMAQE48u0H+5OFnj6s7DZIk26kvioFvrjulxNABhWuSSs5G1Ly1XY4TNR1WWVrpFAUAAFgdl48CAHIS37tPfbHNGlx3sfpimxXfs890SBkSQwd09bZqXXmVrWuaq5UY6jUdUtla6RQFAABYHZVzAEBO7Gh9UVdHwzVJWVZY0mLCGK5JGo6ofK10igIAAKyO5BwAUNaSs5GMKfHzcxHTIZWt+N596kv3nDsNRXeKAgCAYkZyDgAoa81b25VI9Cpck9T8XETbrm03HVLZKtQpCteb1sHhfi3UpRTyQrqpqVWOvfocgWlvWj3Dg5qpC6nWW9Dupp2KZvE6AAAKgeQcAFDWHCeqXTfeYzoMBOjgcL8uad2wdBriYH+/br/urlVf1zM8qCOtmxWyLB31ffX0D+re624tQMQAAKyOgXAAAKCkLNSlMgbPLdSlsnrdTF0o43UzdfwzCABQPPitBAAASkrIC8n3fUmS7/uqmsnunzO13kLG6+pmskvqAQAoBI61AwCAknJTU6sO9i/2nFfNhNSypTWr1+1u2qme/sWe87qZlO7YsiPPkQIAkD0r/QS5yPkTE0dMx4AKE4vVin2HQsvXvvPcKY0MdMlOufIsR/GWDtlOfeDvg9LEzzuYwL6DCew7mBCL1VrZfB7H2gGgAowMdKlt47h2XH5MbZvGNTLQZTokAAAALMOxdgCoAHbKzRiEZafcrF/rulNKDB1QuCap5GxEzVvb5ThcPwUAABAkKucAUAE8y8kYhOWFnKxfmxg6oKu3VevKq2xd01ytxFBvvsIEAACoWFTOAaACxFs61JfuOQ85iu/qyPq14ZqkLCssabHqHq5J5itMAACAikVyDgAVwHbqtf22/Wt6bXI2It/3ZVmWfN/X/Fwk4OgAAABAcg4AOKPmre1KJHoVrklqfi6ibde2mw4JAACg7JCcAwDOyHGi2nXjPabDAAAAKGsMhAMAAAAAwDCScwAAAAAADONYOwAAOGuuN62Dw/1aqEsp5IV0U1OrHDtqOiwAAEoWlXMAAHDWDg7365LWDdp4/WW69OYNOjjcbzokAABKGsk5AAA4awt1KVmWJUmyLEsLdSnDEQEAUNo41g4AAM5ayAvJ931ZliXf91U1UzzP+6e9afUMD2qmLqRab0G7m3YqypF7AECRIzkHAABn7aamVh3sX+w5r5oJqWVLq+mQlvQMD+pI62aFLEtHfV89/YO697pbTYcFAMAZkZwDAICz5thR3X7dXabDOK2ZupBCy47cz9QVT1UfAICV8NsKAACUlVpvQb7vS5J831fdDP3wAIDiR+UcAACUld1NO9XTv9hzXjeT0h1bdpgOCQCAVZGcAwCAshK1o/SYAwBKDsfaAQAAAAAwjOQcAAAAAADDSM4BAAAAADCM5BwAAAAAAMMYCAcAqAiuO6XE0AGFa5JKzkbUvLVdjhM1HRYAAIAkknMAQIVIDB3Q1duqZVlh+b6vRKJXu268x3RYJWvam1bP8OJ1ZbXegnY37VTU5mEHAABrRXIOAKgI4ZqkLCssSbIsS+GapOGISofrTevgcL8W6lIKeSHd1NSqnuFBHWndrJBl6ajvq6d/kOvLEAhvekoj3Z2y3TF5doPie/fJjtabDgsA8o7kHABQEZKzEfm+L8uy5Pu+5ucipkMqGQeH+3VJ64al793B/n7N1NUqZFmSFh92zNQxxgbBGOnuVNvEocX9NnlYfd2d2n7fg6bDAoC8IzkHAFSE5q3tSiR6Fa5Jan4uom3XtpsOqWQs1KVkLUvEF+pSqvUWdHTZw466mZThKFEubHcsY7/Z7pjhiACgMEjOAQAVwXGi9JivUcgLZZw6qJoJaXfTTvX0L/ac182kdMeWHabDRJnw7Ab5k4eX9pvnNJgOCQAKwvJ933QM2fAnJo6YjgEVJharFfsOhca+gwmr7bvlPedVMyG1bGmVw/A35GilfZfRc+40KL6HnnMEh9+zMCEWq7Wy+TySc2AF/PCGCew7mMC+gwnsO5jAvoMJ2SbnTG8BAAAAAMAwknMAAAAAAAxjIBwAAEVo2ptWz/DiwLVab0G7m3YqSp83AABli8o5AABFqGd4UEdaNyt0/RU6evPL1DM8aDokAACQR8aS88bGxlc0NjZ+29T7AwBQzGbqQhl3Pc/U8TwdAIByZuQ3fWNj41slfVxS2MT7AwBQ7Gq9BaVvVPF9X3UzKcMRAQCAfDLVc/6wpNdJ6jf0/gAAFLXdTTvV07/Yc143k9IdW3aYDgkAAOSRkeR8dHT0i42NjRtMvDcAAKUgakd173W3mg4DAAAUSMlMa4/Fak2HgArEvoMJ7DuYwL6DCew7mMC+Q7EynZxb2X7ixMSRfMYBnCIWq2XfoeCC3HeeO6WRgS7ZKVee5Sje0iHbqQ9k7VLjulNKDB1QuCap5GxEzVvb5ThcS5bGzzuYwL6DCew7mJDtAyHTo199w+8PAGVrZKBLbRvHtePyY2rbNK6RgS7TIRmTGDqgq7dV68qrbF3TXK3EUK/pkAAAADIYq5yPjo4+KumPTb0/AJQ7O+VmXMVlp1zDEZkTrknKshYvCLEsS+GapOGIAAAAMpk+1g4AyBPPcuT747IsS77vyws5pkMyJjkbke/7S9+L+bmI6ZBKgjc9pZHuTtnumDy7QfG9+2RHK7M1AgCAfCM5B4AyFW/pUF+65zzkKL6rw3RIxjRvbVci0atwTVLzcxFtu7bddEglYaS7U20ThxYfakweVl93p7bf96DpsAAAKEsk5wBQ4laqbtpOvbbftt90eEXBcaLadeM9psMoObY7ltka4Y4ZjggAgPJleiAcACBH6ermjhO/VdvkIY10d5oOCWXCsxvk+4uzW33fl+c0GI4IAIDyReUcAEoc1c384Po1Kb53n/rSpzKcBsX37DMdEgAAZYvkHABKnGc3yJ88/OzgN6qbgUhfv2ZZYfm+r0Sit+KOxtvRenrMAQAoEJJzAChxVDezc7aVcK5fAwAAhURyDgAljupmds62Es71awAAoJBIzgEAFeFsK+FcvwYAAAqJ5BwAikD6OrQLjk5o8rzY0nVoCE5yNiLPm9N3v/Owas49R79+OCnXnV7xaDvXrwEAgEKy0lekFDl/YuKI6RhQYWKxWrHvUChfu+9OtU0cWjpC3RfbzFH1gLnutHo/sUevf9MfLH2fv5U4VhEJ+LQ3rZ7hQc3UhVTrLWh3005F7WcfSvDzDiaw72AC+w4mxGK1VjafR+UcAIoA16Hln+NE9cIXbsr4PlfKkLee4UEdad2skGXpqO+rp39Q915366qvc71pHRzu10JdSiEvpJuaWuXYxXudXKnFCwDAciHTAQAAnrkO7ZmTTFyHlj/pIW+SKmrI20xdKOOhxExddr/+Dw7365LWDdp4/WW69OYNOjjcn88wc1Zq8QIAsByVcwAoAunr0C44OqHJ9TGuQ8uTSh3yVust6OiyyfN1M6msXrdQl8pI6hfqsnudKaUWLwAAy5GcA0ARSF+HdrpeuPSwONsdk2c3MCwuB5U65G1300719C/2nNfNpHTHlh1ZvS7khTKuk6uaKe4Dd6UWLwAAyzEQDlgBA0Ngwun2HcPiEJSVerJX+nm3/POrZkJq2VLcPdylEi8P3BbxexYmsO9gAgPhAKBMBDksznOnNDLQJTvlyrMcxVs6ZDuVlxRUqnRPdvpBz8H+ft1+3V0rfr5jR8/458WmVOId6e589oHb5GH1dXfywA0AwEA4ACh2QQ6LGxnoUtvGce24/JjaNo1rZKArqDBRAujJLg7czgAAOB0q5wBQ5NLD4mx3TJ7TkNOwODvlZiYFKTeoMGHQaveYp9GTXRw8u0H+5OGlvwduZwAASCTnAFD00sPiguBZjnx//NmkIOQEsi7MyvYe85uaWnWwP7MnG4UX5AM3AED5IDkHgAoSb+lQX7rnPOQovqvDdEgIwExdSKEs7jFfS0/2SkPksHZBPnADAJQPknMAqCC2U6/tt+03HUZWXHdKiaEDCtcklZyNqHlruxyHpPB01nqPeTbOdogcAABYG5rNAABFKTF0QJv/JKWZI4+pKvwbPfTxPXLdadNhFaXdTTtV239IqS/9ULX9h7K+xzwbDJEDAKAwqJwDAIpSuCap737nMW277vdkWZZedY2vRKJXu268x3RoRSdqR0/bYx4EhsgBAFAYJOcAgKKUnI2o5txzMqq24Zqk4agqD0PkAAAoDB5/AwCKUvPWdv364WTGHe/zcxHDUVUW151S4pu9avCf0vm/m1NLnGFwAADkC5VzAEBRcpyobntjtxKJXoVrkpqfi2jbte2mw6ooiaEDunpbtSwrLN+nrQAAgHwiOQcAFC3HiZIMGhSuScqywpJoKwAAIN841g4AAE4rORuhrQAAgAKhcg4AAE6reWs7bQUAABQIyTkAADgt2goAACgcknMAQE5cd0qJoQMK1ySVnI2oeWu7HIeJ3gAAAGeDnnMAQE7SE72vvMrWNc3VSgz1mg4JAACg5JCcAwBysjjR25LERG8AAIC14lg7ACAn6YnelmVVzERvjvIDAICgkZwDQBHy3CmNDHTJTrnyLEfxlg7ZTr3psE6rEid6p4/yW1ZYvu+r65Nv0923fFBRmwQdAACsDck5ABShkYEutW0cf6YaPa6+gS5tv22/6bBOqxInei8e5Q9LWjzKH3uho57hQd173a2GIwMAAKWK5BwAipCdcjP6uO2Uazii/Cul0wInH+UfO1alhfrSGuPietM6ONyvhbqUapLVuuGVu+RQ+QcAwBiScwAoQp7lyPfHl5I/L+SYDinvSum0QPPWdnV98m2KvdDR2LEqzV3/Gl3wtV8ai2ctPfAHh/t1SeuGpT12sL9ft193V4EiBgAAJyutx/wAUCHiLR3qe+QiDf6qWn2PXKT4rg7TIeVdKZ0WcJyo7r7lgzqSepEW6ht1wdd+qTu27DAWz1qus1uoS2V8vxfqUvkOEwAAnAGVcwAoQrZTX7RV43wptdMCUTtqpMf8dFXyk3vgs7nOLuSFMo7mV80U9/P65cfwQ15INzW1VvQxfG96SiPdnbLdMXl2g+J798mOFmcbCAAgOyTnAICiEG/pUF+65zzkVMRpgbU4eVJ8ItEr3z/76+xuamrVwf7FZPfc+bBatrQWIPq14xh+ppHuTrVNHFr8fkweVl93p7bf96DpsAAAOSA5BwAUhUo8LbAWp6uSX71l71lfZ+fY0aXkNhar1cTEkbzGnSuO4Wey3bHMNhB3zHBEAIBckZwDAFBCTp4UPz8XqYjr7ErtGH6+eXaD/MnDz7aBOA2mQwIA5Mjyfd90DNnwi/2JPspPKVSSUH7Yd1iN604rMdSrquqjGn3kd4o0Pl/nnlifUw92Key75T3nVTMhtWyh53yp59xpUHxP6fWcl8K+Q/lh38GEWKzWyubzSM6BFfDDGyaw70rLtDetnuFBzdSFVOstaHfTTkULlDD+3Vc/ktGDfbj/0TX3YLPvYAL7Diaw72BCtsl5ZZ8JAwAgBz3DgzrSulmh66/Q0Ztfpp7hwYK9Nz3YAACUF5JzAADWaKYulJEgz9QV7tdqugdbEj3YAACUAQbCAQCwRrXego4uG1JWNxNs9fpMd3svvwot3YNtGneRAwCwdvScAyugJwkmnLzvMoY+2Q2K7y29oU/lbHnPeWTsqC4/PqXaupSSsxE1b22X46yemJ4poV2pr3zKndb9Q1/XeE1EF87O6T1btyuaxXutJKifd0H2waP88XsWJrDvYAI95wBQBka6O9U2cUg7TvxWbZOHNNLdaTokLBO1o7r3ulv1wabX68U6qq2vXa8rr7J1TXO1EkO9Wa1xcLhfl7Ru0MbrL9OlN2/QweH+pT9bqa/8/qGv64fbXq3fXtWk/9N8rf566OvBf3FrQB88AABrx7F2AChitjuWkezY7pjhiLCScE1SlhWWtPh3Fa5JZvW6MyW0K93tPV4TyXjNeE0kyC9lzc50F3n6hMD8ecf1858/Ie+CP9DFsnKu+gMAUC6onANAEfPshoyhX57TYDgirCQ5G8n4u5qfyy5hPtNgt5uaWnW4/1E98qVf63D/o0t95RfOzmW85qK57B4E5NtK8UrPnhB4/s4X6Lp7tygVHi+qqj8AAKZROQeAIhbfu0996Z5zp0HxPftMh4QVNG9tVyLRq3BNUvNzEW27tj2r151psJtjR0/bs/2erdv114nFnvOL5pJ697WvWfqzoPvRz8ZK8UqnnhC4yLE0WURVfwAATCM5B4AiZkfrtf2+B02HgSw4TlS7bvx/7N17eFxnde/x3x4n0SXRXASKDXajEAq7fXqhJaEtcBw3TkycxAnEgRMsIxqwaRPiEkNc0hQntnFsWiM4CHCaNLVrmFYCCoKEusKJ64DdnkNLQl3gnLBpudhMgl0pmotkaRxbs88fI8kaWZeRNDPv3nu+n+fJE3s8nlnyvJb32u+71rp/9r9vmoR2KrFoTJ+8/V2T/tpoPbplWUq4rrZ375/yuZU08cj7yZRbsl1/013iadwIACgFjrUDABAgXq1HHz3y/l9f+U/9w47DCp1eqCu7nyzY9Z+r6ZrqVQKNGwEApcDOOQAAAXLp4JAS43aovVKPXnBCYPm54/cbDv/TvI/fm+4ST+NGAEApkJwDABAg09Wje0kpj99P1yW+EtKRRXJ7E2PvT+NGAMBckJwDAOAx86mhnq4e3UtKefx+uqZ6lUDjRgBAKZCcA4DPpVN9OtLZpkgupbQV1dKWTYpEaUblZ6M11KM7sR3x+KybxnldKY/fz6WpXinRuBEAUArTJue2bVuSLnEcp3/C44scx6GgCgA84Ehnm+64/ORIknNS+zrbtOqunabDwjyYrqGuhGKP35vuxA4AQKVMmZzbtn2NpA5JNbZt/7ukdzuO8/zIL/+jpNdXID4AwAwiuVRhM6pcynBEmC/TNdSlMNO89WKP31fDKQIAAKTpd84/LmmZpP+S9CeSvmXb9lLHcX4hyapEcABQDcYfS8/Wvly/c9vGWR1LT1tRue7Jc82oQtEyRotSmW42tuka6lIoVcO3ajhFAACANH1yvsBxnB+N/PgvbNs+LelJ27bfLMktf2gAUOk3B0sAACAASURBVB0Kj6U/P+tj6UtbNmnfaM15KKqlazaVMVqUyuhsbMuy5PYmtK99y1jdsuka6lIoVcO32Zwi4Ag8AMDPpkvOT9i2/X5Jf+c4TtpxnE/Ztv1KSU9J4l86ACiR+R5Lj0QbqTH3oaDPxp5rw7eJx+HvedPN+sf414s6RcAReACAn02XnL9H+aPtL0j6miQ5jvNh27Y3SnqwArEBQFXgWHp1Cvps7LnOW594HP7T3U/qk7cXl2BzBB4A4GdTJucj3djPuz3tOM6nJH2qnEEBQDUZfyz9dF2Tlq65x3RIqICgz8ae67z1+RyHD0IjPQBA9WLOOQAYNv5YelNTg3p6+mf4HQgCZmNPbj7zz4PQSA8AUL1IzgEAgGfM9Ti8FIxGegCA6jVjcm7b9grHcZ6a8Nhqx3G6yhcWAACoRnM9Dg8AgN9NmZzbtn27pBpJH7Vte3wDuAsl3S+J5BwAAAAAgBKYbuc8LOlNkhokXTPu8bOSPlLOoAAAAAAAqCbTdWt/TNJjtm1f6zjOP1UwJgCAYelUn46MdJBPW1EtbdmkSLTRdFgAAACBVUxDuD7btv9eUqMka/RBx3GWly0qAIBRRzrbdMflo7PXT2pfZ9tYR/m5IuE/X18qqYcO5JufXTo4pAdXrlIsGjMdFgAAMKCY5Pzzkh6V9ANJbnnDAQB4QSSXKpg1Hcml5v2a5Uj4/e6hA/v17A1vkWVZSriutnfvpxkaAABVqpjkfNBxnM+WPRIAgGekrahc9+TYrOl0KDrv1yxHwu93J+tqC/5MTtbVGo4IAACYUkxyfsC27T+WdEBSdvRBx3GOly0qAIBRS1s2ad/oEfRQVEvXbJr3a5Yj4fe7SweHlHDdsT+ThUPZmX8TAAAIJMt1pz+pbtv2Tyd52HUc54ryhDQpt6env4JvB0hNTQ1i3aHSgrzuCmrORxL+aq85T6aS2j5Sc75wKKsHrr/JSM15MesulU6q43Bcw+GcQumQ1i5rVTRCfTzmLsjf7+BdrDuY0NTUYM38rCKSc48gOUfF8c0bJrDuYEIx6+7hr39aS1qbx3b5E/Fjev/NH6hQhAgivt/BBNYdTCg2OZ/xWLtt2zFJuyS9WtI7JH1c0occx6FYEACAKjEczhXUxw+Hc4YjAgAgWEJFPOcxSd+R9DJJ/ZJ+IenvyhkUAADwllA6pNHTdq7rakGmmEsIAABQrGL+ZX2V4zh/JSnnOM5LjuN8RNKSMscFAAA8ZO2yViXix/Szr/1EifgxtVzdajokAAACpZhu7Wdt245oZMa5bduvkcRZNgAAqkg0EqPGHACAMiomOX9Q0jclXWbb9tckvVHSe8sZFAAAAAAA1WTG5NxxnAO2bT8r6XclLZD0R47jnCx7ZAAAAAAAVIliurVHJd0uqVGSJem3bNuW4zgfLXdwAAAAAABUg2KOtf+9pLSkH2ik7hwAAAAAAJROMcn5IsdxVpQ9EgAAgDJLpZPqOBzXcDinUDqktctaFY3ETIcFAEBRyfm/27b9m47jfK/s0QAAEHB9qaQeOrBfJ+tqdengkB5cuUqxKMlhpXQcjmtJa7Msy5LruuqIx+lCDwDwhGKS819XPkE/KSmrfN256zjOFWWNDACAAHrowH49e8NbZFmWEq6r7d379cnb32U6rKoxHM7JsixJkmVZGg4zHRYA4A3FJOe3lj0KAACqxMm62oLk8GRdreGIqksoHZLrumM75wsyIdMhAQAgqbjk/LikOyVdO/L8Q5I+W86gAAAIqksHh5QYlxwuHMqaDqkivFLrvXZZqzri+TgWZEJqubq14jEAADCZYpLzXZJeI2mv8kfa3yPpVZI+WMa4AAAIpAdXrtL27nzN+cKhrB64/qZJn+eVZLZUvFLrHY3EqDEHAHhSMcn5WyT9tuM4OUmybXu/pO+L5BwAgFmLRWNF1ZiPT2ZPJQe07ZEHdcWvvtq3iTq13gAATK+Y5PyCkf9eGvfz4bJFBAAACpLZHxz4nq750+uM7zrPR6lrvYN2sgAAgGKS87+T9E3btjtHfr5GUkf5QgIAAOOT2YsurvH9rnOpa729ckzeT/pSSW3uPKhErl6LrVPa2bKCMX4A4CEzJueO4+y0bfvfJS1XvuZ8h+M4+8seGQAAPjTTjm6xO77jk9nkc31yV/m7w3ipa705Jj97mzsP6qnLV8uyLD3nurI6u/TwXe8wHRYAYEQxO+eSVCOpVtIZnTveDgAAJphpR7fYHd/xyWzqt5J0GJ+AkWizl8jVF9zQSOTqDUcEABhvxuTctu1PSPo9SV+QFJK03bbtqxzH+Vi5gwMAwG9m2tGd+Os/PdOjZCo57fFiOoyfzw8j0fpSST10IN+Z/9LBIT24cpXRY+SLrVP5HfORGxpLQoPGYgEAnK+YnfNVkn7NcZyzkmTb9qOS/l0SyTkAFCGd6tORzjZFcimlraiWtmxSJNpoOiyUyUw7uhN//acKa/uB/UV1cMc5pbhhkUwntftwlzLhkBrSw9qw7DbFSthU7qED+/XsDW/J71K7rrZ3m/2cd7askNXZpUSuXktCg9qx5jpjsQAAzldMcv7fkqKSekd+fuG4HwMAZnCks013XH5yJBk7qX2dbVp1107TYaFMZtrRXbusVR/484+pwb5UJ1OuTv7urap59qihaM0qd3I8k92Hu9TfepVClqUB19XueJc237yuZK9/sq624JTEybpaSeZ21GPRGDXmAOBhxSTnfZL+w7btJySdlXSDpP+2bXuvJDmO894yxgcAvhfJpQou0CO5lOGIUE4z7ehGIzG9LPob+u6V18uyLIVcVwuHshWM0DvKnRzPJBMOKTTu72YmXNq69UsHh5QYd0pi9HP22o46AMAbiknOu0b+G/VMmWIBgEBKW1G57smxC/R0KGo6JBj24MpV2t6d3zldOJTVA9ffZDokI8qdHM+kIT2sgXHJczhT2o7v4z/naKZfp8+c0donvqzjQwNaMMmOOgCguhUzSu1ztm03SIpNePx42aICgABZ2rJJ+0ZrzkNRLV2zyXRInlXsmDE/meoIc5B2Suf6uZU7OZ7JhmW3aXc8f6w+nMnp7qtXl/T1x3/OH/ri3+rZW26SZVnqf/xxRSbZUfdaAzkAQGVZrutO+wTbtj8u6Q8lvTj6eyS5juNcUebYxnN7evor+HaA1NTUINYdKq3a193DX/90wZixRPyY77uUf+iLfzt2hNl1XV3Z/aTnEvP5rru5fm7ja85Hk+NK1pxX0tonvqznr1mm4UxG/U89JevMGdUNDOi3oy/TQ7e+Q7FozBdrpZSq/fsdzGDdwYSmpgarmOcVc6z9bZIWO44zML+QAACY3kxjyPxoqqZgQTLXzy0WiVW0xtyk0frzgW9+U5HVq8cS8JruJ8d2x6thrQAAplZMcdf3JNWUOxAAAEbHjEmadAyZH106OFTwNQWx+VsQP7dSe3DlKl3Z/aRqhnNTJuDVsFYAAFMrZuc8Lum/bNv+vvLd2iVJjuMsL1tUAICqNNMYMj+qhuZvQfzcSm20/vyDX4jru5PUm0vVsVYAAFMrpub8p5K2SDo2/nHHcb5VxrgmouYcFUdNEkyohnVnerY1zlcN684rkqmkth8oTMCrtekb6w4msO5gQilrztOO43x+nvEAACDJ/GxrYC7SyT4dad+iSOqE0pFFWrpxmyKxxoLnFNNtPWid+gEApVNMcv7Ptm1/RVK3pJdGHyRhBwDMhenZ1pUWxPFw1ehI+xbd0fNM/jh6b0L72rdo1dbPFDznoQP7x7qtJ1xX27v3k4gDAIpWTHJ+saSMpDePe8yVNKfk3LZtS9LDkl4nKStpveM4P5nLawEA/Mf0bOtK6zgcLxgz1hGPz3o8HAm+eZHUiYJGbpHUifOeQ7d1AMB8zJicO47zHtu2L5Rkjzz/B47jnJ3ht03nbZJqHMd5k23bvyvpkyOPAQCqwIZlt2l3vHC2dZCVYjxcKRJ8LyvmOLhp6cgiub2Jsc8gHV103nNGx6VN1uwNAICZzJic27Z9paSvSHpR+dFrC23bvtVxnH+d43v+D0nfkCTHcf7Vtu2r5vg6AAAfqqbZ1tK5MWOjCdtcxowFcf77eH44Dr504zbtG605jy7S0nu2nfccuq0DAOajmGPtn5Z0+2gybtv270n6jKTfmeN7hiWlx/38rG3bIcdxpr3SaGpqmOPbAXPHuoMJrLtguWf1+/Xolx7TSxef1UWnLtAHbn2/YrHZfcZ12YsKEvz60zUlXycm192L4YsLbj68GL7Yc38Pmpoa9Mu79834nPhr7qpMQAHhtc8Z1YF1B68qJjm/ZPwuueM437Ztez5FVBlJ4/9GzJiYS2LkASqOURswgXUXRBdo3VvOJWxnz87+37S3/96a8+aIl3KdmF53jekB/WzczYeXZU7x96AKmF53qE6sO5hQ7A2hYpLzPtu23+o4zuOSZNv225Q/4j5X/yJplaQvj+zCf38erwUAQOBFI7FA1ZhPxHFwAACKS87/UNLf2ra9R/ma8/+SNJ9CsK9KWmHb9r+M/Pw983gtAADgc8z+BgCguG7t/ynpd23bvlj5I+jzOgfiOI4riYIsAAAAAABGTJmcj8wj3yrpW47jHHIc55Rt25+zbftnjuNsqViEAAAEgB/Ghc0X89gBAJi76ea5bJP0W5J+OO6xhyS93rbtB8saFQAAATM6Luz5a5bpuzder+0H9psOqeRG57Ff/rYr9EvvblbH4bjpkEoimU7qoa/v0Ye/9Tfa/sRfK5lOmg4JABBA0x1rf5ukNziOc3r0Acdx/tO27TWSvi3po+UODgBQWcl0UrsPdykTDqkhPawNy25TjJ3PkjhZV1swLuxk3XwGnxSvkjv2QZ3Hvvtwl/pbr1LIsjTgutod79Lmm9eZDgsAEDDT7ZwPj0/MRzmOMyDpTPlCAgCYMpaEvO1KDbz7Ddp9uMt0SIFx6eCQXNeVJLmuq4VD2Yq8byV37EPpUMHXuCAz3WWGf2TCoYKbDplwML4uAIC3TLdzfsq27Vc7jvPj8Q/atv3LkoJxKxwAUCATDilEElIWpsaFVXLHfu2y1vPmsZdTOtmnI+1bFEmdUDqySEs3blMk1ljy92lID2tg3Bz2cCZ4l0F9qaQ2dx5UIlevxdYp7WxZEbieCADgddMl5x+T9KRt21sl/ZskS9JVkrZI+kj5QwMAVNrEJKT2xawe+voejrmXgKlxYZcODikx7jMt5459peexH2nfojt6nsl/bb0J7WvfolVbP1Py99mw7DbtjufLPcKZnO6+enXJ38O0zZ0H9dTlq2VZlp5zXVmdXXr4rneYDgsAqsqUybnjOPtt2x6W9GeSHlZ+t/w7kjY4jnOgQvEBACpoYhKSPTOs/vdSa+tnpnbsKyGSOlFwKiCSOjHn10r2pbT3vqeVPRZWTXNa63ctVzQWlSTFIrHAr/tErr7gzzKRqzccEQBUn2nnnDuO8w1J36hQLAAAwyYmIR/+1t+U/Zg747fKy9SOfSWkI4vk9ibGTgWko4vm/Fp773tatY+3qk6W3KOu9iiuex+7tYTRetti61R+x3zkz3JJaNB0SABQdaZNzgEA1a0Stbaj47dG36MjHq/o0ehK4kZEaS3duE37RmvOo4u09J5tc36t7LGw6jRyI0qWssfCpQrTF3a2rJDV2aVErl5LQoPaseY60yEBQNUhOQcATKkStbZBHb81mVLeiKjkiDSvisQaS1ZjXtOclnvUlSVLrlzVNmdK8rp+EYvGqDEHAMNIzgEAU6pEre3o+K3RhDUo47cmU8obEaMj0izLUsJ1tb17f2CPr5dbKp3UBSt/qhfefK9S3z+rV774q7p71yrTYQEAqsyUyblt209Lcqf6dcdxlpclIgBAVan0+C2TSnkjopIj0sptumZsldBxOK4r1v2yXj3yuSTixyr6/gAASNPvnG+tVBAAgOpV6fFbJpXyRkQlR6SVm+lmbNVUWgEA8K7pRql9a/THtm3/tqRLlJ91vkDSqyR9a4rfCgAAJlHKGxFBGpFmuhlbNZVWAAC8a8aac9u2PyfpTZIaJT0n6bck/YukveUNDQAAjBfUJnCmm7FVU2kFAMC7imkId7Wk10r6jKRPK797/tlyBgUAAM4X1CZw63ct1x7FlT0WVm1zRut2XVPR96+m0orp9KWS2tx5UIlcvRZbp7SzZUUgbv4AgF8Uk5y/4DjOGdu2n5P0m47jfMG27YZyBwYAAArNtQmc13fco7FoRWvMMbnNnQf11OWrZVmWnnNdWZ1djFcDgAoqJjl/3rbt+yUdlLTLtm0pX38OAAAqaK5N4IK6447SSuTqC27+JHL1hiMCgOpSTHK+TtJNjuN8x7btr0haI+mu8oYFAIB/VGpnei5N4PpSSX37hYROHzqk3KlTuuT3f9/XY9dQPoutU/kd85GbP0tCg6ZDAoCqMmNy7jhOv23bP7Rt+0OSzkq6z3GcH5Y/NAAA/KFSO9OxaGzWr/vQgf26cN17ddFIwpX++te18IKakscG/9vZskJWZ5cSuXotCQ1qx5rrTIdUEslkSm3th9SXalBjJKNNG69VjDn2ADyomG7tmyT9kaQnJIUkfd227Z2O4/xNuYMDAGA+0sk+Hfr4/Rp+4Tn9vL5WuaXLte7GP1I0Utpd7bnWglfCxNgazpzRAzetNhwVvCgWjQWyxryt/ZCO97TIsiwN9Lpqa+/Qjq38HQDgPcUM8vxDSVc6jnOv4zgflPQ7kv6kvGEBADB/R9q36H3p7+muS85qh9Wvhp98Rx2H4yV/n0sHh+S6riTNqha8EibG9oa6SzzVDA4ot75UQ8ENqr4UfY0BeFMxNed9ks6M+/mApP7yhAMAQOlEUicKLspfkczoZ+Fcyd9nLrXgUmVq1ecaG/JS6aQ6DudnoIfSIa1d1lrykxd+4sdxa42RjAZ6z9XSN0a5jAXgTcUk5z+W9H9s2+5Uvub8VkkZ27YflCTHcT5axvgAAJizdGSR3N7E2EX5L2JhLcgUc2hsduZSCy5VplZ9ptj6Uknd//gXddxa4Mkxa6Z1HI5rSWvz2BrqiMereib6n+x9QgdTtQrVSf8xlNNLe5/Qng/9gemwprVp47Vqa+/I15xH+7XpnuWmQwKASRWTnP9o5L/RArqnRv5vlSUiAABKZOnGbXpsrOa8TrlXv0Hrrm41HdYYL9SqT7xB8K7tf6U3/cdVqmlOa/2u5YpWeeOs4XCu4DMaLsPJCz/5t+eTuui6Px67WfFvBz9jOqQZxWJRaswB+EIx3dq3VSIQAABKLRJr1K07HzUdxpTmOrd8ovkcj594g+D0Ja9R7Ojb5B51tUdx3fvYrXOKKShC6ZDccZ9ROU5e+EnokpcVrJdQw8sNR1QadHQH4AVTJue2bX/XcZzX27adk+SO+yVLkus4zoKyRwcA8JV0qk9HOtsUyaWUtqJa2rJJkWij6bA8q1T14PM5Hj/xBkG9k28zY8lS9lh4TvEEydplreqI52vOF2RCavHQyYtSKbaOvC+V1EWZX2hw3Hp5Q2MwDlLS0R2AF0yZnDuO8/qR/4/dIrZt23Icx53q9wAAqtuRzjbdcfnJkQv3k9rX2aZVd+00HZanlKMJ3HyOxz+4cpV2Pf2kjlsLlDzyY1198EOSJFeuapszFfsavCoaiQW+xnxz50E9dflqWZal51xXVmfXpCPVNnceVPLN63X221+Rauq18EVHH3/gvQYiLj06ugPwgmLmnP++pB2O47xZ0mtt2+6W9C7Hcf53uYMDAPhLJJcquMCN5FKGI/KeYne5Z5MAz+d4fCwa01+vX6+enn6llqa0J/UPSh4Lq7Y5o3W7rpnX1+A36WSfjrRvUSR1QunIIi3duE2RWPBPfiRy9QV/bxO5+imfF7okqove+HZJ0sIfW4G5KUNHdwBeUExDuE9KerckOY7j2LZ9o6S4pDeUMzAAgP+krahc9+TYBW46VJ6aTT+Ptyp2l3s2CXCpjsdHY9Giasy90MiuHI60b9EdPc/k129vQvvat2jVVu83PJuvxdap/I75yN/bJaHBeT2vFOPWKl0DTkd3AF5QTHJe6zjOD0Z/4jjOD23bvrCMMQEAfGppyybtG605D0W1dM2msryPn8dbFbvLPZsEeK6j3OaqVI3svCaSOlF48iN1wnBElbGzZYWszi4lcvVaEhrUjjXXzet5xR6Tn06la8Dp6A7AC4pJzn9o2/ZfKL9bLknvVH60GgAgQJLppHYf7lImHFJDelgblt2m2Cx3oyPRxjnXmM9mN9zP463G73LH+vp0WUO/PvOtT533NY8mwLn+fvV/85saPnNGH/xC3BP13aXaqfeadGSR3N7EuZMf0UWmQ6qIWDRWVPJc7POKPSY/HWrAAVSjYpLzdZIektQp6Yykw5LeV86gAACVt/twl/pbr1LIsjTgutod79Lmm9dV7P1nsxvu5/FW43e5H/76p7Wk9Zcn/ZpHE+Bvv5BQZN17ZVmWvuuR+u5K79RXytKN27RvtOY8ukhL72Ga7FwUe/x9OtSAA6hGxcw5T0q6uwKxAAAMyoRDCo3bqcqEK5vwzmY33EvjreZT/z7d1zyaAK994st6PoD13V4UiTVWRY35fM1UU17s8ffpVKIGnNnmALymmG7td0hqkzT6XZc55wAQQA3pYQ2M2+0KZyp7VHw2u+FeGm81n/r3Yr7moNZ3+02xZR/V0PF9ppryYo+/T6cSNeDMNgfgNcUca39Q0u+PbwoHAAieDctu0+54PvkIZ3K6++rKXqR6aTd8Nqbb/Z5pHFoxX3NQ67v9ptiyj2ro+F6KmnIvGK1rP/NSSj0nvqEXf5HTR7Z8hR10AMYUk5w/T2IOAMEXi8QqWmM+kZd2w2cyPumuP/5zNb/1VZPufs80Dq2Yrzmo9d1+U2zZRzV0fC9FTblpyWRKz//8/+l0ztJA+v/pil/9sCzL0nF20AEYVExy/qxt21+W9KSksbN0juN8vmxRAQDgYeOT7rPp18na8Yh+49d/6bzd76DOA/eymU4rzFWxZR/V0PG9FDXlprW1H1Jk0X06eyatMy/10RkegCcUk5xHJPVLeuO4x1xJJOcAgKo0Pum+IBLVqV96o/542dvPex714pU302mFuSq27KMaOr6XoqbctNEj7T0nviErdGFB7wc6wwMwpZhu7e+pRCAAAPhFsUk39eKVV67TCsWWfQS14/tMHdr9ZnRU2wUXXKLYy/+HfvHzL+qCCy6Rhh19+qEW0+EBqFJTJue2bf+D4zirbNv+qfI75QUcx7mirJEBAOBRxSbd1ItX3kw3Tortuo5CM3Vo95vRUW3//fNf6IILb9IrL3unXNfVZU1pmsEBMGa6nfP3jfz/f0r67wrEAgCAL5B0e9dMN06K7bqOQkHp0D5qdFRbftZ5eeepA0CxpkzOHcf5xcgPP+84zq9WKB4AAIA5m+nGSbFd11EoCB3aJ1OJeeoAUKxiGsL9h23brZL+TdLQ6IOO4xwvW1QAAABlUGzXdRQKQof2ifK75ofyu+aRDPPNARhXTHL+uyP/jedKouYcAAD4SrFd11EoCB3aJ2prP6TjPS2yLEsDzDcH4AHFdGt/VSUCAQAA05tshrcrlWWud1AV23Ud5wtax/bRcWoS880BeMN03dpfKemzkl4j6Z8l3e84TqpSgQEAgEKTzfCWVJK53ulkn46MzueOLNLSjdsUiTWW+kuAjwWtY/voODXmmwPwium6oPyNpB9K+hNJtZL+V0UiAgAAk5pshnep5nofad+iO3qe0eqzz+uO3md0pH1LyeJGMAStY/v6O65S+uQu9b4QV/rEX2j9H1xpOiQAVW66Y+2LHce5XpJs2/4nSUcrExIAAJjMZDO8Xdeddq53sSKpEwWJVyR1opShw6fGH2U/+ZPnlFv4RoUuiQaiY/tff+5ZRRZ+eOzvzl9/rkM7tjabDgtAFZsuOX9p9AeO45yxbfulaZ4LAADKbKoZ3tPN9S5WOrJIbm9iLFFJRxeVMnT41Pij7O4VK/Wyg5/Swit+xfcd25PJlJ799xPSgv06e6ZfTa+4gZpzAMYV0619lFu2KAAAKKOg1FNPNcN7LjXmEy3duE37Rv+Moou09J5t835N+N/Eo+wLr/gVPXH33G4AeUlb+yE1LfnQ2M2oXxz/gq64krF6AMyaLjn/Ndu2fzLu54tHfm5Jch3HYZQaAMAXRuupLcuS25vQvvYtWrX1M6bD8pRIrJE/E5xnsXUq3/xtJIn1+1H2URM7tdfVntame643HBWAajddcv7aikUBAPC9dKpPRzrbFMmllLaiWtqySZGoN3anqacG5mZnywpZnV1K5Op9f5R9vImd2n/z1y5ULBY1HRaAKjdlcu44zrFKBgIA8LcjnW264/KTIxe7J7Vz+x/o9gc+54kEnXpqYG5i0Zivx6VNZdPGa9XW3qG+VIMao/3adM9y0yEBwKxqzgEAmFIklyrYnf6Nl53Vkc42rbprp+HIqKeGGUHpdRBEsVhUO7auNh0GABQgOQcAlETaisp1T47tTp86PaxILmU6LEnUU8MMeh0AAGaD5BwAUBJLWzZp5/Y/0G+87KxOnR7Wyt9YqK/1UMOJ6kWvAwDAbJCcAwBKIhJt1O0PfG6sKdzXeqJaumaT6bAAY+h14H3JZEpt7YfyteeRjDZtvJbGcACMITkHAJRMJNroiRpzoFjJdFK7D3cpEw6pIT2sDctuUywSK8lrL924TX/18fs1lPhPPVcTUeqXfk1vTiUVi5bm9TF/be2HdLynRZZlaaDXVVt7B7XoAIwhOQcAAFVr9+Eu9bdepZBlacB1tTvepc03ryvJa0dijfrn1y3Vs3+6fWz3fHv3fn3y9neV5PUxfxPnnfelGgxHBKCahUwHAAAAYEomHCpIzjLh0l4anayrLXj9k3W1JX19zE9jJCPXdSVJruuqMdpvOCIA1YzkHAAAVK2G9HBBchbOy9KAdgAAIABJREFU5Er6+pcODhW8/sKhbElfH/OzaeO1uqypQxdf8IQua+pg3jkAo6zRfzA8zu3p4U4mKqupqUGsO1Qa6w4mVPO6G19zHs7kdPfVq0tWcy5JyVRS2w/s18m6Wi0cyuqB62+i5nxENa87mMO6gwlNTQ1WMc8jOQemwDdvmMC6gwmsO5jAuoMJrDuYUGxyzrF2AAAAAAAMo1s7AAAAAoG55QD8jOQcAACDkn0p7b3vaWWPhVXTnNb6XcsVJZkA5oS55QD8jOQcAACD9t73tGofb1WdLLlHXe1RXPc+dqvpsABfYm45AD8jOQcAwKDssbDqNJJMyFL2WNhwRGakk3060r5FkdQJpSOLtHTjNkVijabDgs80RjIa6HVlWRZzywH4Dg3hAAAwqKY5LVcjc7DlqrY5YzgiM460b9EdPc9o9dnndUfvMzrSvsV0SPAh5pYD8DN2zgEAMGj9ruXao7iyx8Kqbc5o3a5rTIdkRCR1ouA4ciR1wnBE8KNYLEqNOQDfIjkHAMCgaCxKjbmkdGSR3N7E2HHkdHSR6ZDmhWP6AIDZ4lg7AAAwbunGbdrXdJW6LlisfU1Xaek920yHNC8c0wcAzBY75wAAwLhIrFGrtn7GdBglwzF9AMBssXMOAABQYunIIrnuSKO/ABzTBwCUHzvnAAAAJbZ04zbtG605jy7y/TF9AED5kZwDAACUWNCO6QMAyo9j7QAAAAAAGEZyDgAAAACAYRxrBwDAh5ijHUx9qaQeOrBfJ+tqdengkB5cuUqxaMx0WACACiA5BwDAkPkk2KNztC3Lktub0L72LdQ4B8BDB/br2RveIsuylHBdbe/er83X30TCDgBVgGPtAAAYMppgrz77vO7ofUZH2rcU/XuZox1MJ+tqCz7Xk3W1Ywn789cs03dvvF7bD+w3HCUAoBxIzgEAMGQ+CTZztIPp0sGhgs914VB20oQdABA8HGsHAKCMUumkOg7HNRzOKZQOae2yVkUj+SPJ6cgiub2J/NH0WSbYzNEOpgdXrtL27vwR9oVDWT1w/U366Df+QQnXHVsnC4eypsMEAJSBNXp31uPcnp5+0zGgyjQ1NYh1h0pj3QXPw1//tJa0No8lVon4Mb3/5g9ImlBzPpJgm2jqxrrztmQqqe0HChP2WDTm++ZxrDuYwLqDCU1NDVYxz2PnHACAMhoO5wqOJA+Hc2O/Fok10sQNM4pFY/rk7e867/HJmsdN9jxgvpJ9Ke2972llj4VV05zW+l3LFY1FTYcFBA7JOQAAZRRKh+SOO5K8IEO7F5QGteiolL33Pa3ax1tVJ0vuUVd7FNe9j91qOiwgcEjOAQAoo7XLWtURz9ecL8iE1HJ1q+mQ5mW6GnpU1qWDQ9SioyKyx8Kq08iNIFnKHgsbjggIJpJzAADKKBqJjdWYB0HH4XhBDX1HPB6or89rpqsrn6x5HFAONc1puUddWbLkylVtc8Z0SEAgkZwDAICiTVdDj9Kbrq58qlp0oNTW71quPYoreyys2uaM1u26puDXqUkHSoPkHAAAFI0a+sqirhxeEI1Fp60xpyYdKA2ScwAAULSg1dB7HXXl8ANq0oHSIDkHAKCMkumkdh/uUiYcUkN6WBuW3aaYjxuoBa2G3uuoK4cfUJMOlAbJOQAAZbT7cJf6W69SyLI04LraHe/S5pvXmQ4LPkFdOfxgppp0AMUhOQcAoIwy4ZBC42qGM2FqtL0sCI2tpuvwDpTDTDXpAIpDcg4AQBk1pIc1MK5mOJyhu7mXBaGx1XQd3gEA3kVyDgBAGW1Ydpt2x/M15+FMTndfvdp0SJhGEBpb0eEdAPyJ5BwYMfEo45/ufaukBabDAqpKKtWn7gOPqqYuq+xgrW5ceaeiPj+OG4vEqDH3ES81tkon+3SkfYsiqRNKRxZp6cZtisQaZ/x9dHgHAH+yXNc1HUMx3J6eftMxIOA+8b6vqvbx1rELMvd/fkEbPrvKdFioMk1NDfLy97u5JgvF6vzix7T8hovGkopD3S9pze33l+z1MTmvr7tKSiVT2vPhpwsaW5mqOf+HrX+sO3qeGfv7sK/pKq3a+pkZf18yldT2A4Ud3r1Yc866Cyav921g3cGEpqYGq5jnsXMOjJh4lHHgp5cYjgjwniPtW84lC70J7WvfUlSyUKyauqwsq0ZS/jhuTR07fpWWSifVcTg/xzyUDmntslZFfTz6bba81NgqkjpRcDw9kjpR1O+jwztMCkLfBsAUknNgxMSjjBe/asB0SIDnzDVZKFZ2sFbuuOO4p4fmXitb7l3+oOo4HNeS1uaxz6AjHmeuuSHpyCK5vYmxzyIdXWQ6JGBGQejbAJhCcg6MmDij876/vEVnh01HBT/pSyW1ufOgErl6LbZOaWfLCk8eJZ2PcicLN668U93dj6imLqvTQ7W64fo75/xa5d7l96vJjpw2NTWM/fpwOFdwA2Y4THd5U379PR/Sxo/eoyW5QSVCdWq940OmQwJm5KW+DYDfkJwDIyYeZYw1UpOE2dnceVBPXb5almXpOdeV1dmlh+96h+mwSmrpxm3aN7obHV2kpfdsK+nrR6OxktWYl3uX368mO3L6519799ivh9KhgtMLCzLMZTfl0//6L3r2U3899ln0dT+pT17+KtNhAdOauNmxbtc1pkMCfIPkHABKJJGrL0gGE7l6wxGVXiTW6JvdZ44ET26mI6drl7WqI56vOV+QCanl6lYTYUKMRIM/ealvA+A3JOcAUCKLrVP5HfORZHBJaNB0SL4235rxcu/y+9VMR06jkRg15kWoREdqRqIBQHVhlBowBUZtYLaSqaQ+MlJzviQ0qB1rrpt1zTnr7py5jpHC9CYbFfaa1/4S626WJo7fzL619B2p/TISba74fgcTWHcwgVFqAFBhsWgscDXmJlEzXh5BP3JaqRnLpe5I3ZdK6qGRRPzSwSE9uHIVI9EAoMqQnKOqVOqiDcD8UTOOuajUjOVSd6R+6MB+PXvDW/L9KlxX27v3k5gDQJUhOUdVqdRFG4D5o2a88lLppDoO55vBhdIhrV3WqmjEX8eoKzVjudQdqWn+BgAgOUdVme6ibeKu+p/ufaukBYYiRamlUn3qPvCoauqyyg7W6saVdyoaoNrNIPJTZ3ivmO/poI7DcS1pbR47rdARj/uuOVylZiyXujyA5m8AAGPJuW3bt0p6u+M4a03FgOoz3UXb3vuelh6/WQl9QxcejWnd6/5Sf/FP7+LYe0B0H3hUy2+4SJZVI9d11d39SMnmaQNeMd/TQcPhXMHu7XA4V65Qy8avM5YfXLlK27sLm78BAKqLkeTctu1PSXqLpKMm3h/Va7qLtuyxsBL6hn5d78wn74mbtefDHHsPipq6rCyrRlI+6aipY1cKwTPfI92hdEjuuN3bBZlQOcIsK782vKP5G/yEHj5AeZjaOf8XSV+V9EeG3h9VarqLtprmtC48GpNVgVpFVF52sLYg6Tg9RD1ntZrv/HQvm++R7rXLWtURz9ecL8iE1HJ1a5kiBeBnD39wv37eHVaNFuj00Qv0v/q/qnBDlGQdmKeyJue2bb9X0gcluZKskf+/x3Gcv7dte1k53xuYrfW7lutPvvN5uS/cXPZaRVTejSvvVHf3I6qpy+r0UK1uuP5O0yHBkCPtW87NT+9NaF/7lsDUtr/9/iu18zsf04XJJXopltDmP7tlVr8/Gon5rsYcQOX95P/06/X6o7Hrpf99ZKfedOaPabgLzFNZk3PHcfZK2luK12pqaijFywBTampq0N98/2596q4vaOCnl+jiVw3ovr+8RbFG1l4QNDU16DWv2Wk6jKLw/a68Xj7QU1BX/fKBnsD8mX92w/f1uhfuz18wD7n6+ie+oG1f/PWifm9Q/gzgL6w7f7rYaio4aViXK/z52Rdis/5sX+xLautD/6ieFy9WU+OAtj1wkxoby9O4lXUHr/JNt/aenn7TIaAqLNCGz66SlP/G3dPTz9pDRY2uO5RP78VNcoeOjZU49F7SFJg/8/SP6hQbd4Gc+lFdUV8b6w4msO786xW/d0Zu97kSmlzTCbknzv38glcmZ/3ZfmTrEzre0yLLspR63tWfPtChHVtXlzx21h1MKPaGkG+ScwAASiHI89MrNUYMQHW761Mrteeicw12t/zZan155/ymJPSlGgpONfWl2N1G9TGWnDuO8y1J3zL1/gCA6lSu+ele6F5cjjFiXvi6AHjLZA12732seV6v2RjJaKD3XOPWxii726g+luu6pmMohsvxE1Qax55gAuvOvz7xvq+q9vHWsV3r7Fv90xBpunXn568L3sb3O4yXTKbU1n5IfakGNUb7teme5YqV4UYg6w4mNDU1WMU8j2PtAABP8PuIs/nOGPeqoH5dALwlFouWpcYc8JOQ6QAAAJDOjThbffZ53dH7jI60bzEd0qzUNKflKn8aLUj13kH9ugAA85PsS+kT7/uqdrzln9T2vi6lkinTIfkeO+cAAE+IpE4UNAOKpE4Yjmh2ylHv7QV++bpS6aQ6Dsc1HM4plA5p7bJWRSPlGcOE8utLJbW586ASuXottk5pZ8sKudJ5j8WifMaAKXvve1q1j7cy376ESM4BAJ6QjiyS25sYawaUji4yHdKsTNYgKQj88nV1HI5rSWvz2PrpiMf1/ps/YDqsMX2ppB46sF8n62p16eCQHly5isRyGps7D+qpy1fLsiw957qyOrsk6bzHHr7rHYYjBaoXZU+lR3IOAPAEP444S6aT2n24S5lwSA3pYW1Ydpti7NYaMRzOFZy8GA7nDEdU6KED+/XsDW+RZVlKuK62d+/XJ29/l+mwPCuRqy/4PBO5+rEfj/7/p4Ou3v+Xf89OOmAI4ztLj+QcAOAJ5RpxVk67D3epv/UqhSxLA66r3fEubb55nemwPKHSDf5C6ZBc99wYpgUZb7XVOVlXW5BYnqyrNRyRty22TuV3x0c+zyWhQbmuW/BY3ws/139dt5GddMAQv5Q9+QnJOQAAc5QJhxQal3Blwt5KCE0abfBnWZbc3oT2tW8p682Xtcta1RHP15wvyITUcnVr2d5rLi4dHFJiXGK5cChrOiRP29myQlZnlxK5ei0JDWrHmuskqeCxY82vUdKylDuV0tnvHdQhndVdD3+JHXQfKhijFslo08ZryzJGDaXll7InPyE5B4ASm6yREReKwdSQHtbAuIQrnPHWUWqTKt3gLxqJearGfKIHV67S9u58zfnCoaweuP4m0yF5Wiwam3QXfPxjdz38Jf3IdXX2ewd14e/dppxl6SA76J41XQLe1n5Ix3taZFmWBnpdtbV3MFYNVYnkHFUt2ZfS3vueVvZYWDXNaa3ftVxR7tRiniZrZMSFYjBtWHabdsfzNefhTE53X83F5Ci/N/grxmyavMWiMWrMS2x0d/2Qzio3SX06vGE0Kf/e/z2jwexFuvQVV2vgTKQgAe9LNRTczOtLNZgMGTCG5BxVjREQKIepGhkheGKRGDXmU/Bjg7/ZosmbWaO763c9/KX8jvm4+nR4x+iueGyhpajr6hc//6Jeedk7CxLwxkhGA73nPsPGaL/BiAFzSM5R1RgBgXKYrJERUG382OBvtmjy5g1T1afDGybuil9wwSXnJeCbNl6rtvaO/JH3aL823bPcVLiAUSTnqGqMgEA5cKEIVAeavHnDVPXp8IaJu+IadnRZU7ogAY/FotSYA5Is13VNx1AMt6eH4y0ovVQypT0ffrpgBMRozXlTU4NYd6g01h1MYN3NTTKV1PYDhU3eaP5YPNZddShoBDeyK26yEzvrDiY0NTVYxTyP5ByYAt+8YQLrDiaw7mAC6w4msO5gQrHJOQNZAQAAAAAwjJpzAACAWZrNGDUAAIpBcg4AAKaUSifVcTiu4XBOoXRIa5e1KhopbxJq4j1nizFqAIBSIzkHAABT6jgc15LW5rFOyx3xuN5/8wcC956zxRg1AH6W7Etp7335psg1zWmt37V8rCkyzCE5BwAAUxoO5wqS0OFwLpDvOVuMUSuvvlRSmzsPKpGr12LrlHa2rKBsACihvfc9rdrHW1UnS+5RV3sU172P3Wo6rKpHcg4AmLNUqk/dBx5VTV1W2cFa3bjyTkW5gA6UUDokd1wSuiBT/l6yJt5zth5cuUrbuwvHqKF0Nnce1FOXr5ZlWXrOdWV1djHLHCih7LGw6jRyE1SWfvKk1Pa+LnbQDSM5BwDMWfeBR7X8hotkWTVyXVfd3Y9oze33mw6r5JLppHYf7lImHFJDelgblt2mmMdqoMtl7bJWdcTz9d8LMiG1XN0ayPecrVg0VlSNOY3j5iaRqy84PZHI1RuOCAiWmua03KOuLFly5So3dKHqHn8nO+iGkZyj6lFzA8xdTV1WllUjKX8BXVMXzKO9uw93qb/1KoUsSwOuq93xLm2+eZ3psCoiGolVvN7bxHuWC43j5maxdSq/Yz5yemJJaNB0SECgrN+1XHsU10+elHJDF+qXdYMsWcoeC5sOraqRnKPqUXMDnC+d7NOR9i2KpE4oHVmkpRu3KRJrPO952cHaguPHp4eC2RQrEw4pNG4XLxP23jFreBON4+ZmZ8sKWZ1dSuTqtSQ0qB1rrjMdEhAo0VhU9z52q9re16W6x985toNe25wxHVpVIzlH1ZtYc8MdQ0A60r5Fd/Q8k0+6exPa175Fq7Z+5rzn3bjyTnV3P6KauqxOD9XqhuvvNBBt+TWkhzUw7iZEOOO9BmXwJhrHzU0sGqPGHKiA0R307LGwapszWrfrGtMhVTWSc1S9iTU3Ju8YJpMptbUfUl+qQY2RjDZtvFYxjtjDgEjqRMFuXyR1YtLnRaOxQNaYT7Rh2W3aHc/XnIczOd199WrTIcEnaBxXPDq0A5U3uoMObyA5R9Xz0h3DtvZDOt7TIsuyNNDrqq29Qzu2kgSg8tKRRXJ7E2O7fenoItMhGRWLxKqmxhylVWzjONChHQBIzlH1vHTHsC/VULBb2ZdqMBwRqtXSjdu0b7TmPLpIS+/ZZjokAAFHh3YA1Y7kHPCQxkhGA73nahMbo/2mQ0KVisQaJ60xB4ByoUM7gGpHcg54yKaN16qtvSNfcx7t16Z7lpsOKXCoaQQAb6JDO4BqZ7muazqGYrg9PewgorKamhrEugue9//l34/VNLquqxU/81ZNI+sOJrDuYALrDiaw7mBCU1ODVczz2DkHUFWoaQQAwBwm0wBTC5kOAAAqabF1SqMnhqhpBACgskYn05w6e4uO965VW/sh0yEBnsHOOYCqQk0jAADmMJkGmBrJOYCqEovGPFVjDgBANWEyDTA1knMAgGelUn3qPvCoauqyyg7W6saVdypKd30A8C0m05Rfsi+lvfc9reyxsGqa01q/a7mi1PX7Ask5AMCzug88quU3XCTLqpHruurufkRrbr/fdFgAgDmKxaLasXW16TACbe99T6v28VbVyZJ71NUexXXvY7eaDgtFIDkHAHhWTV1WllUjKV+bWFOXNRwRgOnQiRswL3ssrDqN1PXLUvZY2HBEKBbJOQDAs7KDtXLdc7WJp4dqTYcEeJYXEuPRTtyWZWmg11Vbewe7pECF1TSn5R51ZcmSK1e1zRnTIaFIJOcAAM+6ceWd6u5+RDV1WZ0eqtUN199pOiTAs7yQGNOJGzBv/a7l2qO4ssfCqm3OaN2ua0yHhCKRnAMAPCsajVFjDhTJC4lxNXTi7ksltbnzoBK5ei22TmlnywrFaFQJD4nGotSY+xTJOQAAQAB4ITGuhk7cmzsP6qnLV8uyLD3nurI6uxjRCaAkSM4BAAACwAuJcTV04k7k6gtOKCRy9YYjAhAUJOcAAAABUA2JsRcstk7ld8xHTigsCQ2aDglAQJCcAwAAoGy80EV+PibWmH/4pt+R9Y9dSuTqtSQ0qB1rrjMdIoCAIDkHAABA2Xihi/x8nFdj/o/UmAMoD5JzAAAAlI0XusjPRzE15nRwh1cl+1Lae9/Tyh4Lq6Y5rfW7livqo5Mr1YbkHAAAAGXjhS7y8zGxxvzkT36oW3arIAmngzu8au99T6v28VbVyZJ71NUexRmz5mEk5wAAACgbL3SRn4+dLStkdeZrzE/+5Id68Y3vUfKSaEESTgd3eNXAj+tVp5G1KUsDP2FtehnJOQAAAMrG713kY9HY2C74Lbul5CX5I8Hjk3A6uMOrEn2OXi5Xliy5cvX8iz+SdL3psDAFknMARqVSfeo+8Khq6rLKDtbqxpV3KjrLOj1q/QBgbqhHnZ2pkvDxu+t0cIeXvKLxcv3ghS/oIl2ilzSgRY3NpkPCNEjOgRETR738+UNvFX9Fyq/7wKNafsNFsqwaua6r7u5HtOb2+2f1GtT6AcDkZkq+qUednamS8PG764CXhF99Vgt/8O6xnfPsq+OmQ8I0yDyAERNHvWx56Et68P5bTIcVeDV1WVlWjaT8EcGauuysX4NaPwCY3EzJd/ZYuKAeNXssbCpUXyAJh9+s37VcexRX9lhYtc0Zrdt1jemQMA2Sc2DExFEvPS9ebDii6pAdrJU77ojg6aHaWb8GtX4oRjKd1O7DXcqEQ2pID2vDstsUi1D+gGCbKfmuaU7LPXquHrW2OVPU6048bbZp47WKcRwe8JxoLMppGB8hOQdGTBz10vSyU6ZDqgo3rrxT3d2PqKYuq9NDtbrh+jtn/RrU+qEYuw93qb/1KoUsSwOuq93xLm2+eZ3psICymin5nuuu2sTTZm3tHb5u+gYAXkByDoyYOOpl2+ZbNDxsOqrgi0Zjs64xn4hjhihGJhxSaNzpmEw4ZDgioPxmSr7nuqs28bRZX6ph7Nf8uKtOY9Hy8ONaAEwiOQdGTBz10tjYoJ6efoMRBcNkFzyuxEUQKq4hPayBceUP4UzOdEhA2ZXrSOvE02aN0XP/XvpxV53GouXhx7UAmERyDqCsJrvgkcRFECpuw7LbtDuerzkPZ3K6+2ouEIG5mnjabNM9y8d+bbpdda+isWh5+HEtACaRnAMoq6kueLgIQqXFIjFqzBEIXjgqPPG02XjT7ap7FY1Fy8OPawEwiYI7AGW12Dol13UlaeyCZ7LHAADFGT0qfOrsLTreu1Zt7YdMh1Rg08ZrdVlThy6+4Ald1tRRsKvuVTtbVmjFz7r0Kz/u1oqfddFYtET8uBYAk9g5B1BWU3VSp7t6dUul+tR94FHV1GWVHazVjSvvVJS+A0BRvH5UeLpdda+isWh5+HEtACaRnAMoq6kueLgIqm7dBx7V8hsukmXVyHVddXc/Mu+u/UC14KgwAAQTx9oBABVXU5ct2PmrqcsajgjwD44KA0AwsXMOAKi47GCt3HHNl04P1ZoOCfANjgoDQDCRnAMAKu7GlXequ/sR1dRldXqoVjdcf6fpkAAAAIwiOQcAVFw0GqPGHAAAYByScwBAVUumk9p9uEuZcEgN6WFtWHabYhE6xwMAgMqiIRwAoKrtPtyl/tarFHrblRp49xu0+3CX6ZAAAEAVIjkHAFS1TDhU0Dk+E+afRgAAUHlcgQAAqlpDeliu60qSXNdVOJMzHBEAAKhG1JwDAKrahmW3aXc8X3MezuR099WMqAIAAJVHcg5MIplM6aMfe0K/OFmnxkhGmzZeq1gsajosVFBfKqnNnQeVyNVrsXVKO1tWKBalSVgQxSIxbb55nekwgKIl+1Lae9/Tyh4Lq6Y5rfW7livKv1EA4Hsk58Ak2toP6XhPiyzL0kCvq7b2Du3Yym5aNdnceVBPXb5almXpOdeV1dmlh+96h+mwAEB773tatY+3qk6W3KOu9iiuex+71XRYAIB5ouYcmERfqqGgQVRfqsFwRKi0RK6+YA0kcvWGIwKA/K75z751VpZGvj/JUvZY2HBUAIBSIDkHJtEYyRQ0iGqM9huOCJW22DpVsAaWhAYNRwQA+V3zM6kauRr5/iRXtc0Zw1EBAEqBY+3AJDZtvFafeeRL+ZrzaL823bPcdEiosJ0tK2R1dimRq9eS0KB2rLnOdEgAAiSZTKmt/ZD6Ug1T9jaZrLY8eyys1+j39QN9QRfpEg1Ef6hP7HpnUa8HAPA2a3RnyOPcnh52LlFZTU0NYt2h0lh3MIF1V3kf2do11tvEdV1d1nR+b5NPvO+rqn28VZYsuXKVfWtcrlzVPf7ugsfufezWol7Pa1h3MIF1BxOamhqsYp7HzjkAABMk00ntPpwfr9aQHtaGZbcpFqFbP0qnmN4m2WNh1U2oLb/7i1dqj+LKHgurtjmjdbuuKfr1AADeRnIOAMAEuw93qb/1KoUsSwOuq93xLsatoaQaIxkN9LpjO92T9TapaU7LPeqO7ZLXNmcUjUUn7cxezOsBALyNhnAAAEyQCYcKdiEzYf65RGlt2nitLmvq0MUXPKHLmjom7W3y9vuv1H+88mP6v3Wf19FX7tTb/+z183o9AIC3sXMOAMAEDelhDbjndiHDmZzpkBAwsVh0xprwr3zsu3rdC/fnd86HXH15Z1z3PtY859cDAHgbyTkAABNsWHabdsfzNefhTE53X03Sg8qbrOYcABBcJOcAAEwQi8SoMYdxk9WcAwCCi+QcAADAg9bvWj5pZ3aY15dKanPnQSVy9VpsndLOlhWKRZnoAGB+SM4BAAA8aKrO7KWSTKbU1n5IfakGNUYy2rTxWsVi0bK9X5Bs7jyopy5fLcuy9Jzryurs0sN3vcN0WAB8juQcCBAutAAAxWprP6TjPS2yLEsDva7a2jtoKlekRK6+YKJDIldvOCIAQcBsGCBARi+0Tp29Rcd716qt/ZDpkAAAHtWXaihIMPtSDYYj8o/F1im5ritJcl1XS0KDhiMCEATsnAMBwoUWAHiDH04yNUYyGug9NzKwMdpvOiTf2NmyQlZnlxK5ei0JDWrHmutMhwQgAEjOgQDhQgsAvMEPR8Y3bbxWbe0d+RsI0X5tume56ZB8IxaNUWMOoORIzoEA4UILALzBDyeZYrGo525xB2nQAAAgAElEQVQYAEA1IzkHAoQLLQDwBk4yAQBmi4ZwAAAAJbZp47W6rKlDF1/whC5r6uAkEwBgRuycA6gKfamkNnceVCJXr8XWKe1sWaFYNGY6LAA+NVPDN04yAQBmi+QcQFXY3HlQT12+WpZl6TnXldXZRTMfoMSq6SaYHxq+AQD8heQcQFVI5OoLmjMlcvWGIwKCp5pugvmh4RsAwF+oOQdQFRZbp+S6riTJdV0tCQ0ajggInmq6CdYYyRR8T6HhGwBgvtg5B1AVdraskNXZpUSuXktCg9qx5jrTIQGBs9g6ld8xH+lQ7rebYDPVkY/H6EoAQKlZo3d9Pc7t6eGONCqrqalBrDtUGusOJpRq3SVTSX1kpOZ89CaYn2rOP7K1a6yO3HVdXdZEHXk58f0OJrDuYEJTU4NVzPPYOQcAACURi8Z8XWNOHTkAwCRqzgEAAEQdOQDALJJzAAAA5evIL2vq0MUXPKHLmjqoIwcAVBTH2gGfmaph0WwaGQGzlexLae99Tyt7LKya5rTW71quKOsLAROLRakxBwAYw8454DNt7Yd0vKdFp87eouO9a9XWfmjax4FS2Hvf06p9vFWxo29T3ePv1p4PP206JAAAgEBh5xzwmakaFtHICOWUPRZWnUbWlyxlj4UNR4Sg6EsltXmkw/ti65R2tqzwVYd3AABKheQc8JnGSEYDvefmCI82LJrqcaAUaprTco+6smTJlava5ozpkKpeUEpZNnce1FOXr5ZlWfkZ6Z1dvu74DgDAXJGcAz6zaeO1amvvyF+QR/vHGhZN9ThQCut3LdcexZU9FlZtc0brdl2jVKpP3QceVU1dVtnBWt248k5F2fGsmNFSFsuyNNDrqq3dnzO5E7n6glM/iVy94YgAADCD5BzwmakaFtHICPMxU6IdjUV172O3Fvyezi9+TMtvuEiWVSPXddXd/YjW3H5/pUOfkVeOTZc6jqCUsiy2TuV3zEdO/SwJDZoOCQAAI0jOAQDqPvDorBPtmrqsLKtGUj45rKnLViLUWfPKselSxxGUUpadLStkdXYpkavXktCgdqy5znRIAAAYQXIOAJhTop0drJU7bsfz9FBtucOcE68cmy5VHKM78MdeVqN07069NneFXnFpzrelLLFojBpzAABEcg4A0NwS7RtX3qnu7kdUU5fV6aFa3XD9nRWIdPa8cmy6VHGM34F3X+PqN3/WpR0lTm69UgoAAEA1ITkHAMwp0Y5GY56sMZ/IK8emSxVHJU4CeKUUAACAalLx5Ny27bCkv5UUlnShpHsdx/l2peMAAJzjl0R7LrxybLpUcVTiJIBXSgEAAKgmJnbOPyTpoOM4n7Zt+7WSOiVdaSAOAAB8pxInAbxSCgAAQDUxkZx/UtLpkR9fKGnIQAwAAPhSJU4CmCoFSCZTams/pL5UgxojGW3aeK1isWhF3hsAANPKmpzbtv1eSR+U5EqyRv7/HsdxnrVte5GkuKQPlDMGAAAwO6ZKAdraD+l4T4ssy9JAr6u29g7t2Lq64nH8//buP8rus64T+PvG0plQktzJMSCiDYjwoKsL+OOISMWmYH/YrbSeFVpk6S+0uC4tkLUWVunRbXdPHdB4WGlhW6p1G8Qf0C6YrUi6WjjyU7uWdX3YH5gugiUlmaS0mbbZfPePe5NO0iSdJjPzzNx5vc7pSe7N9+b7+c75djLv7/N5ngcAWuh1XbfgJy2lfG+SWzOYb/6ns/jIwhcJACyo17z+w9k1ffaB12vGP5IP/M6rGlYEAHOiN5uDWiwI991JPpjkp2ut98z2c9u3PzB/RcFhrFu3yn3HgnPf0cJiue9WnzSVqT2PzXVf/bRdi6Iu5sdiue9YXtx3tLBu3apZHddizvm1ScaSbCql9JJM1VrPbVAHACwqo7i/+JO5po1XnJbJTbcO5pz3H8jGyzcscLUA0M6Ch/Naq/40ADiMUdxf/Mlc08RE/3FzzC0SB8By0WLkHGBREgJobRT3Fz/ea7JIHADLhXAOMCQEcCx27pjKTVfemeltqzO2flcuvW5D+sf4UGcx7C8+l9eTHP817ZhadVC43zE1u3l7ALDUCOcAQ0IAx+KmK+/M+G2vy8r00t3d5cbckre+79iWUmm1v/hMc3k9yfFf09o1u/ON+x8L92v7FnICYDQJ5wBDQgBHc6SFzaa3rc7K4Q4pvfQyvW31MZ+j1f7iMz3Z63mikfbjvSaLxAGwXAjnAENCAEdzpIXNxtbvSnd3l1566dJlfP3u1qUelyd7PXM90n6owy0SBwCjSDgHGBICOJojLWx26XUbcmNuyfS21RlfvzuXXHfqcZ+r5eKEM69nxbfcn32PPJprfvzjR5x/PpedA09krufDA8BiIpwDjKjZ7i89intrz4cjLWzWn+jP6Uhx0nZxwpnX8843fCjjt10yGEU/wqj4QnYOzPcoPQC0JJwDjKhf/N0/yZ8/7zUH2rAf/d0P5D++6bWPO24U99aeDwu5WNtiWZxwNqPi89E5cDz1AMBSJZwDjKjP7ugOCnif3dEd9rhR3Ft7PizkYm2LZXHC2YyKz0fnwPHUAwBLlXAOMKL27b4/3Yw27H0P3H/Y4xbD3toc7HgXJ5yrOesLOSq+FOsBgLnU67rDj6QsMt327bY0YmGtW7cq7jsW2lzedxe/8+Z8fNfKrFj5tOzb8428oj+dG9/y+scdt3NqZ94+nHO+v13bnPOl7e1X//GBOetd1+XkdUefs+77HS2472jBfUcL69at6s3mOCPnACPqnZf85DB0J9/WX5Frzj/nsMcthr21mVuLZc46ADB7wjnAiBK6l6/FMmcdAJg94RwAjmCpbjN3vHPWAYCFJ5wDwBHM3Gbub78xlb/6tZvyjO94waIP6hMT/QXbFx0AmBvCOcCImauVujl4m7m99/xZdrziiuy0HzwAMA+Ec4ARM7lp64GVur9xf5fJTUdfqZsjm7nNXMbmbj/4pdouDwDMH+EcYMRYqXvuXHvBK9Pb/Mf58r6n5r6v/112dGfOyX7wM9vljcIDAIlwDjByrNQ9d2aueL9z6qV5+zCo798P/ljNbJc/3lF4AGA0COcADR3a3vzeN52X4/3WbKXu+TGXW9PNbJc/3lF4AGA09Lqua13DbHTbtxv5YWGtW7cq7jvm28+/5w8OtDd3XZezv3pbfuNi88NH3c6pnXn78KHM/lH4lnPOfb+jBfcdLbjvaGHdulW92Rxn5BygoUPbm7c9qr15OZjLUXgAYDSsaF0AwHL2rN6D2d/B1HVd1j9FezMAwHJk5BygoZmrgX/biofyW//q3Py/va2rAgBgoQnnAA0d2t68dsJcOACA5Ug4B4AFsnPnVCY3bR2spL9mdzZecVomJvqtywIAFgFzzgFggUxu2pp7t1+QB/eek3vvf20mN21tXRIAsEgI5wCwQHZMrTpodf4dU6saVwQALBbCOQAskLVrdh+0Ov/avvUFAIAB4RwAFsjGK07LyetuzUkn3J6T192ajZdvaF0SALBIWBAOOGBqake23HFDxlZOZ/qh8Zx1xmXp9ydalwUjY2Kin2uuPq91GQDAImTkHDhgyx03ZMOZJ+Zlp67JaWedmC13XN+6JAAAWBaEc+CAsZXTBy1WNbZyunFFAACwPGhrBw6Yfmg8Xdel1+ul67o8vGe8dUmMMHt+AwA8xsg5cMBZZ1yWrVseySfu3JWtWx7Jmadf1rokRpg9vwEAHmPkHDig35/I+a++qnUZLBP2/AYAeIyRcwCasOc3AMBjhHMAmrDnNwDAY7S1A9CEPb8BAB5j5BwAAAAaE84BAACgMeEcAAAAGhPOAQAAoDHhHAAAABoTzgEAAKAx4RwAAAAaE84BAACgMeEcAAAAGjuhdQEALD47d05lctPW7JhalbVrdmfjFadlYqLfuiwAgJFl5ByAx5nctDX3br8gD+49J/fe/9pMbtrauiQAgJEmnAPwODumVqXX6yVJer1edkytalwRAMBoE84BeJy1a3an67okSdd1Wdt/oHFFAACjzZxzYEmamtqRLXfckLGV05l+aDxnnXFZ+v2J1mWNjI1XnJbJTbcO5pz3H8jGyze0LgkAYKQJ58CStOWOG7LhzBPT642l67ps2XJ9zn/1Va3LGhkTE/1cc/V5rcsAAFg2tLUDS9LYyumD5kSPrZxuXBEAABw74RxYkqYfGj9oTvTDe8YbVwQAAMdOWzuwJJ11xmXZsuX6jK2czsN7xnPm6Ze1LgkAAI6ZcA4sSf3+hDnmAACMDG3tAAAA0JiRc4ARsXPnVCY3bR1sf7ZmdzZecVomJvqtywIAYBaMnAOMiMlNW3Pv9gvy4N5zcu/9r83kpq2tSwIAYJaEc4ARsWNq1UHby+2YWtW4IgAAZks4BxgRa9fsPmh7ubX9BxpXBADAbAnnACNi4xWn5eR1t+akE27PyetuzcbLN7QuCQCAWbIgHMCImJjo55qrz2tdBgAAx8DIOQAAADQmnAMAAEBj2tphidk1tSN3bZ7Mmn1T2dXr55QLNmZNf23rsgAAgONg5ByWmLs2T+bCZ9+X8577SC58zn25a/Nk65IAAIDjJJzDErNm39RBe1mv2TfVuCIAAOB4CeewxOzq9Q/ay3rXin7jigAAgONlzjksMadcsDE3759zvqKfU87f2LokeEI7d05lctPW7JhalbVrdmfjFadlYsKDJQCA/YRzWGLW9Nfm7Dde27oMeFImN23NvdsvSK/Xyzfu7zK56VZ7sgMAzCCcw4iyqjuLyY6pVQetlbBjalXjigAAFhdzzmFEWdWdxWTtmt0HrZWwtv9A44oAABYX4RxGlFXdWUw2XnFaTl53a0464facvO7WbLx8Q+uSAAAWFW3tMKIGq7rfl16vZ1V3mpuY6JtjDgBwFMI5jCirugMAwNIhnMOIsqo7AAAsHeacAwAAQGPCOQAAADQmnAMAAEBjwjkAAAA0JpwDAABAY1ZrhyVs19SO3LV/u7ReP6dcsDFr+mtblwUAADxJRs5hCbtr82QufPZ9Oe+5j+TC59yXuzZPti4JAAA4BsI5LGFr9k2l1+slSXq9Xtbsm2pcEQAAcCy0tcMScmgb+yN7n5quezi9Xi9d12XXin7rEgEAgGMgnMMSsr+NfRDG78tv/481ufnvnzEI6yv6OeX8ja1LBAAAjoFwDkvA/hHzFf94dzZ/9dGc9cJnpn/SiXnm2HROeeO7WpcHAAAcJ+EcloADI+bP+dZ0XZcPfOr/5jUv+XZt7AAAMCIsCAdLwKELvz2SE3Lz3z9DGzsAAIwII+ewBOzq9dN19x1Y+G3ft7woZ7/x2tZlAQAAc0Q4hyXglAs25ub9q7Rb+A0AAEaOcA5LwJr+WiPlAAAwwsw5BwAAgMaEcwAAAGhMOAcAAIDGzDkHMjW1I1vuuCFjK6cz/dB4zjrjsvT7E63LAgCAZUM4h0Vm19SO3LV/ZfZeP6dcsDFr+mvn9Zxb7rghG848Mb3eWLquy5Yt1+f8V181r+cEAAAeo60dFpm7Nk/mwmffl/Oe+0gufM59uWvz5Lyfc2zldHq9XpKk1+tlbOX0vJ8TAAB4jHAOi8yafVMHBeU1+6bm/ZzTD42n67okSdd1eXjP+LyfEwAAeIy2dlhkdvX66br70uv10nVddq3oz/s5zzrjsmzZcn3GVk7n4T3jOfP0y+b9nAAAwGOEc1hkTrlgY27eP+d8RT+nnL9x3s/Z70+YYw4AAA0J57DIrOmvzdlvvLZ1GQAAwAIy5xwAAAAaE84BAACgMeEcAAAAGhPOAQAAoDHhHAAAABpb8NXaSylPTXJrkokkDyd5fa31qwtdBzB3pqZ2ZMsdN2Rs5XSmHxrPWWdcln5/onVZAACwZLQYOX9Dks/VWl+e5D8lubJBDcAc2nLHDdlw5ol52alrctpZJ2bLHde3LgkAAJaUBQ/ntdZNSa4Zvjw5yc6FrgGYW2Mrp9Pr9ZIkvV4vYyunG1cEAABLy7y2tZdSLk7y5iRdkt7w14tqrZ8vpXw8yfckeeV81gDMv+mHxtN1XXq9Xrquy8N7xluXBAAAS0qv67pmJy+llCQfrbV+5xMc2q5I4Ant3LkzH/yj38wJJz6YvY+clJ/+qSsyMWHOOQAAZDBQ/YRaLAj3S0m+XGv9vSQPJtk7m89t3/7AvNYFh1q3bpX7btZOyHk/ufHAq717/T97rNx3tOC+owX3HS2472hh3bpVszpuwcN5kpuS/E4p5ZIM5rxf1KAGAAAAWDQWPJzXWr+W5MyFPi8AAAAsVi22UgMAAABmEM4BAACgMeEcAAAAGhPOAQAAoDHhHAAAABoTzgEAAKAx4RwAAAAaE84BAACgMeEcAAAAGhPOAQAAoDHhHAAAABoTzgEAAKAx4RwAAAAaE84BAACgMeEcAAAAGhPOAQAAoDHhHAAAABoTzgEAAKAx4RwAAAAaE84BAACgMeEcAAAAGhPOAQAAoDHhHAAAABoTzgEAAKAx4RwAAAAaE84BAACgMeEcAAAAGhPOAQAAoDHhHAAAABoTzgEAAKAx4RwAAAAaE84BAACgMeEcAAAAGhPOAQAAoLETWhcAAEeyc8dUbrryzkxvW52x9bty6XUb0p/oty4LAGDOCecALFo3XXlnxm97XVaml+7uLjfmlrz1fee2LgsAYM5pawdg0Zretjq99JIkvfQyvW1144oAAOaHcA7AojW2fle6dEmSLl3G1+9uXBEAwPzQ1g7AgpvtXPJLr9uQG3NLpretzvj63bnkulMbVAsAMP+EcwAW3Gznkvcn+uaYAwDLgrZ2ABacueQAAAcTzgFYcOaSAwAcTFs7AAvOXHIAgIMJ5wAsOHPJAQAOpq0dAAAAGhPOAQAAoDHhHAAAABoz5xwAmJWdO6Zy05V3Znrb6oyt35VLr9uQ/kS/dVkAMBKEcwBgVm668s6M3/a6rEwv3d1dbswtFvYDgDmirR0AmJXpbavTSy9J0ksv09tWN64IAEaHkXMAliUt2k/e2Ppd6e7u0ksvXbqMr9/duiQAGBnCOQDL0ii3aM/Xg4dLr9uQG3NLpretzvj63bnkulPnoFoAIBHOAVimpretzsoRbdGerwcP/Yn+yDzAAIDFxpxzAJalsfW70qVLkpFr0TY3HACWHiPnACxLo9yibW44ACw9wjkAy9Iot2iP8oMHABhVwjkAjJhRfvAAAKPKnHMAAABoTDgHAACAxoRzAAAAaEw4BwAAgMaEcwAAAGhMOAcAAIDGhHMAAABoTDgHAACAxk5oXQAALGY7d0zlpivvzPS21RlbvyuXXrch/Yl+67IAgBEjnAPAUdx05Z0Zv+11WZleuru73Jhb8tb3ndu6LABgxGhrB4CjmN62Or30kiS99DK9bXXjigCAUSScA8BRjK3flS5dkqRLl/H1uxtXBACMIm3tAHAUl163ITfmlkxvW53x9btzyXWnti4JABhBwjkAHEV/om+OOQAw77S1AwAAQGPCOQAAADQmnAMAAEBjwjkAAAA0JpwDAABAY8I5AAAANCacAwAAQGPCOQAAADQmnAMAAEBjwjkAAAA0JpwDAABAY8I5AAAANCacAwAAQGPCOQAAADQmnAMAAEBjwjkAAAA0JpwDAABAY8I5AAAANCacAwAAQGPCOQAAADQmnAMAAEBjwjkAAAA0JpwDAABAY8I5AAAANCacAwAAQGPCOQAAADQmnAMAAEBjwjkAAAA0JpwDAABAY8I5AAAANCacAwAAQGPCOQAAADQmnAMAAEBjwjkAAAA0JpwDAABAY8I5AAAANCacAwAAQGPCOQAAADQmnAMAAEBjwjkAAAA0dkKrE5dSXpDkU0meXmt9pFUdAAAA0FqTkfNSyqokk0mmW5wfAAAAFpNWbe3vTXJVkocanR8AAAAWjXltay+lXJzkzUm6GW/fm2RzrfWeUkpvPs8PAAAAS0Gv67onPmoOlVK+mOTLSXpJXpLk07XWH1vQIgAAAGARWfBwPlMp5UtJnl9rfbRZEQAAANBY663UugxG0AEAAGDZajpyDgAAALQfOQcAAIBlTzgHAACAxoRzAAAAaGxe9zmfK6WUFUneleT7k4wlubrW+idtq2K5KKW8IMmnkjy91vpI63oYbaWU1Ul+L8nqJE9J8tZa66faVsWoKqX0kvx2khcmmU5yaa31/7StilFXSjkhyU1Jnp3kxCTX1Fr/c9OiWDZKKU9P8rkkr6i1frF1PYy+UsovJTkng5/rfrvW+v4jHbtURs5fl+SEWuspSV6V5Dsb18MyUUpZlWQygx9aYSG8Jcmf1Vp/LMlFSf5D23IYca9KMlZrfWmSqzJ4EA7z7WeS3F9r/dEkZyZ5d+N6WCaGD4auT/JQ61pYHkopL0/yw8N/Z38sybcf7filEs5PT/KVUspHkrw3iaerLJT3ZvADq2/iLJR3Jblh+PunJNnTsBZG38uS/JckqbV+OskPtC2HZeKDSX55+PsVSR5tWAvLy2SS9yT5SutCWDZOT/KFUsqHk9ye5CNHO3jRtbWXUi5O8uYM9kDfb3uSPbXWs0spP5rk5iQvb1AeI+oI9929STbXWu8Ztn7CnDrkvusNf72o1vr5Usq3JLklyZsalsjoW51k14zXe0spK2qt+1oVxOirtT6UHOhO+4Mkb29bEctBKeXCJF+rtX6slPK21vWwbHxzkpOTnJ3kOzII6C840sFLYp/zUsrmJB+stX5o+PqrtdZnNi6LEVdK+WKSL2cQml6S5NPDVmOYV6WU701yawbzzf+0dT2MrlLKO5P8Za31D4ev7621nty4LJaBUsq3J/njJO+utf5O63oYfaWUP0+y/8Hji5LUJOfUWr/WripGXSnl32XwUOg3hq/vzmC9g/sPd/yiGzk/gk8kOSvJh0opL0yyrXE9LAO11ufv/30p5UtJXtmwHJaJUsp3Z9Dy+dO11nta18PI+2QGT/P/sJTykiTuOeZdKeUZSe5I8i9rrXe2roflodZ6oOu2lHJnkp8TzFkAn8igC/I3SinfmuSpSb5+pIOXSjh/X5L3lFL+cvj6spbFsCztbzuG+XZtBrtSbBpOp5iqtZ7buCZG14eSvLKU8snh64taFsOycVWSfpJfLqX8Sgb/xp5Za324bVksI4u/dZiRUGv9aCnllFLKZzLIEj9faz3i/bck2toBAABglC2V1doBAABgZAnnAAAA0JhwDgAAAI0J5wAAANCYcA4AAACNCecAAADQ2FLZ5xwAmimlrE/yxST/ffjWiUn+IclFtdavHHLsM5O8r9Z69jGc569qrd93DJ97eZKra62nHubPfiKDfaVPSvJNST6c5B1H22d1sSulvCHJ7lrr7x/hz1+Z5Mpa6ysWtjIAOHZGzgFgdv6h1vp9w/++J8nnk7z70INqrV89lmA+/OyTDuYzPC5sl1LOSPJbSV5fa31xkh9M8sIkVx/HeRaDlyYZO/TNUkqvlPLWJJvjZxwAlhgj5wBwbP4iyT9LklLKl5J8OoPg+y+SfLDW+pxSyvuT7Ery/UmeleRXa603l1ImktyY5AVJppO8pdb6X0sp+2qtK0op70jy/CTPTbI2yXtrrZOllFXDzz0rybcm+Yta6+uPUuPbMhhR/99JUmt9uJTyxuF5U0p5XpL3Ds/xjSRvqrV+flj3g0lelmRNkjcneV2Sf5rkw7XWf11KeX2S84affXqSj9Ra3zr8e9+W5LVJ9ib50yS/mOTkJB9K8oUkL07yj0n+ea11qpRyepJfzeDnki8leUOtdefw63pLktOTPHX4tV2b5Jwkp5ZSvlpr/diM6/2uJCXJpUnedJSvCwAsOp4qA8CTVEp5SpJXJ/nEjLc/Wmv9riRfy8Gj2N9Waz0lg0A5OXzv3yb5n7XW784gcF4zfH/m5/5JklOT/ECSnyulvCjJTyT561rrj2QQ3l9aSnnxUUp9cZLPzHyj1vqVWuvW4cvfS/KbtdYXJnlLkj8aXluSPLPW+qIk70jy/iQ/O/z7fnb4kCDD2s4d1vqSUsqrSilnJjl7eOyLkzwvyWXD41+YZLLW+r0ZPLR4bSnlm5P8+yQ/Xmv9/gzC/HUzSt5ea/2hJDckeVut9eNJbk/yK4cE89Ra/7bW+rNJdh7lawIAi5KRcwCYnWeVUv4qSS+DOeefyWAu936fOeynBmEztdYvDEfMk+RHk5y///0kP3KYz22ute5JsqeUcnuSDbXWd5VSfrCUcnkGo8RrkzztKDXvG9b7OKWUk5I8t9Z627COT5dSvp7ByHOSbBn+ui3JPbXWrw8/9/Uk+6/j9lrr/cP3P5DktAw6ATbXWh8Zvn9TBg8g/iTJfbXWvxl+9gvD+n8og1H1O0spvQwGDr4+o9Q7Zhx/7lGuFQCWNOEcAGbnH55gTvieI7w/fZj3Hp35opRSMlhwbqa9M36/IsneUsovJPmpDEaRP5bke3KE8D302QxGt/9uxrmel+TfJPmFPL6DbkUe+9ngkSPUcrQaHz1MPb0Zf+fMr0U3/LNvSnJXrfVVw/pOTLJqxnHThxwPACNJWzsAzM5cBMP9f8dfJHlNkpRSXpBky3D19JnnOLeU8pThaPvZGYzAvzLJDbXWDwyPfVEG4fZIfj3JO0op3zk819OSvCvJ39daH0jyv0op+0PxS5I8I4MR6tlcQ5KcWUpZVUoZz6ATYEuSO5OcX0oZL6WckOSiJFsP89n9Pp3kh4cPDZJBG/2vP0ENe5M85QmOAYAlRTgHgNk52tZjR/qzQ9/f//odSZ5fSrk7gwXPfuYwx+/JYE77J5NcW2v9uyS/meTqUsrnMlgp/pNJnnOkomqtdyR5e5LfL6X8dZJPJflsrfUdw0N+JsnlpZS/yWBV93NrrXufxLV+LYN29b9Oclut9WO11o8m+UiSzyW5J4MF3t59mM/ur/G+JBcn+WAp5b9l8MDhLUc6fujPklxVSjnvKHUCwJLS67olu80pAIyk4WrtXa31V1vXciTD1U20t9AAAABGSURBVNpfXmu9uHUtADAKjJwDAABAY0bOAQAAoDEj5wAAANCYcA4AAACNCecAAADQmHAOAAAAjQnnAAAA0JhwDgAAAI39f+wmrsV1XuAIAAAAAElFTkSuQmCC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603" y="0"/>
            <a:ext cx="688639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852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Comparaciones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/>
          </a:bodyPr>
          <a:lstStyle/>
          <a:p>
            <a:r>
              <a:rPr lang="es-ES" dirty="0" smtClean="0"/>
              <a:t>LDA obtiene un agrupamiento mas visible que PCA</a:t>
            </a:r>
          </a:p>
          <a:p>
            <a:endParaRPr lang="es-ES" dirty="0" smtClean="0"/>
          </a:p>
          <a:p>
            <a:r>
              <a:rPr lang="es-ES" dirty="0" smtClean="0"/>
              <a:t>LDA </a:t>
            </a:r>
            <a:r>
              <a:rPr lang="es-ES" dirty="0"/>
              <a:t>considera las etiquetas de las clases para calcular los vectores </a:t>
            </a:r>
            <a:r>
              <a:rPr lang="es-ES" dirty="0" smtClean="0"/>
              <a:t>de separación</a:t>
            </a:r>
          </a:p>
          <a:p>
            <a:r>
              <a:rPr lang="es-ES" dirty="0" smtClean="0"/>
              <a:t>PCA utiliza las direcciones </a:t>
            </a:r>
            <a:r>
              <a:rPr lang="es-ES" dirty="0"/>
              <a:t>que maximicen la variabilidad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smtClean="0"/>
              <a:t>LDA</a:t>
            </a:r>
          </a:p>
          <a:p>
            <a:pPr lvl="1"/>
            <a:r>
              <a:rPr lang="es-ES" dirty="0" smtClean="0"/>
              <a:t>para </a:t>
            </a:r>
            <a:r>
              <a:rPr lang="es-ES" dirty="0"/>
              <a:t>cuando se tienen datos con etiquetas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527314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Clasificación por probabilidad</a:t>
            </a:r>
            <a:endParaRPr lang="es-CL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72816"/>
            <a:ext cx="56864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077072"/>
            <a:ext cx="153352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2 Marcador de contenido"/>
          <p:cNvSpPr txBox="1">
            <a:spLocks/>
          </p:cNvSpPr>
          <p:nvPr/>
        </p:nvSpPr>
        <p:spPr>
          <a:xfrm>
            <a:off x="467544" y="3891781"/>
            <a:ext cx="5112568" cy="2262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es-ES" dirty="0" smtClean="0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467544" y="3891781"/>
            <a:ext cx="5184576" cy="237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s-ES" dirty="0" smtClean="0"/>
              <a:t>Misma cantidad de datos en las clases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839128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Comparación desempeño LDA, QDA y </a:t>
            </a:r>
            <a:r>
              <a:rPr lang="es-CL" dirty="0" err="1" smtClean="0"/>
              <a:t>Knn</a:t>
            </a:r>
            <a:endParaRPr lang="es-CL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708920"/>
            <a:ext cx="38100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2 Marcador de contenido"/>
          <p:cNvSpPr txBox="1">
            <a:spLocks/>
          </p:cNvSpPr>
          <p:nvPr/>
        </p:nvSpPr>
        <p:spPr>
          <a:xfrm>
            <a:off x="251520" y="2276872"/>
            <a:ext cx="4680520" cy="3816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s-ES" dirty="0" err="1" smtClean="0"/>
              <a:t>Knn</a:t>
            </a:r>
            <a:r>
              <a:rPr lang="es-ES" dirty="0" smtClean="0"/>
              <a:t> </a:t>
            </a:r>
          </a:p>
          <a:p>
            <a:pPr lvl="1"/>
            <a:r>
              <a:rPr lang="es-ES" b="1" dirty="0"/>
              <a:t>uniforme </a:t>
            </a:r>
            <a:r>
              <a:rPr lang="es-ES" dirty="0"/>
              <a:t>es el que obtiene mejor desempeño en el set de prueba</a:t>
            </a:r>
          </a:p>
          <a:p>
            <a:pPr lvl="1"/>
            <a:r>
              <a:rPr lang="es-ES" b="1" dirty="0"/>
              <a:t>con distancias ponderadas </a:t>
            </a:r>
            <a:r>
              <a:rPr lang="es-ES" dirty="0"/>
              <a:t>se </a:t>
            </a:r>
            <a:r>
              <a:rPr lang="es-ES" dirty="0" smtClean="0"/>
              <a:t>sobre-ajusta</a:t>
            </a:r>
            <a:endParaRPr lang="es-ES" dirty="0"/>
          </a:p>
          <a:p>
            <a:r>
              <a:rPr lang="es-ES" dirty="0" smtClean="0"/>
              <a:t>QDA</a:t>
            </a:r>
          </a:p>
          <a:p>
            <a:pPr lvl="1"/>
            <a:r>
              <a:rPr lang="es-ES" dirty="0" smtClean="0"/>
              <a:t>Muy buen ajuste en el set de entrenamiento</a:t>
            </a:r>
          </a:p>
          <a:p>
            <a:pPr lvl="1"/>
            <a:r>
              <a:rPr lang="es-ES" dirty="0" smtClean="0"/>
              <a:t>Poco desempeño en el set de prueba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598401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Comparación desempeño LDA, QDA y </a:t>
            </a:r>
            <a:r>
              <a:rPr lang="es-CL" dirty="0" err="1" smtClean="0"/>
              <a:t>Knn</a:t>
            </a:r>
            <a:endParaRPr lang="es-CL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26516"/>
            <a:ext cx="8856984" cy="5298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222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Ej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j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j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32</TotalTime>
  <Words>142</Words>
  <Application>Microsoft Office PowerPoint</Application>
  <PresentationFormat>Presentación en pantalla (4:3)</PresentationFormat>
  <Paragraphs>33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Ejecutivo</vt:lpstr>
      <vt:lpstr>Reducción de Dimensionalidad para Clasificación</vt:lpstr>
      <vt:lpstr>Problema</vt:lpstr>
      <vt:lpstr>Caso</vt:lpstr>
      <vt:lpstr>PCA</vt:lpstr>
      <vt:lpstr>LDA</vt:lpstr>
      <vt:lpstr>Comparaciones</vt:lpstr>
      <vt:lpstr>Clasificación por probabilidad</vt:lpstr>
      <vt:lpstr>Comparación desempeño LDA, QDA y Knn</vt:lpstr>
      <vt:lpstr>Comparación desempeño LDA, QDA y Knn</vt:lpstr>
      <vt:lpstr>PCA </vt:lpstr>
      <vt:lpstr>LDA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Reducción de Dimensionalidad para Clasificación</dc:title>
  <dc:creator>Esteban Hernandez Vargas</dc:creator>
  <cp:lastModifiedBy>Esteban Hernandez Vargas</cp:lastModifiedBy>
  <cp:revision>5</cp:revision>
  <dcterms:created xsi:type="dcterms:W3CDTF">2016-10-28T14:52:04Z</dcterms:created>
  <dcterms:modified xsi:type="dcterms:W3CDTF">2016-10-28T15:32:03Z</dcterms:modified>
</cp:coreProperties>
</file>