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60211d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60211d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60211de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60211de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60211de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60211de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60211de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60211de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60211d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60211d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60211de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60211de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60211d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60211d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PacLike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Aleksandar Minić RN53/17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Generalni opis algoritma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Binarni genetski algoritam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Uniformno parenje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Dva bita po koraku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Mutacija zavisi od iteracija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Fitnes u funkciji poena i vremena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Kodovanje hromozoma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PacMan ima 4 pravca kretanja u igri koji su kodovani na sledeći način.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Direction.LEFT -&gt; 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Direction.RIGHT  -&gt; 01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Direction.UP -&gt; 10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Direction.DOWN -&gt; 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Parenje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Parenje se vrši metodom Uniformnog parenja, gde svako dete ima podjednaku verovatnoću da genetski materijal dobije od bilo kog roditelja.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9061" l="6347" r="13907" t="11377"/>
          <a:stretch/>
        </p:blipFill>
        <p:spPr>
          <a:xfrm>
            <a:off x="3497975" y="2606750"/>
            <a:ext cx="3254616" cy="19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Mutacija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185507" y="1595775"/>
            <a:ext cx="2546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Mutacija direktno zavisi od životnog veka jedinke.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Verovatnoća mutacije će se povećavati kako smo bliži iteraciji do koje je jedinka preživela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880706" cy="311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Fitness zavisi od dva parametra, broja osvojenih poena i životnog veka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Funkcija se izračunava na sledeći način: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3234075"/>
            <a:ext cx="5140950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13" y="1351850"/>
            <a:ext cx="8668574" cy="16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Definitivno je moguće napisati genetski koji daje bolje rezultate, samo mi nije pošlo za rukom.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Neke predloge o poboljšanju ću ostaviti za odbranu.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Genetski sa neuronskim mrežama su još veća magija.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