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144C0-233F-8B8A-714E-00FA34730A88}" v="252" dt="2025-05-06T11:33:03.821"/>
    <p1510:client id="{5407FE35-264B-AC67-67EB-D60B8551F17F}" v="10" dt="2025-05-06T11:17:35.475"/>
    <p1510:client id="{6972B118-5857-4677-BB82-24EDC182BF8F}" v="877" dt="2025-05-06T11:32:09.507"/>
    <p1510:client id="{7E2E73D9-F777-6C3F-107C-261914BBC194}" v="355" dt="2025-05-06T11:32:28.758"/>
    <p1510:client id="{9C49F3AD-87F1-88DF-81BB-011138584397}" v="235" dt="2025-05-06T11:32:3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06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926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9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0354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4652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328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294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769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2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21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553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6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19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1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301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58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7978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70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17007B78-C28C-8001-527A-EDD8308D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t="8365" b="16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D20B94-4FBB-9EE1-BB98-592671AB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485778"/>
            <a:ext cx="9001462" cy="2387600"/>
          </a:xfrm>
        </p:spPr>
        <p:txBody>
          <a:bodyPr>
            <a:normAutofit/>
          </a:bodyPr>
          <a:lstStyle/>
          <a:p>
            <a:r>
              <a:rPr lang="es-ES"/>
              <a:t>Just Eleven</a:t>
            </a:r>
          </a:p>
        </p:txBody>
      </p:sp>
    </p:spTree>
    <p:extLst>
      <p:ext uri="{BB962C8B-B14F-4D97-AF65-F5344CB8AC3E}">
        <p14:creationId xmlns:p14="http://schemas.microsoft.com/office/powerpoint/2010/main" val="78953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AD93-B3D0-C446-B893-F60C420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ÍNDICE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F8E2-B0D7-B1CD-9065-A0724487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Organizacion</a:t>
            </a:r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Que </a:t>
            </a:r>
            <a:r>
              <a:rPr lang="en-US" err="1"/>
              <a:t>hemos</a:t>
            </a:r>
            <a:r>
              <a:rPr lang="en-US"/>
              <a:t> </a:t>
            </a:r>
            <a:r>
              <a:rPr lang="en-US" err="1"/>
              <a:t>hecho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err="1"/>
              <a:t>Problemas</a:t>
            </a:r>
            <a:r>
              <a:rPr lang="en-US"/>
              <a:t> del </a:t>
            </a:r>
            <a:r>
              <a:rPr lang="en-US" err="1"/>
              <a:t>equípo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/>
              <a:t>Demo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4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FAA61-6D07-2D29-4BD7-F63A944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Organización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8CF0E7-2306-810A-525B-4F51D10D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31568"/>
            <a:ext cx="10353762" cy="36951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s-ES"/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Javier Acebedo:</a:t>
            </a:r>
            <a:r>
              <a:rPr lang="es-ES"/>
              <a:t> Capitán del equipo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Marcos Campa:</a:t>
            </a:r>
            <a:r>
              <a:rPr lang="es-ES"/>
              <a:t> Programador Principal Inicial 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Rafael Ponce:</a:t>
            </a:r>
            <a:r>
              <a:rPr lang="es-ES"/>
              <a:t> Programador principal Actual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Pablo Madroñal:</a:t>
            </a:r>
            <a:r>
              <a:rPr lang="es-ES"/>
              <a:t> Editor del PPT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Cesar Sanz:</a:t>
            </a:r>
            <a:r>
              <a:rPr lang="es-ES"/>
              <a:t> Editor del PPT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/>
              <a:t>Isis </a:t>
            </a:r>
            <a:r>
              <a:rPr lang="es-ES" b="1" err="1"/>
              <a:t>Alia</a:t>
            </a:r>
            <a:r>
              <a:rPr lang="es-ES" b="1"/>
              <a:t> Muñoz:</a:t>
            </a:r>
            <a:r>
              <a:rPr lang="es-ES"/>
              <a:t> Diseñadora gráfica del PPT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s-ES" b="1" err="1"/>
              <a:t>Jose</a:t>
            </a:r>
            <a:r>
              <a:rPr lang="es-ES" b="1"/>
              <a:t> Ignacio </a:t>
            </a:r>
            <a:r>
              <a:rPr lang="es-ES" b="1" err="1"/>
              <a:t>Garcia</a:t>
            </a:r>
            <a:r>
              <a:rPr lang="es-ES" b="1"/>
              <a:t>:</a:t>
            </a:r>
            <a:r>
              <a:rPr lang="es-ES"/>
              <a:t> Polifacético del Grupo</a:t>
            </a:r>
          </a:p>
        </p:txBody>
      </p:sp>
    </p:spTree>
    <p:extLst>
      <p:ext uri="{BB962C8B-B14F-4D97-AF65-F5344CB8AC3E}">
        <p14:creationId xmlns:p14="http://schemas.microsoft.com/office/powerpoint/2010/main" val="2011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4DCA-4110-7260-9C03-C5699782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9534"/>
            <a:ext cx="10353761" cy="1326321"/>
          </a:xfrm>
        </p:spPr>
        <p:txBody>
          <a:bodyPr/>
          <a:lstStyle/>
          <a:p>
            <a:r>
              <a:rPr lang="en-US"/>
              <a:t>Que </a:t>
            </a:r>
            <a:r>
              <a:rPr lang="en-US" err="1"/>
              <a:t>hemos</a:t>
            </a:r>
            <a:r>
              <a:rPr lang="en-US"/>
              <a:t> </a:t>
            </a:r>
            <a:r>
              <a:rPr lang="en-US" err="1"/>
              <a:t>hecho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CE75-454A-3266-35CF-33E67BAA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828" y="1452038"/>
            <a:ext cx="4948642" cy="36951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err="1">
                <a:ea typeface="+mn-lt"/>
                <a:cs typeface="+mn-lt"/>
              </a:rPr>
              <a:t>Características</a:t>
            </a:r>
            <a:endParaRPr lang="en-US" b="1" err="1"/>
          </a:p>
          <a:p>
            <a:pPr marL="0" indent="0">
              <a:buNone/>
            </a:pPr>
            <a:endParaRPr lang="en-US" sz="600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Juego para 2-6 </a:t>
            </a:r>
            <a:r>
              <a:rPr lang="en-US" err="1">
                <a:ea typeface="+mn-lt"/>
                <a:cs typeface="+mn-lt"/>
              </a:rPr>
              <a:t>jugadores</a:t>
            </a:r>
            <a:endParaRPr lang="en-US" err="1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3 </a:t>
            </a:r>
            <a:r>
              <a:rPr lang="en-US" err="1">
                <a:ea typeface="+mn-lt"/>
                <a:cs typeface="+mn-lt"/>
              </a:rPr>
              <a:t>rondas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jugador</a:t>
            </a:r>
            <a:endParaRPr lang="en-US" err="1"/>
          </a:p>
          <a:p>
            <a:pPr>
              <a:buFont typeface="Wingdings" panose="020B0604020202020204" pitchFamily="34" charset="0"/>
              <a:buChar char="Ø"/>
            </a:pPr>
            <a:r>
              <a:rPr lang="en-US" err="1">
                <a:ea typeface="+mn-lt"/>
                <a:cs typeface="+mn-lt"/>
              </a:rPr>
              <a:t>Registro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10 </a:t>
            </a:r>
            <a:r>
              <a:rPr lang="en-US" err="1">
                <a:ea typeface="+mn-lt"/>
                <a:cs typeface="+mn-lt"/>
              </a:rPr>
              <a:t>mejores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tiempos</a:t>
            </a:r>
            <a:endParaRPr lang="en-US" err="1"/>
          </a:p>
          <a:p>
            <a:pPr>
              <a:buFont typeface="Wingdings" panose="020B0604020202020204" pitchFamily="34" charset="0"/>
              <a:buChar char="Ø"/>
            </a:pPr>
            <a:r>
              <a:rPr lang="en-US" err="1">
                <a:ea typeface="+mn-lt"/>
                <a:cs typeface="+mn-lt"/>
              </a:rPr>
              <a:t>Interfaz</a:t>
            </a:r>
            <a:r>
              <a:rPr lang="en-US">
                <a:ea typeface="+mn-lt"/>
                <a:cs typeface="+mn-lt"/>
              </a:rPr>
              <a:t> web moderna y responsive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err="1">
                <a:ea typeface="+mn-lt"/>
                <a:cs typeface="+mn-lt"/>
              </a:rPr>
              <a:t>Temporizador</a:t>
            </a:r>
            <a:r>
              <a:rPr lang="en-US">
                <a:ea typeface="+mn-lt"/>
                <a:cs typeface="+mn-lt"/>
              </a:rPr>
              <a:t> visual con feedback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tiempo</a:t>
            </a:r>
            <a:r>
              <a:rPr lang="en-US">
                <a:ea typeface="+mn-lt"/>
                <a:cs typeface="+mn-lt"/>
              </a:rPr>
              <a:t> real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/>
              <a:t>Para </a:t>
            </a:r>
            <a:r>
              <a:rPr lang="en-US" err="1"/>
              <a:t>desarrollarlo</a:t>
            </a:r>
            <a:r>
              <a:rPr lang="en-US"/>
              <a:t> </a:t>
            </a:r>
            <a:r>
              <a:rPr lang="en-US" err="1"/>
              <a:t>hemos</a:t>
            </a:r>
            <a:r>
              <a:rPr lang="en-US"/>
              <a:t> </a:t>
            </a:r>
            <a:r>
              <a:rPr lang="en-US" err="1"/>
              <a:t>utilizado</a:t>
            </a:r>
            <a:r>
              <a:rPr lang="en-US"/>
              <a:t> </a:t>
            </a:r>
            <a:r>
              <a:rPr lang="en-US" err="1"/>
              <a:t>Github</a:t>
            </a:r>
            <a:r>
              <a:rPr lang="en-US"/>
              <a:t> Copilot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8F18AE-6BF0-1678-B593-342C2FB20433}"/>
              </a:ext>
            </a:extLst>
          </p:cNvPr>
          <p:cNvSpPr txBox="1">
            <a:spLocks/>
          </p:cNvSpPr>
          <p:nvPr/>
        </p:nvSpPr>
        <p:spPr>
          <a:xfrm>
            <a:off x="5082166" y="1590583"/>
            <a:ext cx="6802548" cy="26080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Ø"/>
            </a:pPr>
            <a:r>
              <a:rPr lang="en-US" b="1" err="1">
                <a:ea typeface="+mn-lt"/>
                <a:cs typeface="+mn-lt"/>
              </a:rPr>
              <a:t>Cómo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Jugar</a:t>
            </a:r>
            <a:endParaRPr lang="en-US" b="1"/>
          </a:p>
          <a:p>
            <a:pPr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1. </a:t>
            </a:r>
            <a:r>
              <a:rPr lang="en-US" err="1">
                <a:ea typeface="+mn-lt"/>
                <a:cs typeface="+mn-lt"/>
              </a:rPr>
              <a:t>Ejecuta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>
                <a:ea typeface="+mn-lt"/>
                <a:cs typeface="+mn-lt"/>
              </a:rPr>
              <a:t> Flask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2. Abre un </a:t>
            </a:r>
            <a:r>
              <a:rPr lang="en-US" err="1">
                <a:ea typeface="+mn-lt"/>
                <a:cs typeface="+mn-lt"/>
              </a:rPr>
              <a:t>navegador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ve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>
                <a:ea typeface="+mn-lt"/>
                <a:cs typeface="+mn-lt"/>
                <a:hlinkClick r:id="rId2"/>
              </a:rPr>
              <a:t>http://127.0.0.1:5000</a:t>
            </a:r>
            <a:endParaRPr lang="en-US"/>
          </a:p>
          <a:p>
            <a:pPr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3. Sigue las </a:t>
            </a:r>
            <a:r>
              <a:rPr lang="en-US" err="1">
                <a:ea typeface="+mn-lt"/>
                <a:cs typeface="+mn-lt"/>
              </a:rPr>
              <a:t>instrucciones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pantalla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90A4F4-0432-ED94-50F3-5FD73355B242}"/>
              </a:ext>
            </a:extLst>
          </p:cNvPr>
          <p:cNvSpPr txBox="1">
            <a:spLocks/>
          </p:cNvSpPr>
          <p:nvPr/>
        </p:nvSpPr>
        <p:spPr>
          <a:xfrm>
            <a:off x="5083762" y="3683121"/>
            <a:ext cx="7111126" cy="2512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B0604020202020204" pitchFamily="34" charset="0"/>
              <a:buChar char="Ø"/>
            </a:pPr>
            <a:r>
              <a:rPr lang="en-US" b="1">
                <a:ea typeface="+mn-lt"/>
                <a:cs typeface="+mn-lt"/>
              </a:rPr>
              <a:t>Librería Flask</a:t>
            </a:r>
            <a:endParaRPr lang="en-US" b="1"/>
          </a:p>
          <a:p>
            <a:pPr>
              <a:buFont typeface="Wingdings" panose="020B0604020202020204" pitchFamily="34" charset="0"/>
              <a:buChar char="Ø"/>
            </a:pPr>
            <a:r>
              <a:rPr lang="en-US">
                <a:ea typeface="+mn-lt"/>
                <a:cs typeface="+mn-lt"/>
              </a:rPr>
              <a:t>Flask </a:t>
            </a: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permite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crear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aplicaciones</a:t>
            </a:r>
            <a:r>
              <a:rPr lang="en-US">
                <a:ea typeface="+mn-lt"/>
                <a:cs typeface="+mn-lt"/>
              </a:rPr>
              <a:t> web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Python de forma </a:t>
            </a:r>
            <a:r>
              <a:rPr lang="en-US" err="1">
                <a:ea typeface="+mn-lt"/>
                <a:cs typeface="+mn-lt"/>
              </a:rPr>
              <a:t>sencilla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– Define </a:t>
            </a:r>
            <a:r>
              <a:rPr lang="en-US" err="1">
                <a:ea typeface="+mn-lt"/>
                <a:cs typeface="+mn-lt"/>
              </a:rPr>
              <a:t>rutas</a:t>
            </a:r>
            <a:r>
              <a:rPr lang="en-US">
                <a:ea typeface="+mn-lt"/>
                <a:cs typeface="+mn-lt"/>
              </a:rPr>
              <a:t> (URLs) y </a:t>
            </a:r>
            <a:r>
              <a:rPr lang="en-US" err="1">
                <a:ea typeface="+mn-lt"/>
                <a:cs typeface="+mn-lt"/>
              </a:rPr>
              <a:t>maneja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peticiones</a:t>
            </a:r>
            <a:r>
              <a:rPr lang="en-US">
                <a:ea typeface="+mn-lt"/>
                <a:cs typeface="+mn-lt"/>
              </a:rPr>
              <a:t> HTTP.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Procesa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formularios</a:t>
            </a:r>
            <a:r>
              <a:rPr lang="en-US">
                <a:ea typeface="+mn-lt"/>
                <a:cs typeface="+mn-lt"/>
              </a:rPr>
              <a:t>, JSON) y genera </a:t>
            </a:r>
            <a:r>
              <a:rPr lang="en-US" err="1">
                <a:ea typeface="+mn-lt"/>
                <a:cs typeface="+mn-lt"/>
              </a:rPr>
              <a:t>respuestas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incluyendo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plantillas</a:t>
            </a:r>
            <a:r>
              <a:rPr lang="en-US">
                <a:ea typeface="+mn-lt"/>
                <a:cs typeface="+mn-lt"/>
              </a:rPr>
              <a:t> HTML.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1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6628-A607-C806-5500-23E2ACFD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Problemas del Equipo</a:t>
            </a:r>
            <a:br>
              <a:rPr lang="en-US"/>
            </a:b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B5367-3A99-A60E-4053-67ABD12F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Pérdidas de tiempo por mal planteamiento de distribución de trabajo.</a:t>
            </a:r>
          </a:p>
          <a:p>
            <a:r>
              <a:rPr lang="es-ES"/>
              <a:t>Descontento con nuestro antiguo desarrollador por irse a la competencia y revelar nuestros proyectos.</a:t>
            </a:r>
          </a:p>
          <a:p>
            <a:r>
              <a:rPr lang="es-ES"/>
              <a:t>Cortes de tiempo debido a los recursos humanos.</a:t>
            </a:r>
          </a:p>
          <a:p>
            <a:r>
              <a:rPr lang="es-ES"/>
              <a:t>Cambios en equipo de desarrolladores.</a:t>
            </a:r>
          </a:p>
          <a:p>
            <a:r>
              <a:rPr lang="es-ES"/>
              <a:t>Cambios repentinos en el desarrollo del programa.</a:t>
            </a:r>
          </a:p>
          <a:p>
            <a:r>
              <a:rPr lang="es-ES"/>
              <a:t>Necesidad de readaptarnos a nuevos integrantes del grupo, que hacen que nos retrasemos en cuanto al tiempo de trabajo.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34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9D9B1-2CCD-A20C-B06F-9D98CEF8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NOTAS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3AA4B-C481-402B-8D08-1AEE3A83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Javier Acevedo: 9.5 (nota media)</a:t>
            </a:r>
            <a:endParaRPr lang="en-US"/>
          </a:p>
          <a:p>
            <a:r>
              <a:rPr lang="es-ES"/>
              <a:t>Marcos Campa: 8.5</a:t>
            </a:r>
          </a:p>
          <a:p>
            <a:r>
              <a:rPr lang="es-ES"/>
              <a:t>José Ignacio García: 9.25</a:t>
            </a:r>
          </a:p>
          <a:p>
            <a:r>
              <a:rPr lang="es-ES"/>
              <a:t>Cesar Sanz: 9</a:t>
            </a:r>
          </a:p>
          <a:p>
            <a:r>
              <a:rPr lang="es-ES"/>
              <a:t>Isis </a:t>
            </a:r>
            <a:r>
              <a:rPr lang="es-ES" err="1"/>
              <a:t>Alia</a:t>
            </a:r>
            <a:r>
              <a:rPr lang="es-ES"/>
              <a:t>: 8.75</a:t>
            </a:r>
          </a:p>
          <a:p>
            <a:r>
              <a:rPr lang="es-ES"/>
              <a:t>Pablo Madroñal: 9</a:t>
            </a:r>
          </a:p>
          <a:p>
            <a:r>
              <a:rPr lang="es-ES"/>
              <a:t>Rafael Ponce: 10</a:t>
            </a:r>
          </a:p>
        </p:txBody>
      </p:sp>
    </p:spTree>
    <p:extLst>
      <p:ext uri="{BB962C8B-B14F-4D97-AF65-F5344CB8AC3E}">
        <p14:creationId xmlns:p14="http://schemas.microsoft.com/office/powerpoint/2010/main" val="122503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Damask</vt:lpstr>
      <vt:lpstr>Just Eleven</vt:lpstr>
      <vt:lpstr>ÍNDICE</vt:lpstr>
      <vt:lpstr>Organización</vt:lpstr>
      <vt:lpstr>Que hemos hecho</vt:lpstr>
      <vt:lpstr>Problemas del Equipo </vt:lpstr>
      <vt:lpstr>NOTAS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pmadronalnavarro@gmail.com</dc:creator>
  <cp:revision>3</cp:revision>
  <dcterms:created xsi:type="dcterms:W3CDTF">2025-05-06T10:59:39Z</dcterms:created>
  <dcterms:modified xsi:type="dcterms:W3CDTF">2025-05-06T11:33:36Z</dcterms:modified>
</cp:coreProperties>
</file>