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7C7BC2-7280-4995-8EFF-D0C1379BAF5A}">
          <p14:sldIdLst>
            <p14:sldId id="256"/>
            <p14:sldId id="257"/>
            <p14:sldId id="260"/>
            <p14:sldId id="261"/>
            <p14:sldId id="262"/>
            <p14:sldId id="264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" initials="A" lastIdx="1" clrIdx="0">
    <p:extLst>
      <p:ext uri="{19B8F6BF-5375-455C-9EA6-DF929625EA0E}">
        <p15:presenceInfo xmlns:p15="http://schemas.microsoft.com/office/powerpoint/2012/main" userId="Alex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>
      <p:cViewPr varScale="1">
        <p:scale>
          <a:sx n="64" d="100"/>
          <a:sy n="64" d="100"/>
        </p:scale>
        <p:origin x="16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1545-6976-4057-90A0-F68DF8B634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FF168-945A-45B5-95B5-6CD72C23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388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F1A9-6E0A-4517-A87C-02A97D519D0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582D-88FD-42FF-A626-D55A2DF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47623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Simple Sentence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87753"/>
            <a:ext cx="7772400" cy="1752600"/>
          </a:xfrm>
        </p:spPr>
        <p:txBody>
          <a:bodyPr>
            <a:normAutofit/>
          </a:bodyPr>
          <a:lstStyle/>
          <a:p>
            <a:r>
              <a:rPr lang="en-US" sz="1600" dirty="0"/>
              <a:t>By : </a:t>
            </a:r>
          </a:p>
          <a:p>
            <a:r>
              <a:rPr lang="en-US" sz="1600" dirty="0"/>
              <a:t>Navarro, Nice</a:t>
            </a:r>
          </a:p>
          <a:p>
            <a:r>
              <a:rPr lang="en-US" sz="1600" dirty="0"/>
              <a:t>Bigal, Rafael Ryan</a:t>
            </a:r>
          </a:p>
          <a:p>
            <a:r>
              <a:rPr lang="en-US" sz="1600" dirty="0" err="1"/>
              <a:t>Lastimosa</a:t>
            </a:r>
            <a:r>
              <a:rPr lang="en-US" sz="1600" dirty="0"/>
              <a:t>, Tyron</a:t>
            </a:r>
          </a:p>
        </p:txBody>
      </p:sp>
    </p:spTree>
    <p:extLst>
      <p:ext uri="{BB962C8B-B14F-4D97-AF65-F5344CB8AC3E}">
        <p14:creationId xmlns:p14="http://schemas.microsoft.com/office/powerpoint/2010/main" val="26458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Simple Sentence Converter project is a web application built using Express.js and the </a:t>
            </a:r>
            <a:r>
              <a:rPr lang="en-US" sz="2800" dirty="0" err="1"/>
              <a:t>npm</a:t>
            </a:r>
            <a:r>
              <a:rPr lang="en-US" sz="2800" dirty="0"/>
              <a:t> package "</a:t>
            </a:r>
            <a:r>
              <a:rPr lang="en-US" sz="2800" dirty="0" err="1"/>
              <a:t>nlp</a:t>
            </a:r>
            <a:r>
              <a:rPr lang="en-US" sz="2800" dirty="0"/>
              <a:t>" for Natural Language Processing (NLP). Its primary functionality is to convert sentences into different forms: past tense, present tense, future tense, and negative form. The project employs Object-Oriented Programming (OOP) principles, specifically focusing on Inheritance and Encapsulation for a clean and modular codebase.</a:t>
            </a:r>
          </a:p>
        </p:txBody>
      </p:sp>
    </p:spTree>
    <p:extLst>
      <p:ext uri="{BB962C8B-B14F-4D97-AF65-F5344CB8AC3E}">
        <p14:creationId xmlns:p14="http://schemas.microsoft.com/office/powerpoint/2010/main" val="226332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Conversion to Past Tense: </a:t>
            </a:r>
            <a:r>
              <a:rPr lang="en-US" sz="2400" dirty="0"/>
              <a:t>Converts input sentences into </a:t>
            </a:r>
            <a:r>
              <a:rPr lang="en-US" sz="2400" b="1" dirty="0"/>
              <a:t>past</a:t>
            </a:r>
            <a:r>
              <a:rPr lang="en-US" sz="2400" dirty="0"/>
              <a:t> tense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Conversion to Present Tense:</a:t>
            </a:r>
            <a:r>
              <a:rPr lang="en-US" sz="2400" dirty="0"/>
              <a:t> Converts input sentences into </a:t>
            </a:r>
            <a:r>
              <a:rPr lang="en-US" sz="2400" b="1" dirty="0"/>
              <a:t>present</a:t>
            </a:r>
            <a:r>
              <a:rPr lang="en-US" sz="2400" dirty="0"/>
              <a:t> tense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Conversion to Future Tense:</a:t>
            </a:r>
            <a:r>
              <a:rPr lang="en-US" sz="2400" dirty="0"/>
              <a:t> Converts input sentences into </a:t>
            </a:r>
            <a:r>
              <a:rPr lang="en-US" sz="2400" b="1" dirty="0"/>
              <a:t>future</a:t>
            </a:r>
            <a:r>
              <a:rPr lang="en-US" sz="2400" dirty="0"/>
              <a:t> tense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Conversion to Negative Form: </a:t>
            </a:r>
            <a:r>
              <a:rPr lang="en-US" sz="2400" dirty="0"/>
              <a:t>Converts input sentences into </a:t>
            </a:r>
            <a:r>
              <a:rPr lang="en-US" sz="2400" b="1" dirty="0"/>
              <a:t>negative</a:t>
            </a:r>
            <a:r>
              <a:rPr lang="en-US" sz="2400" dirty="0"/>
              <a:t> form.</a:t>
            </a:r>
          </a:p>
        </p:txBody>
      </p:sp>
    </p:spTree>
    <p:extLst>
      <p:ext uri="{BB962C8B-B14F-4D97-AF65-F5344CB8AC3E}">
        <p14:creationId xmlns:p14="http://schemas.microsoft.com/office/powerpoint/2010/main" val="187307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Express.js:</a:t>
            </a:r>
          </a:p>
          <a:p>
            <a:pPr marL="0" indent="0">
              <a:buNone/>
            </a:pPr>
            <a:r>
              <a:rPr lang="en-US" sz="2400" dirty="0"/>
              <a:t>Express.js is used to handle HTTP requests and responses, routing, and serving static files. It provides a robust framework for building web applications and APIs.</a:t>
            </a:r>
          </a:p>
          <a:p>
            <a:pPr marL="0" indent="0">
              <a:buNone/>
            </a:pPr>
            <a:r>
              <a:rPr lang="en-US" sz="2400" dirty="0"/>
              <a:t>2</a:t>
            </a:r>
            <a:r>
              <a:rPr lang="en-US" sz="2400" b="1" dirty="0"/>
              <a:t>.  "</a:t>
            </a:r>
            <a:r>
              <a:rPr lang="en-US" sz="2400" b="1" dirty="0" err="1"/>
              <a:t>nlp</a:t>
            </a:r>
            <a:r>
              <a:rPr lang="en-US" sz="2400" b="1" dirty="0"/>
              <a:t>" Package:</a:t>
            </a:r>
          </a:p>
          <a:p>
            <a:pPr marL="0" indent="0">
              <a:buNone/>
            </a:pPr>
            <a:r>
              <a:rPr lang="en-US" sz="2400" dirty="0"/>
              <a:t>The "</a:t>
            </a:r>
            <a:r>
              <a:rPr lang="en-US" sz="2400" dirty="0" err="1"/>
              <a:t>nlp</a:t>
            </a:r>
            <a:r>
              <a:rPr lang="en-US" sz="2400" dirty="0"/>
              <a:t>" package is utilized for Natural Language Processing tasks such as tokenization, parsing, and transforming sentences into different grammatical forms (past, present, future, negative)</a:t>
            </a:r>
          </a:p>
        </p:txBody>
      </p:sp>
    </p:spTree>
    <p:extLst>
      <p:ext uri="{BB962C8B-B14F-4D97-AF65-F5344CB8AC3E}">
        <p14:creationId xmlns:p14="http://schemas.microsoft.com/office/powerpoint/2010/main" val="424408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AutoNum type="arabicPeriod" startAt="3"/>
            </a:pPr>
            <a:r>
              <a:rPr lang="en-US" sz="2400" dirty="0"/>
              <a:t>Object-Oriented Programming (OOP):</a:t>
            </a:r>
          </a:p>
          <a:p>
            <a:pPr marL="457200" indent="-457200">
              <a:buAutoNum type="arabicPeriod" startAt="3"/>
            </a:pPr>
            <a:endParaRPr lang="en-US" sz="2400" dirty="0"/>
          </a:p>
          <a:p>
            <a:r>
              <a:rPr lang="en-US" sz="2400" b="1" dirty="0"/>
              <a:t>Inheritance: </a:t>
            </a:r>
            <a:r>
              <a:rPr lang="en-US" sz="2400" dirty="0"/>
              <a:t>Inheritance is used to create subclasses (</a:t>
            </a:r>
            <a:r>
              <a:rPr lang="en-US" sz="2400" dirty="0" err="1"/>
              <a:t>PastTenseConverter</a:t>
            </a:r>
            <a:r>
              <a:rPr lang="en-US" sz="2400" dirty="0"/>
              <a:t>, </a:t>
            </a:r>
            <a:r>
              <a:rPr lang="en-US" sz="2400" dirty="0" err="1"/>
              <a:t>PresentTenseConverter</a:t>
            </a:r>
            <a:r>
              <a:rPr lang="en-US" sz="2400" dirty="0"/>
              <a:t>, </a:t>
            </a:r>
            <a:r>
              <a:rPr lang="en-US" sz="2400" dirty="0" err="1"/>
              <a:t>FutureTenseConverter</a:t>
            </a:r>
            <a:r>
              <a:rPr lang="en-US" sz="2400" dirty="0"/>
              <a:t>, </a:t>
            </a:r>
            <a:r>
              <a:rPr lang="en-US" sz="2400" dirty="0" err="1"/>
              <a:t>NegativeFormConverter</a:t>
            </a:r>
            <a:r>
              <a:rPr lang="en-US" sz="2400" dirty="0"/>
              <a:t>) that inherit common functionality from a base class (</a:t>
            </a:r>
            <a:r>
              <a:rPr lang="en-US" sz="2400" dirty="0" err="1"/>
              <a:t>SentenceConverter</a:t>
            </a:r>
            <a:r>
              <a:rPr lang="en-US" sz="2400" dirty="0"/>
              <a:t>). Each subclass overrides the convert method to implement specific conversion logic for its respective form.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Encapsulation: </a:t>
            </a:r>
            <a:r>
              <a:rPr lang="en-US" sz="2400" dirty="0"/>
              <a:t>Encapsulation is achieved by encapsulating common functionality for setting and getting the conversion result within the </a:t>
            </a:r>
            <a:r>
              <a:rPr lang="en-US" sz="2400" dirty="0" err="1"/>
              <a:t>SentenceConverter</a:t>
            </a:r>
            <a:r>
              <a:rPr lang="en-US" sz="2400" dirty="0"/>
              <a:t> base class. The result property is encapsulated as private within each subclass, and getter/setter methods are provided to access and manipulate the result.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808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Inheritance and Encapsulation Are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 startAt="3"/>
            </a:pPr>
            <a:r>
              <a:rPr lang="en-US" sz="2400" b="1" dirty="0"/>
              <a:t>Inheritance:</a:t>
            </a:r>
          </a:p>
          <a:p>
            <a:r>
              <a:rPr lang="en-US" sz="2400" dirty="0"/>
              <a:t>Each subclass inherits common functionality, such as setting/getting the result and the convert method, from the </a:t>
            </a:r>
            <a:r>
              <a:rPr lang="en-US" sz="2400" dirty="0" err="1"/>
              <a:t>SentenceConverter</a:t>
            </a:r>
            <a:r>
              <a:rPr lang="en-US" sz="2400" dirty="0"/>
              <a:t> base class.</a:t>
            </a:r>
          </a:p>
          <a:p>
            <a:r>
              <a:rPr lang="en-US" sz="2400" dirty="0"/>
              <a:t>This promotes code reuse and maintains a clean hierarchy, allowing for easy extension and modification of conversion logic for different tense forms.</a:t>
            </a:r>
          </a:p>
          <a:p>
            <a:pPr marL="457200" indent="-457200">
              <a:buAutoNum type="arabicPeriod" startAt="3"/>
            </a:pPr>
            <a:endParaRPr lang="en-US" sz="2400" dirty="0"/>
          </a:p>
          <a:p>
            <a:pPr marL="457200" indent="-457200">
              <a:buAutoNum type="arabicPeriod" startAt="3"/>
            </a:pPr>
            <a:r>
              <a:rPr lang="en-US" sz="2400" b="1" dirty="0"/>
              <a:t>Encapsulation:</a:t>
            </a:r>
          </a:p>
          <a:p>
            <a:r>
              <a:rPr lang="en-US" sz="2400" dirty="0"/>
              <a:t>The result property is encapsulated within each subclass, ensuring that it can only be accessed or modified through getter/setter methods.</a:t>
            </a:r>
          </a:p>
          <a:p>
            <a:r>
              <a:rPr lang="en-US" sz="2400" dirty="0"/>
              <a:t>This hides internal implementation details and provides a controlled interface for interacting with the conversion result, enhancing modularity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5942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CODE AND DEMO</a:t>
            </a:r>
          </a:p>
        </p:txBody>
      </p:sp>
    </p:spTree>
    <p:extLst>
      <p:ext uri="{BB962C8B-B14F-4D97-AF65-F5344CB8AC3E}">
        <p14:creationId xmlns:p14="http://schemas.microsoft.com/office/powerpoint/2010/main" val="102227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1478"/>
      </p:ext>
    </p:extLst>
  </p:cSld>
  <p:clrMapOvr>
    <a:masterClrMapping/>
  </p:clrMapOvr>
</p:sld>
</file>

<file path=ppt/theme/theme1.xml><?xml version="1.0" encoding="utf-8"?>
<a:theme xmlns:a="http://schemas.openxmlformats.org/drawingml/2006/main" name="ccs powerpoint templat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ccs-powerpoint-template-Copy</Template>
  <TotalTime>346</TotalTime>
  <Words>427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ccs powerpoint template</vt:lpstr>
      <vt:lpstr>Simple Sentence Converter</vt:lpstr>
      <vt:lpstr>Introduction</vt:lpstr>
      <vt:lpstr>Main Features</vt:lpstr>
      <vt:lpstr>Implementation</vt:lpstr>
      <vt:lpstr>Implementation</vt:lpstr>
      <vt:lpstr>How Inheritance and Encapsulation Are Used: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</dc:creator>
  <cp:lastModifiedBy>Samuel Christian Bigal</cp:lastModifiedBy>
  <cp:revision>274</cp:revision>
  <dcterms:created xsi:type="dcterms:W3CDTF">2019-08-14T23:46:50Z</dcterms:created>
  <dcterms:modified xsi:type="dcterms:W3CDTF">2024-04-17T11:46:27Z</dcterms:modified>
</cp:coreProperties>
</file>